
<file path=[Content_Types].xml><?xml version="1.0" encoding="utf-8"?>
<Types xmlns="http://schemas.openxmlformats.org/package/2006/content-types">
  <Default Extension="emf" ContentType="image/x-emf"/>
  <Default Extension="fntdata" ContentType="application/x-fontdata"/>
  <Default Extension="jfif" ContentType="image/jpe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3.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4.xml" ContentType="application/vnd.openxmlformats-officedocument.them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258" r:id="rId4"/>
    <p:sldMasterId id="2147484808" r:id="rId5"/>
    <p:sldMasterId id="2147485089" r:id="rId6"/>
    <p:sldMasterId id="2147485180" r:id="rId7"/>
  </p:sldMasterIdLst>
  <p:notesMasterIdLst>
    <p:notesMasterId r:id="rId19"/>
  </p:notesMasterIdLst>
  <p:handoutMasterIdLst>
    <p:handoutMasterId r:id="rId20"/>
  </p:handoutMasterIdLst>
  <p:sldIdLst>
    <p:sldId id="269" r:id="rId8"/>
    <p:sldId id="257" r:id="rId9"/>
    <p:sldId id="267" r:id="rId10"/>
    <p:sldId id="277" r:id="rId11"/>
    <p:sldId id="273" r:id="rId12"/>
    <p:sldId id="268" r:id="rId13"/>
    <p:sldId id="272" r:id="rId14"/>
    <p:sldId id="276" r:id="rId15"/>
    <p:sldId id="281" r:id="rId16"/>
    <p:sldId id="280" r:id="rId17"/>
    <p:sldId id="256" r:id="rId18"/>
  </p:sldIdLst>
  <p:sldSz cx="12192000" cy="6858000"/>
  <p:notesSz cx="7004050" cy="9290050"/>
  <p:embeddedFontLst>
    <p:embeddedFont>
      <p:font typeface="ＭＳ Ｐゴシック" panose="020B0600070205080204" pitchFamily="34" charset="-128"/>
      <p:regular r:id="rId21"/>
    </p:embeddedFont>
    <p:embeddedFont>
      <p:font typeface="Cascadia Code" panose="020B0609020000020004" pitchFamily="49" charset="0"/>
      <p:regular r:id="rId22"/>
      <p:bold r:id="rId23"/>
      <p:italic r:id="rId24"/>
      <p:boldItalic r:id="rId25"/>
    </p:embeddedFont>
    <p:embeddedFont>
      <p:font typeface="Lato Black" panose="020F0502020204030203" pitchFamily="34" charset="0"/>
      <p:bold r:id="rId26"/>
      <p:boldItalic r:id="rId27"/>
    </p:embeddedFont>
    <p:embeddedFont>
      <p:font typeface="Montserrat" panose="00000500000000000000" pitchFamily="2" charset="0"/>
      <p:regular r:id="rId28"/>
      <p:bold r:id="rId29"/>
      <p:italic r:id="rId30"/>
      <p:boldItalic r:id="rId31"/>
    </p:embeddedFont>
    <p:embeddedFont>
      <p:font typeface="Montserrat Medium" panose="00000600000000000000" pitchFamily="2" charset="0"/>
      <p:regular r:id="rId32"/>
      <p:italic r:id="rId33"/>
    </p:embeddedFont>
    <p:embeddedFont>
      <p:font typeface="Montserrat SemiBold" panose="00000700000000000000" pitchFamily="2" charset="0"/>
      <p:regular r:id="rId34"/>
      <p:bold r:id="rId35"/>
      <p:italic r:id="rId36"/>
      <p:boldItalic r:id="rId37"/>
    </p:embeddedFont>
    <p:embeddedFont>
      <p:font typeface="Questrial" pitchFamily="2" charset="0"/>
      <p:regular r:id="rId38"/>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CCCCFF"/>
    <a:srgbClr val="CC99FF"/>
    <a:srgbClr val="7131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6AC25D-0C5C-4BF2-A399-043E60CD126C}" v="2" dt="2024-11-04T17:48:05.6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655" autoAdjust="0"/>
    <p:restoredTop sz="94796" autoAdjust="0"/>
  </p:normalViewPr>
  <p:slideViewPr>
    <p:cSldViewPr snapToGrid="0" showGuides="1">
      <p:cViewPr varScale="1">
        <p:scale>
          <a:sx n="105" d="100"/>
          <a:sy n="105" d="100"/>
        </p:scale>
        <p:origin x="76" y="10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4512"/>
    </p:cViewPr>
  </p:sorterViewPr>
  <p:notesViewPr>
    <p:cSldViewPr snapToGrid="0" showGuides="1">
      <p:cViewPr varScale="1">
        <p:scale>
          <a:sx n="114" d="100"/>
          <a:sy n="114" d="100"/>
        </p:scale>
        <p:origin x="419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6.fntdata"/><Relationship Id="rId39" Type="http://schemas.openxmlformats.org/officeDocument/2006/relationships/presProps" Target="presProps.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handoutMaster" Target="handoutMasters/handoutMaster1.xml"/><Relationship Id="rId29"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3.xml"/><Relationship Id="rId19" Type="http://schemas.openxmlformats.org/officeDocument/2006/relationships/notesMaster" Target="notesMasters/notesMaster1.xml"/><Relationship Id="rId31" Type="http://schemas.openxmlformats.org/officeDocument/2006/relationships/font" Target="fonts/font11.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microsoft.com/office/2016/11/relationships/changesInfo" Target="changesInfos/changesInfo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ndy Ghosh" userId="cdc7cf73-c531-4824-bea3-173cf6733a17" providerId="ADAL" clId="{1C418649-ED88-445D-ABE5-2C6D66D8A8F7}"/>
    <pc:docChg chg="undo custSel addSld delSld modSld">
      <pc:chgData name="Chandy Ghosh" userId="cdc7cf73-c531-4824-bea3-173cf6733a17" providerId="ADAL" clId="{1C418649-ED88-445D-ABE5-2C6D66D8A8F7}" dt="2024-10-14T19:17:56.696" v="1268" actId="1038"/>
      <pc:docMkLst>
        <pc:docMk/>
      </pc:docMkLst>
      <pc:sldChg chg="modSp mod">
        <pc:chgData name="Chandy Ghosh" userId="cdc7cf73-c531-4824-bea3-173cf6733a17" providerId="ADAL" clId="{1C418649-ED88-445D-ABE5-2C6D66D8A8F7}" dt="2024-10-10T15:13:20.736" v="47" actId="113"/>
        <pc:sldMkLst>
          <pc:docMk/>
          <pc:sldMk cId="2983269519" sldId="267"/>
        </pc:sldMkLst>
        <pc:spChg chg="mod">
          <ac:chgData name="Chandy Ghosh" userId="cdc7cf73-c531-4824-bea3-173cf6733a17" providerId="ADAL" clId="{1C418649-ED88-445D-ABE5-2C6D66D8A8F7}" dt="2024-10-10T15:13:20.736" v="47" actId="113"/>
          <ac:spMkLst>
            <pc:docMk/>
            <pc:sldMk cId="2983269519" sldId="267"/>
            <ac:spMk id="14" creationId="{D7546356-1872-24EA-8571-FE00DF5CFEE8}"/>
          </ac:spMkLst>
        </pc:spChg>
      </pc:sldChg>
      <pc:sldChg chg="modSp mod">
        <pc:chgData name="Chandy Ghosh" userId="cdc7cf73-c531-4824-bea3-173cf6733a17" providerId="ADAL" clId="{1C418649-ED88-445D-ABE5-2C6D66D8A8F7}" dt="2024-10-10T15:12:25.568" v="46" actId="20577"/>
        <pc:sldMkLst>
          <pc:docMk/>
          <pc:sldMk cId="4060987424" sldId="272"/>
        </pc:sldMkLst>
        <pc:spChg chg="mod">
          <ac:chgData name="Chandy Ghosh" userId="cdc7cf73-c531-4824-bea3-173cf6733a17" providerId="ADAL" clId="{1C418649-ED88-445D-ABE5-2C6D66D8A8F7}" dt="2024-10-09T22:00:45.972" v="28" actId="20577"/>
          <ac:spMkLst>
            <pc:docMk/>
            <pc:sldMk cId="4060987424" sldId="272"/>
            <ac:spMk id="12" creationId="{9D75C847-DFE9-A4EB-F0A9-6693AEFC36EF}"/>
          </ac:spMkLst>
        </pc:spChg>
        <pc:spChg chg="mod">
          <ac:chgData name="Chandy Ghosh" userId="cdc7cf73-c531-4824-bea3-173cf6733a17" providerId="ADAL" clId="{1C418649-ED88-445D-ABE5-2C6D66D8A8F7}" dt="2024-10-10T15:12:18.237" v="38" actId="20577"/>
          <ac:spMkLst>
            <pc:docMk/>
            <pc:sldMk cId="4060987424" sldId="272"/>
            <ac:spMk id="13" creationId="{2D4F0E34-F3D4-3F3F-F786-3FFD7C5BE5A1}"/>
          </ac:spMkLst>
        </pc:spChg>
        <pc:spChg chg="mod">
          <ac:chgData name="Chandy Ghosh" userId="cdc7cf73-c531-4824-bea3-173cf6733a17" providerId="ADAL" clId="{1C418649-ED88-445D-ABE5-2C6D66D8A8F7}" dt="2024-10-09T22:00:29.523" v="22" actId="21"/>
          <ac:spMkLst>
            <pc:docMk/>
            <pc:sldMk cId="4060987424" sldId="272"/>
            <ac:spMk id="14" creationId="{11385D8E-69C8-1764-1094-F4A6B251E2D3}"/>
          </ac:spMkLst>
        </pc:spChg>
        <pc:spChg chg="mod">
          <ac:chgData name="Chandy Ghosh" userId="cdc7cf73-c531-4824-bea3-173cf6733a17" providerId="ADAL" clId="{1C418649-ED88-445D-ABE5-2C6D66D8A8F7}" dt="2024-10-10T15:12:25.568" v="46" actId="20577"/>
          <ac:spMkLst>
            <pc:docMk/>
            <pc:sldMk cId="4060987424" sldId="272"/>
            <ac:spMk id="15" creationId="{2CDA6BB3-6EE0-F17B-6BCB-74CEB9DF50EE}"/>
          </ac:spMkLst>
        </pc:spChg>
        <pc:spChg chg="mod">
          <ac:chgData name="Chandy Ghosh" userId="cdc7cf73-c531-4824-bea3-173cf6733a17" providerId="ADAL" clId="{1C418649-ED88-445D-ABE5-2C6D66D8A8F7}" dt="2024-10-09T22:00:40.198" v="24" actId="21"/>
          <ac:spMkLst>
            <pc:docMk/>
            <pc:sldMk cId="4060987424" sldId="272"/>
            <ac:spMk id="20" creationId="{9CA6A966-1ACB-D872-36CF-A6043B702F07}"/>
          </ac:spMkLst>
        </pc:spChg>
      </pc:sldChg>
      <pc:sldChg chg="addSp modSp mod">
        <pc:chgData name="Chandy Ghosh" userId="cdc7cf73-c531-4824-bea3-173cf6733a17" providerId="ADAL" clId="{1C418649-ED88-445D-ABE5-2C6D66D8A8F7}" dt="2024-10-10T15:32:09.205" v="849" actId="1076"/>
        <pc:sldMkLst>
          <pc:docMk/>
          <pc:sldMk cId="2418064928" sldId="276"/>
        </pc:sldMkLst>
        <pc:picChg chg="mod">
          <ac:chgData name="Chandy Ghosh" userId="cdc7cf73-c531-4824-bea3-173cf6733a17" providerId="ADAL" clId="{1C418649-ED88-445D-ABE5-2C6D66D8A8F7}" dt="2024-10-10T15:32:02.279" v="848" actId="1076"/>
          <ac:picMkLst>
            <pc:docMk/>
            <pc:sldMk cId="2418064928" sldId="276"/>
            <ac:picMk id="14" creationId="{CC8C27A6-F226-7D72-CA46-A47009C3309F}"/>
          </ac:picMkLst>
        </pc:picChg>
        <pc:picChg chg="mod">
          <ac:chgData name="Chandy Ghosh" userId="cdc7cf73-c531-4824-bea3-173cf6733a17" providerId="ADAL" clId="{1C418649-ED88-445D-ABE5-2C6D66D8A8F7}" dt="2024-10-10T15:32:09.205" v="849" actId="1076"/>
          <ac:picMkLst>
            <pc:docMk/>
            <pc:sldMk cId="2418064928" sldId="276"/>
            <ac:picMk id="15" creationId="{B15CC0F1-D143-56AD-1A22-0DF1C9D74823}"/>
          </ac:picMkLst>
        </pc:picChg>
        <pc:picChg chg="mod">
          <ac:chgData name="Chandy Ghosh" userId="cdc7cf73-c531-4824-bea3-173cf6733a17" providerId="ADAL" clId="{1C418649-ED88-445D-ABE5-2C6D66D8A8F7}" dt="2024-10-10T15:31:59.502" v="847" actId="1076"/>
          <ac:picMkLst>
            <pc:docMk/>
            <pc:sldMk cId="2418064928" sldId="276"/>
            <ac:picMk id="17" creationId="{BD1C5E23-25E0-B53E-D472-87BC14E92B50}"/>
          </ac:picMkLst>
        </pc:picChg>
        <pc:picChg chg="mod">
          <ac:chgData name="Chandy Ghosh" userId="cdc7cf73-c531-4824-bea3-173cf6733a17" providerId="ADAL" clId="{1C418649-ED88-445D-ABE5-2C6D66D8A8F7}" dt="2024-10-10T15:31:52.386" v="845" actId="1076"/>
          <ac:picMkLst>
            <pc:docMk/>
            <pc:sldMk cId="2418064928" sldId="276"/>
            <ac:picMk id="18" creationId="{E84F4D72-3EA7-FAF5-E9D0-D435E3775A0C}"/>
          </ac:picMkLst>
        </pc:picChg>
        <pc:picChg chg="add mod">
          <ac:chgData name="Chandy Ghosh" userId="cdc7cf73-c531-4824-bea3-173cf6733a17" providerId="ADAL" clId="{1C418649-ED88-445D-ABE5-2C6D66D8A8F7}" dt="2024-10-10T15:31:55.070" v="846" actId="1076"/>
          <ac:picMkLst>
            <pc:docMk/>
            <pc:sldMk cId="2418064928" sldId="276"/>
            <ac:picMk id="1026" creationId="{6C766D79-B2EC-3385-267F-46A58277C826}"/>
          </ac:picMkLst>
        </pc:picChg>
      </pc:sldChg>
      <pc:sldChg chg="add del">
        <pc:chgData name="Chandy Ghosh" userId="cdc7cf73-c531-4824-bea3-173cf6733a17" providerId="ADAL" clId="{1C418649-ED88-445D-ABE5-2C6D66D8A8F7}" dt="2024-10-10T15:14:23.086" v="49" actId="47"/>
        <pc:sldMkLst>
          <pc:docMk/>
          <pc:sldMk cId="209393638" sldId="281"/>
        </pc:sldMkLst>
      </pc:sldChg>
      <pc:sldChg chg="addSp delSp modSp add mod">
        <pc:chgData name="Chandy Ghosh" userId="cdc7cf73-c531-4824-bea3-173cf6733a17" providerId="ADAL" clId="{1C418649-ED88-445D-ABE5-2C6D66D8A8F7}" dt="2024-10-14T19:17:56.696" v="1268" actId="1038"/>
        <pc:sldMkLst>
          <pc:docMk/>
          <pc:sldMk cId="2110248085" sldId="281"/>
        </pc:sldMkLst>
        <pc:spChg chg="add mod ord">
          <ac:chgData name="Chandy Ghosh" userId="cdc7cf73-c531-4824-bea3-173cf6733a17" providerId="ADAL" clId="{1C418649-ED88-445D-ABE5-2C6D66D8A8F7}" dt="2024-10-14T19:16:18.009" v="1220" actId="179"/>
          <ac:spMkLst>
            <pc:docMk/>
            <pc:sldMk cId="2110248085" sldId="281"/>
            <ac:spMk id="2" creationId="{D957DE83-56ED-FC80-A457-6EB9CA0919D8}"/>
          </ac:spMkLst>
        </pc:spChg>
        <pc:spChg chg="add mod ord">
          <ac:chgData name="Chandy Ghosh" userId="cdc7cf73-c531-4824-bea3-173cf6733a17" providerId="ADAL" clId="{1C418649-ED88-445D-ABE5-2C6D66D8A8F7}" dt="2024-10-14T19:17:56.696" v="1268" actId="1038"/>
          <ac:spMkLst>
            <pc:docMk/>
            <pc:sldMk cId="2110248085" sldId="281"/>
            <ac:spMk id="3" creationId="{103A07EB-8DF6-1960-33EA-3436C621FA3E}"/>
          </ac:spMkLst>
        </pc:spChg>
        <pc:spChg chg="mod ord">
          <ac:chgData name="Chandy Ghosh" userId="cdc7cf73-c531-4824-bea3-173cf6733a17" providerId="ADAL" clId="{1C418649-ED88-445D-ABE5-2C6D66D8A8F7}" dt="2024-10-14T19:17:56.696" v="1268" actId="1038"/>
          <ac:spMkLst>
            <pc:docMk/>
            <pc:sldMk cId="2110248085" sldId="281"/>
            <ac:spMk id="4" creationId="{76A2D808-DC20-6D97-5D50-BB4CFF4EE12C}"/>
          </ac:spMkLst>
        </pc:spChg>
        <pc:spChg chg="mod">
          <ac:chgData name="Chandy Ghosh" userId="cdc7cf73-c531-4824-bea3-173cf6733a17" providerId="ADAL" clId="{1C418649-ED88-445D-ABE5-2C6D66D8A8F7}" dt="2024-10-14T19:17:26.035" v="1251" actId="20577"/>
          <ac:spMkLst>
            <pc:docMk/>
            <pc:sldMk cId="2110248085" sldId="281"/>
            <ac:spMk id="5" creationId="{4DE879B4-8DBE-EA92-FF57-9F260CC44883}"/>
          </ac:spMkLst>
        </pc:spChg>
        <pc:spChg chg="add mod ord">
          <ac:chgData name="Chandy Ghosh" userId="cdc7cf73-c531-4824-bea3-173cf6733a17" providerId="ADAL" clId="{1C418649-ED88-445D-ABE5-2C6D66D8A8F7}" dt="2024-10-14T19:06:45.538" v="1213" actId="1076"/>
          <ac:spMkLst>
            <pc:docMk/>
            <pc:sldMk cId="2110248085" sldId="281"/>
            <ac:spMk id="6" creationId="{19F0C52A-493B-EC9B-C056-DB7172540879}"/>
          </ac:spMkLst>
        </pc:spChg>
        <pc:spChg chg="del">
          <ac:chgData name="Chandy Ghosh" userId="cdc7cf73-c531-4824-bea3-173cf6733a17" providerId="ADAL" clId="{1C418649-ED88-445D-ABE5-2C6D66D8A8F7}" dt="2024-10-10T20:50:14.765" v="1063" actId="478"/>
          <ac:spMkLst>
            <pc:docMk/>
            <pc:sldMk cId="2110248085" sldId="281"/>
            <ac:spMk id="22" creationId="{AD364A35-1BA3-490A-2E4F-6FFFA3C4A775}"/>
          </ac:spMkLst>
        </pc:spChg>
        <pc:spChg chg="del">
          <ac:chgData name="Chandy Ghosh" userId="cdc7cf73-c531-4824-bea3-173cf6733a17" providerId="ADAL" clId="{1C418649-ED88-445D-ABE5-2C6D66D8A8F7}" dt="2024-10-10T20:50:14.765" v="1063" actId="478"/>
          <ac:spMkLst>
            <pc:docMk/>
            <pc:sldMk cId="2110248085" sldId="281"/>
            <ac:spMk id="23" creationId="{E9AE1079-5A42-D866-ACC2-9DF8278CE9C6}"/>
          </ac:spMkLst>
        </pc:spChg>
        <pc:spChg chg="del">
          <ac:chgData name="Chandy Ghosh" userId="cdc7cf73-c531-4824-bea3-173cf6733a17" providerId="ADAL" clId="{1C418649-ED88-445D-ABE5-2C6D66D8A8F7}" dt="2024-10-10T20:50:14.765" v="1063" actId="478"/>
          <ac:spMkLst>
            <pc:docMk/>
            <pc:sldMk cId="2110248085" sldId="281"/>
            <ac:spMk id="24" creationId="{ED031D2C-0500-3C45-96FC-AA5CB41A08A9}"/>
          </ac:spMkLst>
        </pc:spChg>
        <pc:spChg chg="del">
          <ac:chgData name="Chandy Ghosh" userId="cdc7cf73-c531-4824-bea3-173cf6733a17" providerId="ADAL" clId="{1C418649-ED88-445D-ABE5-2C6D66D8A8F7}" dt="2024-10-10T20:50:14.765" v="1063" actId="478"/>
          <ac:spMkLst>
            <pc:docMk/>
            <pc:sldMk cId="2110248085" sldId="281"/>
            <ac:spMk id="25" creationId="{83D2DB02-A935-191E-CDBF-3EC04B19F6F2}"/>
          </ac:spMkLst>
        </pc:spChg>
        <pc:spChg chg="mod">
          <ac:chgData name="Chandy Ghosh" userId="cdc7cf73-c531-4824-bea3-173cf6733a17" providerId="ADAL" clId="{1C418649-ED88-445D-ABE5-2C6D66D8A8F7}" dt="2024-10-10T20:57:16.679" v="1163" actId="14100"/>
          <ac:spMkLst>
            <pc:docMk/>
            <pc:sldMk cId="2110248085" sldId="281"/>
            <ac:spMk id="43" creationId="{8A0133DF-3597-D8C0-619D-6BEFD16AE037}"/>
          </ac:spMkLst>
        </pc:spChg>
        <pc:picChg chg="del">
          <ac:chgData name="Chandy Ghosh" userId="cdc7cf73-c531-4824-bea3-173cf6733a17" providerId="ADAL" clId="{1C418649-ED88-445D-ABE5-2C6D66D8A8F7}" dt="2024-10-10T20:50:14.765" v="1063" actId="478"/>
          <ac:picMkLst>
            <pc:docMk/>
            <pc:sldMk cId="2110248085" sldId="281"/>
            <ac:picMk id="27" creationId="{EDC11493-7C64-4A70-752B-FB4462273194}"/>
          </ac:picMkLst>
        </pc:picChg>
        <pc:picChg chg="del">
          <ac:chgData name="Chandy Ghosh" userId="cdc7cf73-c531-4824-bea3-173cf6733a17" providerId="ADAL" clId="{1C418649-ED88-445D-ABE5-2C6D66D8A8F7}" dt="2024-10-10T20:50:14.765" v="1063" actId="478"/>
          <ac:picMkLst>
            <pc:docMk/>
            <pc:sldMk cId="2110248085" sldId="281"/>
            <ac:picMk id="29" creationId="{D8CD1CB7-FDBF-D042-A192-6808E772B7AE}"/>
          </ac:picMkLst>
        </pc:picChg>
        <pc:picChg chg="del">
          <ac:chgData name="Chandy Ghosh" userId="cdc7cf73-c531-4824-bea3-173cf6733a17" providerId="ADAL" clId="{1C418649-ED88-445D-ABE5-2C6D66D8A8F7}" dt="2024-10-10T20:50:14.765" v="1063" actId="478"/>
          <ac:picMkLst>
            <pc:docMk/>
            <pc:sldMk cId="2110248085" sldId="281"/>
            <ac:picMk id="35" creationId="{9E868FEF-789A-3301-AA76-870372788974}"/>
          </ac:picMkLst>
        </pc:picChg>
        <pc:picChg chg="del">
          <ac:chgData name="Chandy Ghosh" userId="cdc7cf73-c531-4824-bea3-173cf6733a17" providerId="ADAL" clId="{1C418649-ED88-445D-ABE5-2C6D66D8A8F7}" dt="2024-10-10T20:50:14.765" v="1063" actId="478"/>
          <ac:picMkLst>
            <pc:docMk/>
            <pc:sldMk cId="2110248085" sldId="281"/>
            <ac:picMk id="42" creationId="{164E6A7C-B721-BBF0-43F8-2AA98047630C}"/>
          </ac:picMkLst>
        </pc:picChg>
      </pc:sldChg>
    </pc:docChg>
  </pc:docChgLst>
  <pc:docChgLst>
    <pc:chgData name="Chandy Ghosh" userId="cdc7cf73-c531-4824-bea3-173cf6733a17" providerId="ADAL" clId="{BB6AC25D-0C5C-4BF2-A399-043E60CD126C}"/>
    <pc:docChg chg="undo custSel delSld modSld">
      <pc:chgData name="Chandy Ghosh" userId="cdc7cf73-c531-4824-bea3-173cf6733a17" providerId="ADAL" clId="{BB6AC25D-0C5C-4BF2-A399-043E60CD126C}" dt="2024-11-04T17:50:21.197" v="1090" actId="20577"/>
      <pc:docMkLst>
        <pc:docMk/>
      </pc:docMkLst>
      <pc:sldChg chg="del">
        <pc:chgData name="Chandy Ghosh" userId="cdc7cf73-c531-4824-bea3-173cf6733a17" providerId="ADAL" clId="{BB6AC25D-0C5C-4BF2-A399-043E60CD126C}" dt="2024-11-04T17:32:00.449" v="629" actId="47"/>
        <pc:sldMkLst>
          <pc:docMk/>
          <pc:sldMk cId="1989942658" sldId="270"/>
        </pc:sldMkLst>
      </pc:sldChg>
      <pc:sldChg chg="addSp delSp modSp mod">
        <pc:chgData name="Chandy Ghosh" userId="cdc7cf73-c531-4824-bea3-173cf6733a17" providerId="ADAL" clId="{BB6AC25D-0C5C-4BF2-A399-043E60CD126C}" dt="2024-11-04T17:50:21.197" v="1090" actId="20577"/>
        <pc:sldMkLst>
          <pc:docMk/>
          <pc:sldMk cId="4060987424" sldId="272"/>
        </pc:sldMkLst>
        <pc:spChg chg="mod">
          <ac:chgData name="Chandy Ghosh" userId="cdc7cf73-c531-4824-bea3-173cf6733a17" providerId="ADAL" clId="{BB6AC25D-0C5C-4BF2-A399-043E60CD126C}" dt="2024-11-04T17:40:45.335" v="744" actId="255"/>
          <ac:spMkLst>
            <pc:docMk/>
            <pc:sldMk cId="4060987424" sldId="272"/>
            <ac:spMk id="13" creationId="{2D4F0E34-F3D4-3F3F-F786-3FFD7C5BE5A1}"/>
          </ac:spMkLst>
        </pc:spChg>
        <pc:spChg chg="mod">
          <ac:chgData name="Chandy Ghosh" userId="cdc7cf73-c531-4824-bea3-173cf6733a17" providerId="ADAL" clId="{BB6AC25D-0C5C-4BF2-A399-043E60CD126C}" dt="2024-11-04T17:39:51.437" v="717" actId="20577"/>
          <ac:spMkLst>
            <pc:docMk/>
            <pc:sldMk cId="4060987424" sldId="272"/>
            <ac:spMk id="14" creationId="{11385D8E-69C8-1764-1094-F4A6B251E2D3}"/>
          </ac:spMkLst>
        </pc:spChg>
        <pc:spChg chg="mod">
          <ac:chgData name="Chandy Ghosh" userId="cdc7cf73-c531-4824-bea3-173cf6733a17" providerId="ADAL" clId="{BB6AC25D-0C5C-4BF2-A399-043E60CD126C}" dt="2024-11-04T17:40:11.651" v="728" actId="20577"/>
          <ac:spMkLst>
            <pc:docMk/>
            <pc:sldMk cId="4060987424" sldId="272"/>
            <ac:spMk id="15" creationId="{2CDA6BB3-6EE0-F17B-6BCB-74CEB9DF50EE}"/>
          </ac:spMkLst>
        </pc:spChg>
        <pc:spChg chg="mod">
          <ac:chgData name="Chandy Ghosh" userId="cdc7cf73-c531-4824-bea3-173cf6733a17" providerId="ADAL" clId="{BB6AC25D-0C5C-4BF2-A399-043E60CD126C}" dt="2024-11-04T17:47:18.595" v="936" actId="20577"/>
          <ac:spMkLst>
            <pc:docMk/>
            <pc:sldMk cId="4060987424" sldId="272"/>
            <ac:spMk id="18" creationId="{7DC5978E-65E1-E94E-7BB5-EB0DA327B8EA}"/>
          </ac:spMkLst>
        </pc:spChg>
        <pc:spChg chg="mod">
          <ac:chgData name="Chandy Ghosh" userId="cdc7cf73-c531-4824-bea3-173cf6733a17" providerId="ADAL" clId="{BB6AC25D-0C5C-4BF2-A399-043E60CD126C}" dt="2024-11-04T17:49:51.438" v="1034" actId="20577"/>
          <ac:spMkLst>
            <pc:docMk/>
            <pc:sldMk cId="4060987424" sldId="272"/>
            <ac:spMk id="19" creationId="{BB356BD8-AC9D-E0C5-05C8-862CD754FF31}"/>
          </ac:spMkLst>
        </pc:spChg>
        <pc:spChg chg="mod">
          <ac:chgData name="Chandy Ghosh" userId="cdc7cf73-c531-4824-bea3-173cf6733a17" providerId="ADAL" clId="{BB6AC25D-0C5C-4BF2-A399-043E60CD126C}" dt="2024-11-04T17:49:22.021" v="1017" actId="255"/>
          <ac:spMkLst>
            <pc:docMk/>
            <pc:sldMk cId="4060987424" sldId="272"/>
            <ac:spMk id="20" creationId="{9CA6A966-1ACB-D872-36CF-A6043B702F07}"/>
          </ac:spMkLst>
        </pc:spChg>
        <pc:spChg chg="mod">
          <ac:chgData name="Chandy Ghosh" userId="cdc7cf73-c531-4824-bea3-173cf6733a17" providerId="ADAL" clId="{BB6AC25D-0C5C-4BF2-A399-043E60CD126C}" dt="2024-11-04T17:44:42.250" v="904" actId="20577"/>
          <ac:spMkLst>
            <pc:docMk/>
            <pc:sldMk cId="4060987424" sldId="272"/>
            <ac:spMk id="21" creationId="{723379E5-6A8F-EB67-96DD-B33B1A94F4AE}"/>
          </ac:spMkLst>
        </pc:spChg>
        <pc:spChg chg="mod">
          <ac:chgData name="Chandy Ghosh" userId="cdc7cf73-c531-4824-bea3-173cf6733a17" providerId="ADAL" clId="{BB6AC25D-0C5C-4BF2-A399-043E60CD126C}" dt="2024-11-04T17:47:42.626" v="940"/>
          <ac:spMkLst>
            <pc:docMk/>
            <pc:sldMk cId="4060987424" sldId="272"/>
            <ac:spMk id="22" creationId="{2717A582-43FA-AB2F-ABF2-EB63EFBFF83F}"/>
          </ac:spMkLst>
        </pc:spChg>
        <pc:spChg chg="mod">
          <ac:chgData name="Chandy Ghosh" userId="cdc7cf73-c531-4824-bea3-173cf6733a17" providerId="ADAL" clId="{BB6AC25D-0C5C-4BF2-A399-043E60CD126C}" dt="2024-11-04T17:50:21.197" v="1090" actId="20577"/>
          <ac:spMkLst>
            <pc:docMk/>
            <pc:sldMk cId="4060987424" sldId="272"/>
            <ac:spMk id="23" creationId="{B4448844-395B-0797-3A92-D6C4F4641E48}"/>
          </ac:spMkLst>
        </pc:spChg>
        <pc:cxnChg chg="add mod">
          <ac:chgData name="Chandy Ghosh" userId="cdc7cf73-c531-4824-bea3-173cf6733a17" providerId="ADAL" clId="{BB6AC25D-0C5C-4BF2-A399-043E60CD126C}" dt="2024-11-04T17:47:52.748" v="942" actId="1076"/>
          <ac:cxnSpMkLst>
            <pc:docMk/>
            <pc:sldMk cId="4060987424" sldId="272"/>
            <ac:cxnSpMk id="2" creationId="{365EFD88-6714-8F4C-30DD-18437D30CD59}"/>
          </ac:cxnSpMkLst>
        </pc:cxnChg>
        <pc:cxnChg chg="del mod">
          <ac:chgData name="Chandy Ghosh" userId="cdc7cf73-c531-4824-bea3-173cf6733a17" providerId="ADAL" clId="{BB6AC25D-0C5C-4BF2-A399-043E60CD126C}" dt="2024-11-04T17:41:04.718" v="745" actId="478"/>
          <ac:cxnSpMkLst>
            <pc:docMk/>
            <pc:sldMk cId="4060987424" sldId="272"/>
            <ac:cxnSpMk id="3" creationId="{DABF2706-4345-B9C9-C4E1-0CE288131FA1}"/>
          </ac:cxnSpMkLst>
        </pc:cxnChg>
        <pc:cxnChg chg="mod">
          <ac:chgData name="Chandy Ghosh" userId="cdc7cf73-c531-4824-bea3-173cf6733a17" providerId="ADAL" clId="{BB6AC25D-0C5C-4BF2-A399-043E60CD126C}" dt="2024-11-04T17:44:55.166" v="905" actId="1076"/>
          <ac:cxnSpMkLst>
            <pc:docMk/>
            <pc:sldMk cId="4060987424" sldId="272"/>
            <ac:cxnSpMk id="4" creationId="{AA884A86-171A-D804-018F-E1F137BFC52F}"/>
          </ac:cxnSpMkLst>
        </pc:cxnChg>
        <pc:cxnChg chg="add mod">
          <ac:chgData name="Chandy Ghosh" userId="cdc7cf73-c531-4824-bea3-173cf6733a17" providerId="ADAL" clId="{BB6AC25D-0C5C-4BF2-A399-043E60CD126C}" dt="2024-11-04T17:49:30.654" v="1018" actId="1076"/>
          <ac:cxnSpMkLst>
            <pc:docMk/>
            <pc:sldMk cId="4060987424" sldId="272"/>
            <ac:cxnSpMk id="5" creationId="{20D77167-DF67-D062-2A9A-031D98A1D524}"/>
          </ac:cxnSpMkLst>
        </pc:cxnChg>
      </pc:sldChg>
      <pc:sldChg chg="modSp mod">
        <pc:chgData name="Chandy Ghosh" userId="cdc7cf73-c531-4824-bea3-173cf6733a17" providerId="ADAL" clId="{BB6AC25D-0C5C-4BF2-A399-043E60CD126C}" dt="2024-11-04T17:30:55.114" v="627" actId="1076"/>
        <pc:sldMkLst>
          <pc:docMk/>
          <pc:sldMk cId="2110248085" sldId="281"/>
        </pc:sldMkLst>
        <pc:spChg chg="mod">
          <ac:chgData name="Chandy Ghosh" userId="cdc7cf73-c531-4824-bea3-173cf6733a17" providerId="ADAL" clId="{BB6AC25D-0C5C-4BF2-A399-043E60CD126C}" dt="2024-11-04T17:28:13.867" v="610" actId="20577"/>
          <ac:spMkLst>
            <pc:docMk/>
            <pc:sldMk cId="2110248085" sldId="281"/>
            <ac:spMk id="2" creationId="{D957DE83-56ED-FC80-A457-6EB9CA0919D8}"/>
          </ac:spMkLst>
        </pc:spChg>
        <pc:spChg chg="mod ord">
          <ac:chgData name="Chandy Ghosh" userId="cdc7cf73-c531-4824-bea3-173cf6733a17" providerId="ADAL" clId="{BB6AC25D-0C5C-4BF2-A399-043E60CD126C}" dt="2024-11-04T17:30:55.114" v="627" actId="1076"/>
          <ac:spMkLst>
            <pc:docMk/>
            <pc:sldMk cId="2110248085" sldId="281"/>
            <ac:spMk id="4" creationId="{76A2D808-DC20-6D97-5D50-BB4CFF4EE12C}"/>
          </ac:spMkLst>
        </pc:spChg>
        <pc:spChg chg="mod">
          <ac:chgData name="Chandy Ghosh" userId="cdc7cf73-c531-4824-bea3-173cf6733a17" providerId="ADAL" clId="{BB6AC25D-0C5C-4BF2-A399-043E60CD126C}" dt="2024-11-04T17:27:51.003" v="587" actId="1076"/>
          <ac:spMkLst>
            <pc:docMk/>
            <pc:sldMk cId="2110248085" sldId="281"/>
            <ac:spMk id="5" creationId="{4DE879B4-8DBE-EA92-FF57-9F260CC44883}"/>
          </ac:spMkLst>
        </pc:spChg>
        <pc:spChg chg="mod">
          <ac:chgData name="Chandy Ghosh" userId="cdc7cf73-c531-4824-bea3-173cf6733a17" providerId="ADAL" clId="{BB6AC25D-0C5C-4BF2-A399-043E60CD126C}" dt="2024-11-04T17:27:46.262" v="586" actId="1076"/>
          <ac:spMkLst>
            <pc:docMk/>
            <pc:sldMk cId="2110248085" sldId="281"/>
            <ac:spMk id="43" creationId="{8A0133DF-3597-D8C0-619D-6BEFD16AE03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8EE45A-B850-4399-8BC1-25EE0C9E4B66}"/>
              </a:ext>
            </a:extLst>
          </p:cNvPr>
          <p:cNvSpPr>
            <a:spLocks noGrp="1"/>
          </p:cNvSpPr>
          <p:nvPr>
            <p:ph type="hdr" sz="quarter"/>
          </p:nvPr>
        </p:nvSpPr>
        <p:spPr>
          <a:xfrm>
            <a:off x="0" y="0"/>
            <a:ext cx="3035300" cy="46513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4D41C34-5DF5-4C8A-AFF5-92BBCE4165B1}"/>
              </a:ext>
            </a:extLst>
          </p:cNvPr>
          <p:cNvSpPr>
            <a:spLocks noGrp="1"/>
          </p:cNvSpPr>
          <p:nvPr>
            <p:ph type="dt" sz="quarter" idx="1"/>
          </p:nvPr>
        </p:nvSpPr>
        <p:spPr>
          <a:xfrm>
            <a:off x="3967163" y="0"/>
            <a:ext cx="3035300" cy="465138"/>
          </a:xfrm>
          <a:prstGeom prst="rect">
            <a:avLst/>
          </a:prstGeom>
        </p:spPr>
        <p:txBody>
          <a:bodyPr vert="horz" lIns="91440" tIns="45720" rIns="91440" bIns="45720" rtlCol="0"/>
          <a:lstStyle>
            <a:lvl1pPr algn="r">
              <a:defRPr sz="1200"/>
            </a:lvl1pPr>
          </a:lstStyle>
          <a:p>
            <a:fld id="{27970BF0-1F2E-4B00-8233-3E9926E3AEAA}" type="datetimeFigureOut">
              <a:rPr lang="en-US" smtClean="0"/>
              <a:t>11/4/2024</a:t>
            </a:fld>
            <a:endParaRPr lang="en-US"/>
          </a:p>
        </p:txBody>
      </p:sp>
      <p:sp>
        <p:nvSpPr>
          <p:cNvPr id="4" name="Footer Placeholder 3">
            <a:extLst>
              <a:ext uri="{FF2B5EF4-FFF2-40B4-BE49-F238E27FC236}">
                <a16:creationId xmlns:a16="http://schemas.microsoft.com/office/drawing/2014/main" id="{FDA28A67-3D8F-4410-96F8-FBACBAE82D89}"/>
              </a:ext>
            </a:extLst>
          </p:cNvPr>
          <p:cNvSpPr>
            <a:spLocks noGrp="1"/>
          </p:cNvSpPr>
          <p:nvPr>
            <p:ph type="ftr" sz="quarter" idx="2"/>
          </p:nvPr>
        </p:nvSpPr>
        <p:spPr>
          <a:xfrm>
            <a:off x="0" y="8824913"/>
            <a:ext cx="3035300" cy="46513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DC6CA46-664F-4A1D-8CE1-01A643EA72B7}"/>
              </a:ext>
            </a:extLst>
          </p:cNvPr>
          <p:cNvSpPr>
            <a:spLocks noGrp="1"/>
          </p:cNvSpPr>
          <p:nvPr>
            <p:ph type="sldNum" sz="quarter" idx="3"/>
          </p:nvPr>
        </p:nvSpPr>
        <p:spPr>
          <a:xfrm>
            <a:off x="3967163" y="8824913"/>
            <a:ext cx="3035300" cy="465137"/>
          </a:xfrm>
          <a:prstGeom prst="rect">
            <a:avLst/>
          </a:prstGeom>
        </p:spPr>
        <p:txBody>
          <a:bodyPr vert="horz" lIns="91440" tIns="45720" rIns="91440" bIns="45720" rtlCol="0" anchor="b"/>
          <a:lstStyle>
            <a:lvl1pPr algn="r">
              <a:defRPr sz="1200"/>
            </a:lvl1pPr>
          </a:lstStyle>
          <a:p>
            <a:fld id="{9AE1320E-F1A2-4E8B-A0E0-8986A2CCBF85}" type="slidenum">
              <a:rPr lang="en-US" smtClean="0"/>
              <a:t>‹#›</a:t>
            </a:fld>
            <a:endParaRPr lang="en-US"/>
          </a:p>
        </p:txBody>
      </p:sp>
    </p:spTree>
    <p:extLst>
      <p:ext uri="{BB962C8B-B14F-4D97-AF65-F5344CB8AC3E}">
        <p14:creationId xmlns:p14="http://schemas.microsoft.com/office/powerpoint/2010/main" val="6485938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5300"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67163" y="0"/>
            <a:ext cx="3035300" cy="465138"/>
          </a:xfrm>
          <a:prstGeom prst="rect">
            <a:avLst/>
          </a:prstGeom>
        </p:spPr>
        <p:txBody>
          <a:bodyPr vert="horz" lIns="91440" tIns="45720" rIns="91440" bIns="45720" rtlCol="0"/>
          <a:lstStyle>
            <a:lvl1pPr algn="r">
              <a:defRPr sz="1200"/>
            </a:lvl1pPr>
          </a:lstStyle>
          <a:p>
            <a:fld id="{698F6F78-1FF2-4CA5-B3D0-00EF426F19B6}" type="datetimeFigureOut">
              <a:rPr lang="en-US" smtClean="0"/>
              <a:t>11/4/2024</a:t>
            </a:fld>
            <a:endParaRPr lang="en-US"/>
          </a:p>
        </p:txBody>
      </p:sp>
      <p:sp>
        <p:nvSpPr>
          <p:cNvPr id="4" name="Slide Image Placeholder 3"/>
          <p:cNvSpPr>
            <a:spLocks noGrp="1" noRot="1" noChangeAspect="1"/>
          </p:cNvSpPr>
          <p:nvPr>
            <p:ph type="sldImg" idx="2"/>
          </p:nvPr>
        </p:nvSpPr>
        <p:spPr>
          <a:xfrm>
            <a:off x="714375" y="1162050"/>
            <a:ext cx="5575300" cy="313531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0088" y="4470400"/>
            <a:ext cx="5603875" cy="36591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4913"/>
            <a:ext cx="3035300" cy="4651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67163" y="8824913"/>
            <a:ext cx="3035300" cy="465137"/>
          </a:xfrm>
          <a:prstGeom prst="rect">
            <a:avLst/>
          </a:prstGeom>
        </p:spPr>
        <p:txBody>
          <a:bodyPr vert="horz" lIns="91440" tIns="45720" rIns="91440" bIns="45720" rtlCol="0" anchor="b"/>
          <a:lstStyle>
            <a:lvl1pPr algn="r">
              <a:defRPr sz="1200"/>
            </a:lvl1pPr>
          </a:lstStyle>
          <a:p>
            <a:fld id="{ED8C631E-86A1-4191-83EA-0CB35FC0EF77}" type="slidenum">
              <a:rPr lang="en-US" smtClean="0"/>
              <a:t>‹#›</a:t>
            </a:fld>
            <a:endParaRPr lang="en-US"/>
          </a:p>
        </p:txBody>
      </p:sp>
    </p:spTree>
    <p:extLst>
      <p:ext uri="{BB962C8B-B14F-4D97-AF65-F5344CB8AC3E}">
        <p14:creationId xmlns:p14="http://schemas.microsoft.com/office/powerpoint/2010/main" val="3123549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8C631E-86A1-4191-83EA-0CB35FC0EF77}" type="slidenum">
              <a:rPr lang="en-US" smtClean="0"/>
              <a:t>1</a:t>
            </a:fld>
            <a:endParaRPr lang="en-US"/>
          </a:p>
        </p:txBody>
      </p:sp>
    </p:spTree>
    <p:extLst>
      <p:ext uri="{BB962C8B-B14F-4D97-AF65-F5344CB8AC3E}">
        <p14:creationId xmlns:p14="http://schemas.microsoft.com/office/powerpoint/2010/main" val="3912923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8C631E-86A1-4191-83EA-0CB35FC0EF77}" type="slidenum">
              <a:rPr lang="en-US" smtClean="0"/>
              <a:t>2</a:t>
            </a:fld>
            <a:endParaRPr lang="en-US"/>
          </a:p>
        </p:txBody>
      </p:sp>
    </p:spTree>
    <p:extLst>
      <p:ext uri="{BB962C8B-B14F-4D97-AF65-F5344CB8AC3E}">
        <p14:creationId xmlns:p14="http://schemas.microsoft.com/office/powerpoint/2010/main" val="3570803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WIN’s mission is to advance women in 9-1-1 through leadership development, education, networking, and mentoring opportunities at all levels of their career. </a:t>
            </a:r>
          </a:p>
          <a:p>
            <a:endParaRPr lang="en-US" dirty="0"/>
          </a:p>
          <a:p>
            <a:r>
              <a:rPr lang="en-US" dirty="0"/>
              <a:t>Our vision is to be the premier resource for women in 9-1-1, empowering them to reach their full potential.</a:t>
            </a:r>
          </a:p>
          <a:p>
            <a:endParaRPr lang="en-US" dirty="0"/>
          </a:p>
          <a:p>
            <a:r>
              <a:rPr lang="en-US" dirty="0"/>
              <a:t>Our objectives are to:</a:t>
            </a:r>
          </a:p>
          <a:p>
            <a:pPr marL="285750" indent="-285750">
              <a:buFont typeface="Arial" panose="020B0604020202020204" pitchFamily="34" charset="0"/>
              <a:buChar char="•"/>
            </a:pPr>
            <a:r>
              <a:rPr lang="en-US" dirty="0"/>
              <a:t>Promote achievements of Women in 9-1-1</a:t>
            </a:r>
          </a:p>
          <a:p>
            <a:pPr marL="285750" indent="-285750">
              <a:buFont typeface="Arial" panose="020B0604020202020204" pitchFamily="34" charset="0"/>
              <a:buChar char="•"/>
            </a:pPr>
            <a:r>
              <a:rPr lang="en-US" dirty="0"/>
              <a:t>Develop networks to harness the power of our community</a:t>
            </a:r>
          </a:p>
          <a:p>
            <a:pPr marL="285750" indent="-285750">
              <a:buFont typeface="Arial" panose="020B0604020202020204" pitchFamily="34" charset="0"/>
              <a:buChar char="•"/>
            </a:pPr>
            <a:r>
              <a:rPr lang="en-US" dirty="0"/>
              <a:t>Build confidence, knowledge, and leadership skills</a:t>
            </a:r>
          </a:p>
          <a:p>
            <a:pPr marL="285750" indent="-285750">
              <a:buFont typeface="Arial" panose="020B0604020202020204" pitchFamily="34" charset="0"/>
              <a:buChar char="•"/>
            </a:pPr>
            <a:r>
              <a:rPr lang="en-US" dirty="0"/>
              <a:t>Drive opportunities for diversity in 9-1-1</a:t>
            </a:r>
          </a:p>
          <a:p>
            <a:pPr marL="285750" indent="-285750">
              <a:buFont typeface="Arial" panose="020B0604020202020204" pitchFamily="34" charset="0"/>
              <a:buChar char="•"/>
            </a:pPr>
            <a:r>
              <a:rPr lang="en-US" dirty="0"/>
              <a:t>Provide mentorship and training capabilities</a:t>
            </a:r>
          </a:p>
          <a:p>
            <a:pPr marL="285750" indent="-285750">
              <a:buFont typeface="Arial" panose="020B0604020202020204" pitchFamily="34" charset="0"/>
              <a:buChar char="•"/>
            </a:pPr>
            <a:r>
              <a:rPr lang="en-US" dirty="0"/>
              <a:t>Share experiences and insights for growth and development</a:t>
            </a:r>
          </a:p>
          <a:p>
            <a:endParaRPr lang="en-US" dirty="0"/>
          </a:p>
        </p:txBody>
      </p:sp>
      <p:sp>
        <p:nvSpPr>
          <p:cNvPr id="4" name="Slide Number Placeholder 3"/>
          <p:cNvSpPr>
            <a:spLocks noGrp="1"/>
          </p:cNvSpPr>
          <p:nvPr>
            <p:ph type="sldNum" sz="quarter" idx="5"/>
          </p:nvPr>
        </p:nvSpPr>
        <p:spPr/>
        <p:txBody>
          <a:bodyPr/>
          <a:lstStyle/>
          <a:p>
            <a:fld id="{ED8C631E-86A1-4191-83EA-0CB35FC0EF77}" type="slidenum">
              <a:rPr lang="en-US" smtClean="0"/>
              <a:t>3</a:t>
            </a:fld>
            <a:endParaRPr lang="en-US"/>
          </a:p>
        </p:txBody>
      </p:sp>
    </p:spTree>
    <p:extLst>
      <p:ext uri="{BB962C8B-B14F-4D97-AF65-F5344CB8AC3E}">
        <p14:creationId xmlns:p14="http://schemas.microsoft.com/office/powerpoint/2010/main" val="2235353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help us achieve our mission by not only joining WIN yourself but encouraging other women and male allies within your organizations to sign up as well! </a:t>
            </a:r>
          </a:p>
          <a:p>
            <a:endParaRPr lang="en-US" dirty="0"/>
          </a:p>
          <a:p>
            <a:r>
              <a:rPr lang="en-US" dirty="0"/>
              <a:t>Invite us to present at your conferences or consider starting up a state chapter if your state doesn’t already have one. We also accept donations which will help to fund our event and support the many scholarship opportunities we provide. </a:t>
            </a:r>
          </a:p>
          <a:p>
            <a:endParaRPr lang="en-US" dirty="0"/>
          </a:p>
          <a:p>
            <a:r>
              <a:rPr lang="en-US" dirty="0"/>
              <a:t>Our goal is to get everyone woman in 9-1-1 to become a member and take advantage of our amazing offerings to help them grow as a leader in their careers.</a:t>
            </a:r>
          </a:p>
          <a:p>
            <a:endParaRPr lang="en-US" dirty="0"/>
          </a:p>
        </p:txBody>
      </p:sp>
      <p:sp>
        <p:nvSpPr>
          <p:cNvPr id="4" name="Slide Number Placeholder 3"/>
          <p:cNvSpPr>
            <a:spLocks noGrp="1"/>
          </p:cNvSpPr>
          <p:nvPr>
            <p:ph type="sldNum" sz="quarter" idx="5"/>
          </p:nvPr>
        </p:nvSpPr>
        <p:spPr/>
        <p:txBody>
          <a:bodyPr/>
          <a:lstStyle/>
          <a:p>
            <a:fld id="{ED8C631E-86A1-4191-83EA-0CB35FC0EF77}" type="slidenum">
              <a:rPr lang="en-US" smtClean="0"/>
              <a:t>4</a:t>
            </a:fld>
            <a:endParaRPr lang="en-US"/>
          </a:p>
        </p:txBody>
      </p:sp>
    </p:spTree>
    <p:extLst>
      <p:ext uri="{BB962C8B-B14F-4D97-AF65-F5344CB8AC3E}">
        <p14:creationId xmlns:p14="http://schemas.microsoft.com/office/powerpoint/2010/main" val="2361915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 was founded and launched in 2019 by Chandy Ghosh and Monica Million. WIN hosted its first event at the National NENA conference that year with great success. We continue to grow in numbers, reaching over 1,000 this year, and smaller state chapters are starting to form.</a:t>
            </a:r>
          </a:p>
          <a:p>
            <a:endParaRPr lang="en-US" dirty="0"/>
          </a:p>
          <a:p>
            <a:r>
              <a:rPr lang="en-US" dirty="0"/>
              <a:t>WIN’s Women-Mentoring-Women program was launched during the height of the pandemic in September of 2020. Utilizing NENA’s mentoring platform, it allows women to create a profile and choose to become a mentor, find a mentor, or both. The user can then select Woman in 9-1-1 in their area of interest and create a profile that truly reflects what they want out of the experience.</a:t>
            </a:r>
          </a:p>
          <a:p>
            <a:endParaRPr lang="en-US" dirty="0"/>
          </a:p>
          <a:p>
            <a:r>
              <a:rPr lang="en-US" dirty="0"/>
              <a:t>WIN hosts webinars throughout the year bringing in panelists, speakers, and presenters that are influential and well-known in the industry. All our webinars are available through our WIN page on the NENA website. Stay tuned for a QR code at the end of this presentation to take you directly to that page.</a:t>
            </a:r>
          </a:p>
          <a:p>
            <a:endParaRPr lang="en-US" dirty="0"/>
          </a:p>
          <a:p>
            <a:r>
              <a:rPr lang="en-US" dirty="0"/>
              <a:t>WIN provides in-person, educational sessions at national and state conferences, most notably at the annual NENA national conference. We have also published blogs and participated in podcasts to empower, uplift, and education women in 9-1-1 everywhere. Every year, in partnership with our sponsors, we offer numerous scholarships to amazing women to attend the national NENA conference. </a:t>
            </a:r>
          </a:p>
          <a:p>
            <a:endParaRPr lang="en-US" dirty="0"/>
          </a:p>
          <a:p>
            <a:r>
              <a:rPr lang="en-US" dirty="0"/>
              <a:t>Our networking socials hours give women an opportunity to connect, share, and experience the leaders in our industry and discover the leaders within themselves. </a:t>
            </a:r>
          </a:p>
          <a:p>
            <a:endParaRPr lang="en-US" dirty="0"/>
          </a:p>
          <a:p>
            <a:r>
              <a:rPr lang="en-US" dirty="0"/>
              <a:t>Our sponsors play a large role in helping us achieve each of these accomplishments and their support is much appreciated. </a:t>
            </a:r>
          </a:p>
          <a:p>
            <a:endParaRPr lang="en-US" dirty="0"/>
          </a:p>
          <a:p>
            <a:endParaRPr lang="en-US" dirty="0"/>
          </a:p>
        </p:txBody>
      </p:sp>
      <p:sp>
        <p:nvSpPr>
          <p:cNvPr id="4" name="Slide Number Placeholder 3"/>
          <p:cNvSpPr>
            <a:spLocks noGrp="1"/>
          </p:cNvSpPr>
          <p:nvPr>
            <p:ph type="sldNum" sz="quarter" idx="5"/>
          </p:nvPr>
        </p:nvSpPr>
        <p:spPr/>
        <p:txBody>
          <a:bodyPr/>
          <a:lstStyle/>
          <a:p>
            <a:fld id="{ED8C631E-86A1-4191-83EA-0CB35FC0EF77}" type="slidenum">
              <a:rPr lang="en-US" smtClean="0"/>
              <a:t>5</a:t>
            </a:fld>
            <a:endParaRPr lang="en-US"/>
          </a:p>
        </p:txBody>
      </p:sp>
    </p:spTree>
    <p:extLst>
      <p:ext uri="{BB962C8B-B14F-4D97-AF65-F5344CB8AC3E}">
        <p14:creationId xmlns:p14="http://schemas.microsoft.com/office/powerpoint/2010/main" val="210993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WIN board is made up of leaders from both the public and private sector. Each committee plays an important role in helping the alliance to achieve its mission and objectives. </a:t>
            </a:r>
          </a:p>
          <a:p>
            <a:endParaRPr lang="en-US" dirty="0"/>
          </a:p>
          <a:p>
            <a:pPr marL="0" indent="0">
              <a:buFont typeface="Arial" panose="020B0604020202020204" pitchFamily="34" charset="0"/>
              <a:buNone/>
            </a:pPr>
            <a:r>
              <a:rPr lang="en-US" b="1" dirty="0"/>
              <a:t>CHAIRS</a:t>
            </a:r>
          </a:p>
          <a:p>
            <a:pPr marL="171450" indent="-171450">
              <a:buFont typeface="Arial" panose="020B0604020202020204" pitchFamily="34" charset="0"/>
              <a:buChar char="•"/>
            </a:pPr>
            <a:r>
              <a:rPr lang="en-US" dirty="0"/>
              <a:t>Co-Chair Chandy Ghosh from </a:t>
            </a:r>
            <a:r>
              <a:rPr lang="en-US" dirty="0" err="1"/>
              <a:t>Inteliquent</a:t>
            </a:r>
            <a:r>
              <a:rPr lang="en-US" dirty="0"/>
              <a:t>, a Sinch company</a:t>
            </a:r>
          </a:p>
          <a:p>
            <a:pPr marL="171450" indent="-171450">
              <a:buFont typeface="Arial" panose="020B0604020202020204" pitchFamily="34" charset="0"/>
              <a:buChar char="•"/>
            </a:pPr>
            <a:r>
              <a:rPr lang="en-US" dirty="0"/>
              <a:t>Co-Chair </a:t>
            </a:r>
            <a:r>
              <a:rPr lang="en-US" dirty="0" err="1"/>
              <a:t>Duana</a:t>
            </a:r>
            <a:r>
              <a:rPr lang="en-US" dirty="0"/>
              <a:t> Dailey from Raleigh-Wake Emergency Communications Center in North Carolina</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ADVISORY</a:t>
            </a:r>
          </a:p>
          <a:p>
            <a:pPr marL="171450" indent="-171450">
              <a:buFont typeface="Arial" panose="020B0604020202020204" pitchFamily="34" charset="0"/>
              <a:buChar char="•"/>
            </a:pPr>
            <a:r>
              <a:rPr lang="en-US" dirty="0"/>
              <a:t>Lynne </a:t>
            </a:r>
            <a:r>
              <a:rPr lang="en-US" dirty="0" err="1"/>
              <a:t>Houserman</a:t>
            </a:r>
            <a:r>
              <a:rPr lang="en-US" dirty="0"/>
              <a:t> from Motorola Solutions</a:t>
            </a:r>
          </a:p>
          <a:p>
            <a:pPr marL="171450" indent="-171450">
              <a:buFont typeface="Arial" panose="020B0604020202020204" pitchFamily="34" charset="0"/>
              <a:buChar char="•"/>
            </a:pPr>
            <a:r>
              <a:rPr lang="en-US" dirty="0"/>
              <a:t>Angel </a:t>
            </a:r>
            <a:r>
              <a:rPr lang="en-US" dirty="0" err="1"/>
              <a:t>Arocho</a:t>
            </a:r>
            <a:r>
              <a:rPr lang="en-US" dirty="0"/>
              <a:t> from Comcast</a:t>
            </a:r>
          </a:p>
          <a:p>
            <a:pPr marL="171450" indent="-171450">
              <a:buFont typeface="Arial" panose="020B0604020202020204" pitchFamily="34" charset="0"/>
              <a:buChar char="•"/>
            </a:pPr>
            <a:r>
              <a:rPr lang="en-US" dirty="0"/>
              <a:t>Eric </a:t>
            </a:r>
            <a:r>
              <a:rPr lang="en-US" dirty="0" err="1"/>
              <a:t>Hagerson</a:t>
            </a:r>
            <a:r>
              <a:rPr lang="en-US" dirty="0"/>
              <a:t> from T-Mobile</a:t>
            </a:r>
          </a:p>
          <a:p>
            <a:pPr marL="171450" indent="-171450">
              <a:buFont typeface="Arial" panose="020B0604020202020204" pitchFamily="34" charset="0"/>
              <a:buChar char="•"/>
            </a:pPr>
            <a:r>
              <a:rPr lang="en-US" dirty="0"/>
              <a:t>John </a:t>
            </a:r>
            <a:r>
              <a:rPr lang="en-US" dirty="0" err="1"/>
              <a:t>Persano</a:t>
            </a:r>
            <a:r>
              <a:rPr lang="en-US" dirty="0"/>
              <a:t> from AWS</a:t>
            </a:r>
          </a:p>
          <a:p>
            <a:pPr marL="171450" indent="-171450">
              <a:buFont typeface="Arial" panose="020B0604020202020204" pitchFamily="34" charset="0"/>
              <a:buChar char="•"/>
            </a:pPr>
            <a:r>
              <a:rPr lang="en-US" dirty="0"/>
              <a:t>Laurene Anderson from Charlotte County Sheriff’s Office in Florida</a:t>
            </a:r>
          </a:p>
          <a:p>
            <a:pPr marL="171450" indent="-171450">
              <a:buFont typeface="Arial" panose="020B0604020202020204" pitchFamily="34" charset="0"/>
              <a:buChar char="•"/>
            </a:pPr>
            <a:r>
              <a:rPr lang="en-US" dirty="0"/>
              <a:t>Monica Million from Million Consulting Service</a:t>
            </a:r>
            <a:r>
              <a:rPr lang="en-US" b="1" dirty="0"/>
              <a:t>s</a:t>
            </a:r>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ADMINISTRATIVE</a:t>
            </a:r>
          </a:p>
          <a:p>
            <a:pPr marL="171450" indent="-171450">
              <a:buFont typeface="Arial" panose="020B0604020202020204" pitchFamily="34" charset="0"/>
              <a:buChar char="•"/>
            </a:pPr>
            <a:r>
              <a:rPr lang="en-US" dirty="0"/>
              <a:t>Diva Miranda Jones from Carbyne</a:t>
            </a:r>
          </a:p>
          <a:p>
            <a:pPr marL="171450" indent="-171450">
              <a:buFont typeface="Arial" panose="020B0604020202020204" pitchFamily="34" charset="0"/>
              <a:buChar char="•"/>
            </a:pPr>
            <a:r>
              <a:rPr lang="en-US" dirty="0" err="1"/>
              <a:t>JoLee</a:t>
            </a:r>
            <a:r>
              <a:rPr lang="en-US" dirty="0"/>
              <a:t> Chase from Dearborn County Communications in Indiana</a:t>
            </a:r>
          </a:p>
          <a:p>
            <a:pPr marL="171450" indent="-171450">
              <a:buFont typeface="Arial" panose="020B0604020202020204" pitchFamily="34" charset="0"/>
              <a:buChar char="•"/>
            </a:pPr>
            <a:r>
              <a:rPr lang="en-US" dirty="0"/>
              <a:t>Madison Banegas from Carteret County Communications in North Carolina</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COMMUNICATIONS &amp; MARKETING</a:t>
            </a:r>
          </a:p>
          <a:p>
            <a:pPr marL="171450" indent="-171450">
              <a:buFont typeface="Arial" panose="020B0604020202020204" pitchFamily="34" charset="0"/>
              <a:buChar char="•"/>
            </a:pPr>
            <a:r>
              <a:rPr lang="en-US" dirty="0"/>
              <a:t>Sonya Lopez-Clauson from Greater Harris County 911 Emergency Network in Texas.</a:t>
            </a:r>
          </a:p>
          <a:p>
            <a:pPr marL="171450" indent="-171450">
              <a:buFont typeface="Arial" panose="020B0604020202020204" pitchFamily="34" charset="0"/>
              <a:buChar char="•"/>
            </a:pPr>
            <a:r>
              <a:rPr lang="en-US" dirty="0"/>
              <a:t>Erica May from Memphis Police Department in Tennessee</a:t>
            </a:r>
          </a:p>
          <a:p>
            <a:pPr marL="171450" indent="-171450">
              <a:buFont typeface="Arial" panose="020B0604020202020204" pitchFamily="34" charset="0"/>
              <a:buChar char="•"/>
            </a:pPr>
            <a:r>
              <a:rPr lang="en-US" dirty="0" err="1"/>
              <a:t>Mag’e</a:t>
            </a:r>
            <a:r>
              <a:rPr lang="en-US" dirty="0"/>
              <a:t> Hernandez from Motorola Solutions</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EVENTS</a:t>
            </a:r>
          </a:p>
          <a:p>
            <a:pPr marL="171450" indent="-171450">
              <a:buFont typeface="Arial" panose="020B0604020202020204" pitchFamily="34" charset="0"/>
              <a:buChar char="•"/>
            </a:pPr>
            <a:r>
              <a:rPr lang="en-US" dirty="0"/>
              <a:t>Sherri Griffith Powell from Mission Critical Partners</a:t>
            </a:r>
          </a:p>
          <a:p>
            <a:pPr marL="171450" indent="-171450">
              <a:buFont typeface="Arial" panose="020B0604020202020204" pitchFamily="34" charset="0"/>
              <a:buChar char="•"/>
            </a:pPr>
            <a:r>
              <a:rPr lang="en-US" dirty="0"/>
              <a:t>Brittney Burros from North Central Texas Emergency Communications District in Texas</a:t>
            </a:r>
          </a:p>
          <a:p>
            <a:pPr marL="171450" indent="-171450">
              <a:buFont typeface="Arial" panose="020B0604020202020204" pitchFamily="34" charset="0"/>
              <a:buChar char="•"/>
            </a:pPr>
            <a:r>
              <a:rPr lang="en-US" dirty="0" err="1"/>
              <a:t>Mag’e</a:t>
            </a:r>
            <a:r>
              <a:rPr lang="en-US" dirty="0"/>
              <a:t> Hernandez</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VOLUNTEERS</a:t>
            </a:r>
          </a:p>
          <a:p>
            <a:pPr marL="171450" indent="-171450">
              <a:buFont typeface="Arial" panose="020B0604020202020204" pitchFamily="34" charset="0"/>
              <a:buChar char="•"/>
            </a:pPr>
            <a:r>
              <a:rPr lang="en-US" dirty="0"/>
              <a:t>Lisa Dodson from Motorola Solutions</a:t>
            </a:r>
          </a:p>
          <a:p>
            <a:pPr marL="171450" indent="-171450">
              <a:buFont typeface="Arial" panose="020B0604020202020204" pitchFamily="34" charset="0"/>
              <a:buChar char="•"/>
            </a:pPr>
            <a:r>
              <a:rPr lang="en-US" dirty="0"/>
              <a:t>Courtney </a:t>
            </a:r>
            <a:r>
              <a:rPr lang="en-US" dirty="0" err="1"/>
              <a:t>Doberstein</a:t>
            </a:r>
            <a:r>
              <a:rPr lang="en-US" dirty="0"/>
              <a:t> from Harrisonburg-Rockingham Emergency Communications Center in Virginia</a:t>
            </a:r>
          </a:p>
          <a:p>
            <a:pPr marL="171450" indent="-171450">
              <a:buFont typeface="Arial" panose="020B0604020202020204" pitchFamily="34" charset="0"/>
              <a:buChar char="•"/>
            </a:pPr>
            <a:r>
              <a:rPr lang="en-US" dirty="0" err="1"/>
              <a:t>Yasmen</a:t>
            </a:r>
            <a:r>
              <a:rPr lang="en-US" dirty="0"/>
              <a:t> Barnett from </a:t>
            </a:r>
            <a:r>
              <a:rPr lang="en-US" dirty="0" err="1"/>
              <a:t>RapidSOS</a:t>
            </a:r>
            <a:endParaRPr lang="en-US"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MEMBERSHIP </a:t>
            </a:r>
            <a:endParaRPr lang="en-US" dirty="0"/>
          </a:p>
          <a:p>
            <a:pPr marL="171450" indent="-171450">
              <a:buFont typeface="Arial" panose="020B0604020202020204" pitchFamily="34" charset="0"/>
              <a:buChar char="•"/>
            </a:pPr>
            <a:r>
              <a:rPr lang="en-US" dirty="0"/>
              <a:t>Toni Dunne from Motorola Solutions</a:t>
            </a:r>
          </a:p>
          <a:p>
            <a:pPr marL="171450" indent="-171450">
              <a:buFont typeface="Arial" panose="020B0604020202020204" pitchFamily="34" charset="0"/>
              <a:buChar char="•"/>
            </a:pPr>
            <a:r>
              <a:rPr lang="en-US" dirty="0"/>
              <a:t>Maureen </a:t>
            </a:r>
            <a:r>
              <a:rPr lang="en-US" dirty="0" err="1"/>
              <a:t>Diekman</a:t>
            </a:r>
            <a:r>
              <a:rPr lang="en-US" dirty="0"/>
              <a:t> from </a:t>
            </a:r>
            <a:r>
              <a:rPr lang="en-US" dirty="0" err="1"/>
              <a:t>Moetivations</a:t>
            </a:r>
            <a:endParaRPr lang="en-US" dirty="0"/>
          </a:p>
          <a:p>
            <a:pPr marL="0" indent="0">
              <a:buFont typeface="Arial" panose="020B0604020202020204" pitchFamily="34" charset="0"/>
              <a:buNone/>
            </a:pPr>
            <a:endParaRPr lang="en-US" dirty="0"/>
          </a:p>
          <a:p>
            <a:pPr marL="0" indent="0">
              <a:buFont typeface="Arial" panose="020B0604020202020204" pitchFamily="34" charset="0"/>
              <a:buNone/>
            </a:pPr>
            <a:r>
              <a:rPr lang="en-US" b="1" dirty="0"/>
              <a:t>MENTORING</a:t>
            </a:r>
          </a:p>
          <a:p>
            <a:pPr marL="171450" indent="-171450">
              <a:buFont typeface="Arial" panose="020B0604020202020204" pitchFamily="34" charset="0"/>
              <a:buChar char="•"/>
            </a:pPr>
            <a:r>
              <a:rPr lang="en-US" dirty="0"/>
              <a:t>Toni Dunne from Motorola Solutions</a:t>
            </a:r>
          </a:p>
          <a:p>
            <a:pPr marL="171450" indent="-171450">
              <a:buFont typeface="Arial" panose="020B0604020202020204" pitchFamily="34" charset="0"/>
              <a:buChar char="•"/>
            </a:pPr>
            <a:r>
              <a:rPr lang="en-US" dirty="0"/>
              <a:t>Jennifer White from </a:t>
            </a:r>
            <a:r>
              <a:rPr lang="en-US" dirty="0" err="1"/>
              <a:t>RapidSOS</a:t>
            </a:r>
            <a:endParaRPr lang="en-US" dirty="0"/>
          </a:p>
          <a:p>
            <a:pPr marL="0" indent="0">
              <a:buFont typeface="Arial" panose="020B0604020202020204" pitchFamily="34" charset="0"/>
              <a:buNone/>
            </a:pPr>
            <a:endParaRPr lang="en-US" b="1" dirty="0"/>
          </a:p>
          <a:p>
            <a:pPr marL="0" indent="0">
              <a:buFont typeface="Arial" panose="020B0604020202020204" pitchFamily="34" charset="0"/>
              <a:buNone/>
            </a:pPr>
            <a:r>
              <a:rPr lang="en-US" b="1" dirty="0"/>
              <a:t>SCHOLARSHIPS &amp; RECOGNITION</a:t>
            </a:r>
          </a:p>
          <a:p>
            <a:pPr marL="171450" indent="-171450">
              <a:buFont typeface="Arial" panose="020B0604020202020204" pitchFamily="34" charset="0"/>
              <a:buChar char="•"/>
            </a:pPr>
            <a:r>
              <a:rPr lang="en-US" dirty="0"/>
              <a:t>Yasmin Barnett</a:t>
            </a:r>
          </a:p>
          <a:p>
            <a:pPr marL="171450" indent="-171450">
              <a:buFont typeface="Arial" panose="020B0604020202020204" pitchFamily="34" charset="0"/>
              <a:buChar char="•"/>
            </a:pPr>
            <a:r>
              <a:rPr lang="en-US" dirty="0"/>
              <a:t>Lesley </a:t>
            </a:r>
            <a:r>
              <a:rPr lang="en-US" dirty="0" err="1"/>
              <a:t>Musick</a:t>
            </a:r>
            <a:r>
              <a:rPr lang="en-US" dirty="0"/>
              <a:t> from Sullivan County Emergency Communications District in Tennessee</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b="1" dirty="0"/>
              <a:t>SPONSORSHIPS</a:t>
            </a:r>
            <a:endParaRPr lang="en-US" dirty="0"/>
          </a:p>
          <a:p>
            <a:pPr marL="171450" indent="-171450">
              <a:buFont typeface="Arial" panose="020B0604020202020204" pitchFamily="34" charset="0"/>
              <a:buChar char="•"/>
            </a:pPr>
            <a:r>
              <a:rPr lang="en-US" dirty="0"/>
              <a:t>Chandy Ghosh</a:t>
            </a:r>
          </a:p>
          <a:p>
            <a:pPr marL="171450" indent="-171450">
              <a:buFont typeface="Arial" panose="020B0604020202020204" pitchFamily="34" charset="0"/>
              <a:buChar char="•"/>
            </a:pPr>
            <a:r>
              <a:rPr lang="en-US" dirty="0"/>
              <a:t>Victoria Caylor from Whitfield County 911 in Georgia</a:t>
            </a:r>
          </a:p>
          <a:p>
            <a:pPr marL="171450" indent="-171450">
              <a:buFont typeface="Arial" panose="020B0604020202020204" pitchFamily="34" charset="0"/>
              <a:buChar char="•"/>
            </a:pPr>
            <a:r>
              <a:rPr lang="en-US" dirty="0"/>
              <a:t>Anna Marie Batt from NENA</a:t>
            </a:r>
          </a:p>
          <a:p>
            <a:endParaRPr lang="en-US" dirty="0"/>
          </a:p>
        </p:txBody>
      </p:sp>
      <p:sp>
        <p:nvSpPr>
          <p:cNvPr id="4" name="Slide Number Placeholder 3"/>
          <p:cNvSpPr>
            <a:spLocks noGrp="1"/>
          </p:cNvSpPr>
          <p:nvPr>
            <p:ph type="sldNum" sz="quarter" idx="5"/>
          </p:nvPr>
        </p:nvSpPr>
        <p:spPr/>
        <p:txBody>
          <a:bodyPr/>
          <a:lstStyle/>
          <a:p>
            <a:fld id="{ED8C631E-86A1-4191-83EA-0CB35FC0EF77}" type="slidenum">
              <a:rPr lang="en-US" smtClean="0"/>
              <a:t>7</a:t>
            </a:fld>
            <a:endParaRPr lang="en-US"/>
          </a:p>
        </p:txBody>
      </p:sp>
    </p:spTree>
    <p:extLst>
      <p:ext uri="{BB962C8B-B14F-4D97-AF65-F5344CB8AC3E}">
        <p14:creationId xmlns:p14="http://schemas.microsoft.com/office/powerpoint/2010/main" val="2320017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8C631E-86A1-4191-83EA-0CB35FC0EF77}" type="slidenum">
              <a:rPr lang="en-US" smtClean="0"/>
              <a:t>8</a:t>
            </a:fld>
            <a:endParaRPr lang="en-US"/>
          </a:p>
        </p:txBody>
      </p:sp>
    </p:spTree>
    <p:extLst>
      <p:ext uri="{BB962C8B-B14F-4D97-AF65-F5344CB8AC3E}">
        <p14:creationId xmlns:p14="http://schemas.microsoft.com/office/powerpoint/2010/main" val="1361458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 was founded and launched in 2019 by Chandy Ghosh and Monica Million. WIN hosted its first event at the National NENA conference that year with great success. We continue to grow in numbers, reaching over 1,000 this year, and smaller state chapters are starting to form.</a:t>
            </a:r>
          </a:p>
          <a:p>
            <a:endParaRPr lang="en-US" dirty="0"/>
          </a:p>
          <a:p>
            <a:r>
              <a:rPr lang="en-US" dirty="0"/>
              <a:t>WIN’s Women-Mentoring-Women program was launched during the height of the pandemic in September of 2020. Utilizing NENA’s mentoring platform, it allows women to create a profile and choose to become a mentor, find a mentor, or both. The user can then select Woman in 9-1-1 in their area of interest and create a profile that truly reflects what they want out of the experience.</a:t>
            </a:r>
          </a:p>
          <a:p>
            <a:endParaRPr lang="en-US" dirty="0"/>
          </a:p>
          <a:p>
            <a:r>
              <a:rPr lang="en-US" dirty="0"/>
              <a:t>WIN hosts webinars throughout the year bringing in panelists, speakers, and presenters that are influential and well-known in the industry. All our webinars are available through our WIN page on the NENA website. Stay tuned for a QR code at the end of this presentation to take you directly to that page.</a:t>
            </a:r>
          </a:p>
          <a:p>
            <a:endParaRPr lang="en-US" dirty="0"/>
          </a:p>
          <a:p>
            <a:r>
              <a:rPr lang="en-US" dirty="0"/>
              <a:t>WIN provides in-person, educational sessions at national and state conferences, most notably at the annual NENA national conference. We have also published blogs and participated in podcasts to empower, uplift, and education women in 9-1-1 everywhere. Every year, in partnership with our sponsors, we offer numerous scholarships to amazing women to attend the national NENA conference. </a:t>
            </a:r>
          </a:p>
          <a:p>
            <a:endParaRPr lang="en-US" dirty="0"/>
          </a:p>
          <a:p>
            <a:r>
              <a:rPr lang="en-US" dirty="0"/>
              <a:t>Our networking socials hours give women an opportunity to connect, share, and experience the leaders in our industry and discover the leaders within themselves. </a:t>
            </a:r>
          </a:p>
          <a:p>
            <a:endParaRPr lang="en-US" dirty="0"/>
          </a:p>
          <a:p>
            <a:r>
              <a:rPr lang="en-US" dirty="0"/>
              <a:t>Our sponsors play a large role in helping us achieve each of these accomplishments and their support is much appreciated. </a:t>
            </a:r>
          </a:p>
          <a:p>
            <a:endParaRPr lang="en-US" dirty="0"/>
          </a:p>
          <a:p>
            <a:endParaRPr lang="en-US" dirty="0"/>
          </a:p>
        </p:txBody>
      </p:sp>
      <p:sp>
        <p:nvSpPr>
          <p:cNvPr id="4" name="Slide Number Placeholder 3"/>
          <p:cNvSpPr>
            <a:spLocks noGrp="1"/>
          </p:cNvSpPr>
          <p:nvPr>
            <p:ph type="sldNum" sz="quarter" idx="5"/>
          </p:nvPr>
        </p:nvSpPr>
        <p:spPr/>
        <p:txBody>
          <a:bodyPr/>
          <a:lstStyle/>
          <a:p>
            <a:fld id="{ED8C631E-86A1-4191-83EA-0CB35FC0EF77}" type="slidenum">
              <a:rPr lang="en-US" smtClean="0"/>
              <a:t>9</a:t>
            </a:fld>
            <a:endParaRPr lang="en-US"/>
          </a:p>
        </p:txBody>
      </p:sp>
    </p:spTree>
    <p:extLst>
      <p:ext uri="{BB962C8B-B14F-4D97-AF65-F5344CB8AC3E}">
        <p14:creationId xmlns:p14="http://schemas.microsoft.com/office/powerpoint/2010/main" val="847294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Scan the QR code to go directly to our NENA Group Page and join us now! </a:t>
            </a:r>
          </a:p>
          <a:p>
            <a:r>
              <a:rPr lang="en-US" dirty="0"/>
              <a:t>Also</a:t>
            </a:r>
            <a:r>
              <a:rPr lang="en-US"/>
              <a:t>, to keep </a:t>
            </a:r>
            <a:r>
              <a:rPr lang="en-US" dirty="0"/>
              <a:t>up with our activities, follow NENA on social media! </a:t>
            </a:r>
          </a:p>
          <a:p>
            <a:endParaRPr lang="en-US" dirty="0"/>
          </a:p>
        </p:txBody>
      </p:sp>
      <p:sp>
        <p:nvSpPr>
          <p:cNvPr id="4" name="Slide Number Placeholder 3"/>
          <p:cNvSpPr>
            <a:spLocks noGrp="1"/>
          </p:cNvSpPr>
          <p:nvPr>
            <p:ph type="sldNum" sz="quarter" idx="5"/>
          </p:nvPr>
        </p:nvSpPr>
        <p:spPr/>
        <p:txBody>
          <a:bodyPr/>
          <a:lstStyle/>
          <a:p>
            <a:fld id="{ED8C631E-86A1-4191-83EA-0CB35FC0EF77}" type="slidenum">
              <a:rPr lang="en-US" smtClean="0"/>
              <a:t>11</a:t>
            </a:fld>
            <a:endParaRPr lang="en-US"/>
          </a:p>
        </p:txBody>
      </p:sp>
    </p:spTree>
    <p:extLst>
      <p:ext uri="{BB962C8B-B14F-4D97-AF65-F5344CB8AC3E}">
        <p14:creationId xmlns:p14="http://schemas.microsoft.com/office/powerpoint/2010/main" val="19687704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slideMaster" Target="../slideMasters/slideMaster2.xml"/><Relationship Id="rId4" Type="http://schemas.openxmlformats.org/officeDocument/2006/relationships/tags" Target="../tags/tag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4.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5.emf"/><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4.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Master" Target="../slideMasters/slideMaster3.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11.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slideMaster" Target="../slideMasters/slideMaster3.xml"/><Relationship Id="rId4" Type="http://schemas.openxmlformats.org/officeDocument/2006/relationships/tags" Target="../tags/tag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4.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5.emf"/><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image" Target="../media/image24.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svg"/></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slideMaster" Target="../slideMasters/slideMaster4.xml"/><Relationship Id="rId4" Type="http://schemas.openxmlformats.org/officeDocument/2006/relationships/tags" Target="../tags/tag2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slideMaster" Target="../slideMasters/slideMaster1.xml"/><Relationship Id="rId4" Type="http://schemas.openxmlformats.org/officeDocument/2006/relationships/tags" Target="../tags/tag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emf"/><Relationship Id="rId5" Type="http://schemas.openxmlformats.org/officeDocument/2006/relationships/image" Target="../media/image9.emf"/><Relationship Id="rId4" Type="http://schemas.openxmlformats.org/officeDocument/2006/relationships/image" Target="../media/image8.emf"/></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0.emf"/><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11.jpe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1">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F4744A07-38F7-9CB9-9252-FA535A2CBA66}"/>
              </a:ext>
            </a:extLst>
          </p:cNvPr>
          <p:cNvSpPr>
            <a:spLocks noEditPoints="1"/>
          </p:cNvSpPr>
          <p:nvPr userDrawn="1"/>
        </p:nvSpPr>
        <p:spPr bwMode="auto">
          <a:xfrm>
            <a:off x="2240125" y="-927018"/>
            <a:ext cx="7711751" cy="8712037"/>
          </a:xfrm>
          <a:custGeom>
            <a:avLst/>
            <a:gdLst>
              <a:gd name="T0" fmla="*/ 674 w 1347"/>
              <a:gd name="T1" fmla="*/ 1521 h 1521"/>
              <a:gd name="T2" fmla="*/ 610 w 1347"/>
              <a:gd name="T3" fmla="*/ 1504 h 1521"/>
              <a:gd name="T4" fmla="*/ 64 w 1347"/>
              <a:gd name="T5" fmla="*/ 1189 h 1521"/>
              <a:gd name="T6" fmla="*/ 0 w 1347"/>
              <a:gd name="T7" fmla="*/ 1079 h 1521"/>
              <a:gd name="T8" fmla="*/ 0 w 1347"/>
              <a:gd name="T9" fmla="*/ 449 h 1521"/>
              <a:gd name="T10" fmla="*/ 64 w 1347"/>
              <a:gd name="T11" fmla="*/ 338 h 1521"/>
              <a:gd name="T12" fmla="*/ 610 w 1347"/>
              <a:gd name="T13" fmla="*/ 23 h 1521"/>
              <a:gd name="T14" fmla="*/ 738 w 1347"/>
              <a:gd name="T15" fmla="*/ 23 h 1521"/>
              <a:gd name="T16" fmla="*/ 1283 w 1347"/>
              <a:gd name="T17" fmla="*/ 338 h 1521"/>
              <a:gd name="T18" fmla="*/ 1347 w 1347"/>
              <a:gd name="T19" fmla="*/ 449 h 1521"/>
              <a:gd name="T20" fmla="*/ 1347 w 1347"/>
              <a:gd name="T21" fmla="*/ 1079 h 1521"/>
              <a:gd name="T22" fmla="*/ 1283 w 1347"/>
              <a:gd name="T23" fmla="*/ 1189 h 1521"/>
              <a:gd name="T24" fmla="*/ 738 w 1347"/>
              <a:gd name="T25" fmla="*/ 1504 h 1521"/>
              <a:gd name="T26" fmla="*/ 674 w 1347"/>
              <a:gd name="T27" fmla="*/ 1521 h 1521"/>
              <a:gd name="T28" fmla="*/ 674 w 1347"/>
              <a:gd name="T29" fmla="*/ 30 h 1521"/>
              <a:gd name="T30" fmla="*/ 622 w 1347"/>
              <a:gd name="T31" fmla="*/ 44 h 1521"/>
              <a:gd name="T32" fmla="*/ 76 w 1347"/>
              <a:gd name="T33" fmla="*/ 359 h 1521"/>
              <a:gd name="T34" fmla="*/ 24 w 1347"/>
              <a:gd name="T35" fmla="*/ 449 h 1521"/>
              <a:gd name="T36" fmla="*/ 24 w 1347"/>
              <a:gd name="T37" fmla="*/ 1079 h 1521"/>
              <a:gd name="T38" fmla="*/ 76 w 1347"/>
              <a:gd name="T39" fmla="*/ 1169 h 1521"/>
              <a:gd name="T40" fmla="*/ 622 w 1347"/>
              <a:gd name="T41" fmla="*/ 1484 h 1521"/>
              <a:gd name="T42" fmla="*/ 726 w 1347"/>
              <a:gd name="T43" fmla="*/ 1484 h 1521"/>
              <a:gd name="T44" fmla="*/ 1271 w 1347"/>
              <a:gd name="T45" fmla="*/ 1169 h 1521"/>
              <a:gd name="T46" fmla="*/ 1323 w 1347"/>
              <a:gd name="T47" fmla="*/ 1079 h 1521"/>
              <a:gd name="T48" fmla="*/ 1323 w 1347"/>
              <a:gd name="T49" fmla="*/ 449 h 1521"/>
              <a:gd name="T50" fmla="*/ 1271 w 1347"/>
              <a:gd name="T51" fmla="*/ 359 h 1521"/>
              <a:gd name="T52" fmla="*/ 726 w 1347"/>
              <a:gd name="T53" fmla="*/ 44 h 1521"/>
              <a:gd name="T54" fmla="*/ 674 w 1347"/>
              <a:gd name="T55" fmla="*/ 30 h 1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7" h="1521">
                <a:moveTo>
                  <a:pt x="674" y="1521"/>
                </a:moveTo>
                <a:cubicBezTo>
                  <a:pt x="652" y="1521"/>
                  <a:pt x="630" y="1516"/>
                  <a:pt x="610" y="1504"/>
                </a:cubicBezTo>
                <a:cubicBezTo>
                  <a:pt x="64" y="1189"/>
                  <a:pt x="64" y="1189"/>
                  <a:pt x="64" y="1189"/>
                </a:cubicBezTo>
                <a:cubicBezTo>
                  <a:pt x="25" y="1167"/>
                  <a:pt x="0" y="1124"/>
                  <a:pt x="0" y="1079"/>
                </a:cubicBezTo>
                <a:cubicBezTo>
                  <a:pt x="0" y="449"/>
                  <a:pt x="0" y="449"/>
                  <a:pt x="0" y="449"/>
                </a:cubicBezTo>
                <a:cubicBezTo>
                  <a:pt x="0" y="403"/>
                  <a:pt x="25" y="361"/>
                  <a:pt x="64" y="338"/>
                </a:cubicBezTo>
                <a:cubicBezTo>
                  <a:pt x="610" y="23"/>
                  <a:pt x="610" y="23"/>
                  <a:pt x="610" y="23"/>
                </a:cubicBezTo>
                <a:cubicBezTo>
                  <a:pt x="649" y="0"/>
                  <a:pt x="698" y="0"/>
                  <a:pt x="738" y="23"/>
                </a:cubicBezTo>
                <a:cubicBezTo>
                  <a:pt x="1283" y="338"/>
                  <a:pt x="1283" y="338"/>
                  <a:pt x="1283" y="338"/>
                </a:cubicBezTo>
                <a:cubicBezTo>
                  <a:pt x="1323" y="361"/>
                  <a:pt x="1347" y="403"/>
                  <a:pt x="1347" y="449"/>
                </a:cubicBezTo>
                <a:cubicBezTo>
                  <a:pt x="1347" y="1079"/>
                  <a:pt x="1347" y="1079"/>
                  <a:pt x="1347" y="1079"/>
                </a:cubicBezTo>
                <a:cubicBezTo>
                  <a:pt x="1347" y="1124"/>
                  <a:pt x="1323" y="1167"/>
                  <a:pt x="1283" y="1189"/>
                </a:cubicBezTo>
                <a:cubicBezTo>
                  <a:pt x="738" y="1504"/>
                  <a:pt x="738" y="1504"/>
                  <a:pt x="738" y="1504"/>
                </a:cubicBezTo>
                <a:cubicBezTo>
                  <a:pt x="718" y="1516"/>
                  <a:pt x="696" y="1521"/>
                  <a:pt x="674" y="1521"/>
                </a:cubicBezTo>
                <a:close/>
                <a:moveTo>
                  <a:pt x="674" y="30"/>
                </a:moveTo>
                <a:cubicBezTo>
                  <a:pt x="656" y="30"/>
                  <a:pt x="638" y="34"/>
                  <a:pt x="622" y="44"/>
                </a:cubicBezTo>
                <a:cubicBezTo>
                  <a:pt x="76" y="359"/>
                  <a:pt x="76" y="359"/>
                  <a:pt x="76" y="359"/>
                </a:cubicBezTo>
                <a:cubicBezTo>
                  <a:pt x="44" y="377"/>
                  <a:pt x="24" y="412"/>
                  <a:pt x="24" y="449"/>
                </a:cubicBezTo>
                <a:cubicBezTo>
                  <a:pt x="24" y="1079"/>
                  <a:pt x="24" y="1079"/>
                  <a:pt x="24" y="1079"/>
                </a:cubicBezTo>
                <a:cubicBezTo>
                  <a:pt x="24" y="1116"/>
                  <a:pt x="44" y="1150"/>
                  <a:pt x="76" y="1169"/>
                </a:cubicBezTo>
                <a:cubicBezTo>
                  <a:pt x="622" y="1484"/>
                  <a:pt x="622" y="1484"/>
                  <a:pt x="622" y="1484"/>
                </a:cubicBezTo>
                <a:cubicBezTo>
                  <a:pt x="654" y="1502"/>
                  <a:pt x="694" y="1502"/>
                  <a:pt x="726" y="1484"/>
                </a:cubicBezTo>
                <a:cubicBezTo>
                  <a:pt x="1271" y="1169"/>
                  <a:pt x="1271" y="1169"/>
                  <a:pt x="1271" y="1169"/>
                </a:cubicBezTo>
                <a:cubicBezTo>
                  <a:pt x="1303" y="1150"/>
                  <a:pt x="1323" y="1116"/>
                  <a:pt x="1323" y="1079"/>
                </a:cubicBezTo>
                <a:cubicBezTo>
                  <a:pt x="1323" y="449"/>
                  <a:pt x="1323" y="449"/>
                  <a:pt x="1323" y="449"/>
                </a:cubicBezTo>
                <a:cubicBezTo>
                  <a:pt x="1323" y="412"/>
                  <a:pt x="1303" y="377"/>
                  <a:pt x="1271" y="359"/>
                </a:cubicBezTo>
                <a:cubicBezTo>
                  <a:pt x="726" y="44"/>
                  <a:pt x="726" y="44"/>
                  <a:pt x="726" y="44"/>
                </a:cubicBezTo>
                <a:cubicBezTo>
                  <a:pt x="710" y="34"/>
                  <a:pt x="692" y="30"/>
                  <a:pt x="674" y="3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14">
            <a:extLst>
              <a:ext uri="{FF2B5EF4-FFF2-40B4-BE49-F238E27FC236}">
                <a16:creationId xmlns:a16="http://schemas.microsoft.com/office/drawing/2014/main" id="{3ADC5C0C-E135-D3A1-5A1E-8B7D14C47A9A}"/>
              </a:ext>
            </a:extLst>
          </p:cNvPr>
          <p:cNvSpPr>
            <a:spLocks/>
          </p:cNvSpPr>
          <p:nvPr userDrawn="1"/>
        </p:nvSpPr>
        <p:spPr bwMode="auto">
          <a:xfrm>
            <a:off x="3830493" y="1125366"/>
            <a:ext cx="4603825" cy="5195754"/>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4">
            <a:extLst>
              <a:ext uri="{FF2B5EF4-FFF2-40B4-BE49-F238E27FC236}">
                <a16:creationId xmlns:a16="http://schemas.microsoft.com/office/drawing/2014/main" id="{B16A9239-3E5B-AC8C-4200-C2D2B1CA120E}"/>
              </a:ext>
            </a:extLst>
          </p:cNvPr>
          <p:cNvSpPr>
            <a:spLocks/>
          </p:cNvSpPr>
          <p:nvPr userDrawn="1"/>
        </p:nvSpPr>
        <p:spPr bwMode="auto">
          <a:xfrm>
            <a:off x="8580386" y="4162252"/>
            <a:ext cx="2644808" cy="2984860"/>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Title 1">
            <a:extLst>
              <a:ext uri="{FF2B5EF4-FFF2-40B4-BE49-F238E27FC236}">
                <a16:creationId xmlns:a16="http://schemas.microsoft.com/office/drawing/2014/main" id="{FC32121D-CD87-160A-DBD0-14DA07609661}"/>
              </a:ext>
            </a:extLst>
          </p:cNvPr>
          <p:cNvSpPr>
            <a:spLocks noGrp="1"/>
          </p:cNvSpPr>
          <p:nvPr>
            <p:ph type="ctrTitle"/>
          </p:nvPr>
        </p:nvSpPr>
        <p:spPr>
          <a:xfrm>
            <a:off x="4087368" y="2499595"/>
            <a:ext cx="4151375" cy="1284161"/>
          </a:xfrm>
          <a:prstGeom prst="rect">
            <a:avLst/>
          </a:prstGeom>
        </p:spPr>
        <p:txBody>
          <a:bodyPr bIns="0" anchor="ctr">
            <a:normAutofit/>
          </a:bodyPr>
          <a:lstStyle>
            <a:lvl1pPr algn="ctr">
              <a:lnSpc>
                <a:spcPct val="80000"/>
              </a:lnSpc>
              <a:defRPr sz="3200" spc="0" baseline="0">
                <a:solidFill>
                  <a:schemeClr val="bg1"/>
                </a:solidFill>
              </a:defRPr>
            </a:lvl1pPr>
          </a:lstStyle>
          <a:p>
            <a:r>
              <a:rPr lang="en-US" dirty="0"/>
              <a:t>Click to edit Master title style</a:t>
            </a:r>
          </a:p>
        </p:txBody>
      </p:sp>
      <p:sp>
        <p:nvSpPr>
          <p:cNvPr id="40" name="Subtitle 2">
            <a:extLst>
              <a:ext uri="{FF2B5EF4-FFF2-40B4-BE49-F238E27FC236}">
                <a16:creationId xmlns:a16="http://schemas.microsoft.com/office/drawing/2014/main" id="{0A8655A5-EC78-2CB3-C8CC-3F444AD6E682}"/>
              </a:ext>
            </a:extLst>
          </p:cNvPr>
          <p:cNvSpPr>
            <a:spLocks noGrp="1"/>
          </p:cNvSpPr>
          <p:nvPr>
            <p:ph type="subTitle" idx="1"/>
          </p:nvPr>
        </p:nvSpPr>
        <p:spPr>
          <a:xfrm>
            <a:off x="4084475" y="4008344"/>
            <a:ext cx="4154689" cy="726920"/>
          </a:xfrm>
          <a:prstGeom prst="rect">
            <a:avLst/>
          </a:prstGeom>
        </p:spPr>
        <p:txBody>
          <a:bodyPr tIns="0">
            <a:normAutofit/>
          </a:bodyPr>
          <a:lstStyle>
            <a:lvl1pPr marL="0" indent="0" algn="ctr">
              <a:lnSpc>
                <a:spcPct val="100000"/>
              </a:lnSpc>
              <a:buNone/>
              <a:defRPr sz="1800" b="0">
                <a:solidFill>
                  <a:schemeClr val="bg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5" name="Graphic 54">
            <a:extLst>
              <a:ext uri="{FF2B5EF4-FFF2-40B4-BE49-F238E27FC236}">
                <a16:creationId xmlns:a16="http://schemas.microsoft.com/office/drawing/2014/main" id="{30E6E220-FF30-4474-3823-CAA7F24E218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28" y="225086"/>
            <a:ext cx="1683298" cy="701372"/>
          </a:xfrm>
          <a:prstGeom prst="rect">
            <a:avLst/>
          </a:prstGeom>
        </p:spPr>
      </p:pic>
      <p:cxnSp>
        <p:nvCxnSpPr>
          <p:cNvPr id="56" name="Straight Connector 55">
            <a:extLst>
              <a:ext uri="{FF2B5EF4-FFF2-40B4-BE49-F238E27FC236}">
                <a16:creationId xmlns:a16="http://schemas.microsoft.com/office/drawing/2014/main" id="{3291A8A5-64B5-9D94-34E0-7D502253C594}"/>
              </a:ext>
            </a:extLst>
          </p:cNvPr>
          <p:cNvCxnSpPr>
            <a:cxnSpLocks/>
          </p:cNvCxnSpPr>
          <p:nvPr userDrawn="1"/>
        </p:nvCxnSpPr>
        <p:spPr>
          <a:xfrm>
            <a:off x="11826688" y="3783756"/>
            <a:ext cx="0" cy="490817"/>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DA963E5-9FE4-B4A3-8AFF-221AD120C507}"/>
              </a:ext>
            </a:extLst>
          </p:cNvPr>
          <p:cNvCxnSpPr>
            <a:cxnSpLocks/>
          </p:cNvCxnSpPr>
          <p:nvPr userDrawn="1"/>
        </p:nvCxnSpPr>
        <p:spPr>
          <a:xfrm>
            <a:off x="11826688" y="3588772"/>
            <a:ext cx="0" cy="134471"/>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1128EE5-C9FD-05BA-0112-1D06FE4359A7}"/>
              </a:ext>
            </a:extLst>
          </p:cNvPr>
          <p:cNvCxnSpPr/>
          <p:nvPr userDrawn="1"/>
        </p:nvCxnSpPr>
        <p:spPr>
          <a:xfrm rot="5400000">
            <a:off x="6185858" y="3660440"/>
            <a:ext cx="0" cy="49081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0D648A8C-49E1-C1B7-A51C-022A2B1B8178}"/>
              </a:ext>
            </a:extLst>
          </p:cNvPr>
          <p:cNvCxnSpPr/>
          <p:nvPr userDrawn="1"/>
        </p:nvCxnSpPr>
        <p:spPr>
          <a:xfrm flipH="1">
            <a:off x="5768788" y="3905850"/>
            <a:ext cx="9097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Freeform 14">
            <a:extLst>
              <a:ext uri="{FF2B5EF4-FFF2-40B4-BE49-F238E27FC236}">
                <a16:creationId xmlns:a16="http://schemas.microsoft.com/office/drawing/2014/main" id="{A6B866E8-F460-1C6D-7862-0E54EF8A0234}"/>
              </a:ext>
            </a:extLst>
          </p:cNvPr>
          <p:cNvSpPr>
            <a:spLocks/>
          </p:cNvSpPr>
          <p:nvPr userDrawn="1"/>
        </p:nvSpPr>
        <p:spPr bwMode="auto">
          <a:xfrm>
            <a:off x="3431546" y="937109"/>
            <a:ext cx="1137862" cy="1284161"/>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Title 1">
            <a:extLst>
              <a:ext uri="{FF2B5EF4-FFF2-40B4-BE49-F238E27FC236}">
                <a16:creationId xmlns:a16="http://schemas.microsoft.com/office/drawing/2014/main" id="{6394786B-9DB1-4C8B-BDB7-0CC6500C670E}"/>
              </a:ext>
            </a:extLst>
          </p:cNvPr>
          <p:cNvSpPr txBox="1">
            <a:spLocks/>
          </p:cNvSpPr>
          <p:nvPr userDrawn="1"/>
        </p:nvSpPr>
        <p:spPr>
          <a:xfrm>
            <a:off x="7827102" y="5335639"/>
            <a:ext cx="4151375" cy="1284161"/>
          </a:xfrm>
          <a:prstGeom prst="rect">
            <a:avLst/>
          </a:prstGeom>
        </p:spPr>
        <p:txBody>
          <a:bodyPr vert="horz" lIns="0" tIns="45720" rIns="0" bIns="0" rtlCol="0" anchor="ctr">
            <a:normAutofit/>
          </a:bodyPr>
          <a:lstStyle>
            <a:lvl1pPr algn="ctr" defTabSz="914400" rtl="0" eaLnBrk="1" latinLnBrk="0" hangingPunct="1">
              <a:lnSpc>
                <a:spcPct val="80000"/>
              </a:lnSpc>
              <a:spcBef>
                <a:spcPct val="0"/>
              </a:spcBef>
              <a:buNone/>
              <a:defRPr sz="2800" b="0" i="0" kern="1200" cap="none" spc="0" baseline="0">
                <a:solidFill>
                  <a:schemeClr val="bg1"/>
                </a:solidFill>
                <a:effectLst/>
                <a:latin typeface="+mj-lt"/>
                <a:ea typeface="+mj-ea"/>
                <a:cs typeface="+mj-cs"/>
              </a:defRPr>
            </a:lvl1pPr>
          </a:lstStyle>
          <a:p>
            <a:r>
              <a:rPr lang="en-US" sz="2800" dirty="0"/>
              <a:t>911NENA911</a:t>
            </a:r>
            <a:endParaRPr lang="en-US" sz="2400" dirty="0"/>
          </a:p>
        </p:txBody>
      </p:sp>
      <p:pic>
        <p:nvPicPr>
          <p:cNvPr id="66" name="Picture 65">
            <a:extLst>
              <a:ext uri="{FF2B5EF4-FFF2-40B4-BE49-F238E27FC236}">
                <a16:creationId xmlns:a16="http://schemas.microsoft.com/office/drawing/2014/main" id="{290B7FE3-3473-9ABD-A754-34445C08C395}"/>
              </a:ext>
            </a:extLst>
          </p:cNvPr>
          <p:cNvPicPr>
            <a:picLocks noChangeAspect="1"/>
          </p:cNvPicPr>
          <p:nvPr userDrawn="1"/>
        </p:nvPicPr>
        <p:blipFill>
          <a:blip r:embed="rId4"/>
          <a:stretch>
            <a:fillRect/>
          </a:stretch>
        </p:blipFill>
        <p:spPr>
          <a:xfrm>
            <a:off x="8923317" y="5025780"/>
            <a:ext cx="621792" cy="621792"/>
          </a:xfrm>
          <a:prstGeom prst="rect">
            <a:avLst/>
          </a:prstGeom>
        </p:spPr>
      </p:pic>
      <p:pic>
        <p:nvPicPr>
          <p:cNvPr id="67" name="Picture 66">
            <a:extLst>
              <a:ext uri="{FF2B5EF4-FFF2-40B4-BE49-F238E27FC236}">
                <a16:creationId xmlns:a16="http://schemas.microsoft.com/office/drawing/2014/main" id="{E77EFA8B-2C8B-0942-C0D5-DB0D203B664A}"/>
              </a:ext>
            </a:extLst>
          </p:cNvPr>
          <p:cNvPicPr>
            <a:picLocks noChangeAspect="1"/>
          </p:cNvPicPr>
          <p:nvPr userDrawn="1"/>
        </p:nvPicPr>
        <p:blipFill rotWithShape="1">
          <a:blip r:embed="rId5"/>
          <a:srcRect l="28008"/>
          <a:stretch/>
        </p:blipFill>
        <p:spPr>
          <a:xfrm>
            <a:off x="10224623" y="5027703"/>
            <a:ext cx="662134" cy="630936"/>
          </a:xfrm>
          <a:prstGeom prst="rect">
            <a:avLst/>
          </a:prstGeom>
        </p:spPr>
      </p:pic>
      <p:pic>
        <p:nvPicPr>
          <p:cNvPr id="68" name="Picture 67">
            <a:extLst>
              <a:ext uri="{FF2B5EF4-FFF2-40B4-BE49-F238E27FC236}">
                <a16:creationId xmlns:a16="http://schemas.microsoft.com/office/drawing/2014/main" id="{B3BF71F9-DB13-7745-40EF-CEFF55823E28}"/>
              </a:ext>
            </a:extLst>
          </p:cNvPr>
          <p:cNvPicPr>
            <a:picLocks noChangeAspect="1"/>
          </p:cNvPicPr>
          <p:nvPr userDrawn="1"/>
        </p:nvPicPr>
        <p:blipFill>
          <a:blip r:embed="rId6"/>
          <a:stretch>
            <a:fillRect/>
          </a:stretch>
        </p:blipFill>
        <p:spPr>
          <a:xfrm>
            <a:off x="9580316" y="5034476"/>
            <a:ext cx="630936" cy="630936"/>
          </a:xfrm>
          <a:prstGeom prst="rect">
            <a:avLst/>
          </a:prstGeom>
        </p:spPr>
      </p:pic>
    </p:spTree>
    <p:extLst>
      <p:ext uri="{BB962C8B-B14F-4D97-AF65-F5344CB8AC3E}">
        <p14:creationId xmlns:p14="http://schemas.microsoft.com/office/powerpoint/2010/main" val="3875119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 - Left with Hexagon">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hasCustomPrompt="1"/>
          </p:nvPr>
        </p:nvSpPr>
        <p:spPr>
          <a:xfrm>
            <a:off x="0" y="0"/>
            <a:ext cx="4665044" cy="6858000"/>
          </a:xfrm>
          <a:prstGeom prst="rect">
            <a:avLst/>
          </a:prstGeom>
          <a:solidFill>
            <a:schemeClr val="bg2"/>
          </a:solidFill>
        </p:spPr>
        <p:txBody>
          <a:bodyPr/>
          <a:lstStyle>
            <a:lvl1pPr algn="ctr">
              <a:defRPr/>
            </a:lvl1pPr>
          </a:lstStyle>
          <a:p>
            <a:r>
              <a:rPr lang="en-US" dirty="0"/>
              <a:t>Click icon to </a:t>
            </a:r>
            <a:br>
              <a:rPr lang="en-US" dirty="0"/>
            </a:br>
            <a:r>
              <a:rPr lang="en-US" dirty="0"/>
              <a:t>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6718435" y="1625601"/>
            <a:ext cx="4559165"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6718435" y="333829"/>
            <a:ext cx="4559165" cy="907697"/>
          </a:xfrm>
        </p:spPr>
        <p:txBody>
          <a:bodyPr/>
          <a:lstStyle>
            <a:lvl1pPr algn="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A235140C-31B5-4E1C-B245-89339F56CEE4}"/>
              </a:ext>
            </a:extLst>
          </p:cNvPr>
          <p:cNvSpPr>
            <a:spLocks noGrp="1"/>
          </p:cNvSpPr>
          <p:nvPr>
            <p:ph type="pic" sz="quarter" idx="16"/>
          </p:nvPr>
        </p:nvSpPr>
        <p:spPr>
          <a:xfrm>
            <a:off x="3541436" y="2386383"/>
            <a:ext cx="2247216" cy="252697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57150">
            <a:solidFill>
              <a:schemeClr val="tx2"/>
            </a:solidFill>
          </a:ln>
        </p:spPr>
        <p:txBody>
          <a:bodyPr wrap="square">
            <a:noAutofit/>
          </a:bodyPr>
          <a:lstStyle>
            <a:lvl1pPr algn="ctr">
              <a:defRPr sz="1800"/>
            </a:lvl1pPr>
          </a:lstStyle>
          <a:p>
            <a:r>
              <a:rPr lang="en-US" dirty="0"/>
              <a:t>Click icon to add picture</a:t>
            </a:r>
          </a:p>
        </p:txBody>
      </p:sp>
    </p:spTree>
    <p:extLst>
      <p:ext uri="{BB962C8B-B14F-4D97-AF65-F5344CB8AC3E}">
        <p14:creationId xmlns:p14="http://schemas.microsoft.com/office/powerpoint/2010/main" val="30915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ic - Right with Hexagon">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hasCustomPrompt="1"/>
          </p:nvPr>
        </p:nvSpPr>
        <p:spPr>
          <a:xfrm>
            <a:off x="7526956" y="0"/>
            <a:ext cx="4665044" cy="6858000"/>
          </a:xfrm>
          <a:prstGeom prst="rect">
            <a:avLst/>
          </a:prstGeom>
          <a:solidFill>
            <a:schemeClr val="bg2"/>
          </a:solidFill>
        </p:spPr>
        <p:txBody>
          <a:bodyPr/>
          <a:lstStyle>
            <a:lvl1pPr algn="ctr">
              <a:defRPr/>
            </a:lvl1pPr>
          </a:lstStyle>
          <a:p>
            <a:r>
              <a:rPr lang="en-US" dirty="0"/>
              <a:t>Click icon </a:t>
            </a:r>
            <a:br>
              <a:rPr lang="en-US" dirty="0"/>
            </a:br>
            <a:r>
              <a:rPr lang="en-US" dirty="0"/>
              <a:t>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5084665"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8" name="Logo - NENA">
            <a:extLst>
              <a:ext uri="{FF2B5EF4-FFF2-40B4-BE49-F238E27FC236}">
                <a16:creationId xmlns:a16="http://schemas.microsoft.com/office/drawing/2014/main" id="{4E279AD4-60D5-4992-9200-2BD1DBA922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3" name="Title 2">
            <a:extLst>
              <a:ext uri="{FF2B5EF4-FFF2-40B4-BE49-F238E27FC236}">
                <a16:creationId xmlns:a16="http://schemas.microsoft.com/office/drawing/2014/main" id="{DAFFFEFF-0BE4-465B-8AC7-3D4557C041EF}"/>
              </a:ext>
            </a:extLst>
          </p:cNvPr>
          <p:cNvSpPr>
            <a:spLocks noGrp="1"/>
          </p:cNvSpPr>
          <p:nvPr>
            <p:ph type="title"/>
          </p:nvPr>
        </p:nvSpPr>
        <p:spPr/>
        <p:txBody>
          <a:bodyPr/>
          <a:lstStyle/>
          <a:p>
            <a:r>
              <a:rPr lang="en-US"/>
              <a:t>Click to edit Master title style</a:t>
            </a:r>
          </a:p>
        </p:txBody>
      </p:sp>
      <p:sp>
        <p:nvSpPr>
          <p:cNvPr id="19" name="Picture Placeholder 18">
            <a:extLst>
              <a:ext uri="{FF2B5EF4-FFF2-40B4-BE49-F238E27FC236}">
                <a16:creationId xmlns:a16="http://schemas.microsoft.com/office/drawing/2014/main" id="{70A20286-87D6-480D-BB42-2F9CD6C503EA}"/>
              </a:ext>
            </a:extLst>
          </p:cNvPr>
          <p:cNvSpPr>
            <a:spLocks noGrp="1"/>
          </p:cNvSpPr>
          <p:nvPr>
            <p:ph type="pic" sz="quarter" idx="16"/>
          </p:nvPr>
        </p:nvSpPr>
        <p:spPr>
          <a:xfrm>
            <a:off x="6397251" y="2386383"/>
            <a:ext cx="2247216" cy="252697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57150">
            <a:solidFill>
              <a:schemeClr val="tx2"/>
            </a:solidFill>
          </a:ln>
        </p:spPr>
        <p:txBody>
          <a:bodyPr wrap="square">
            <a:noAutofit/>
          </a:bodyPr>
          <a:lstStyle>
            <a:lvl1pPr algn="ctr">
              <a:defRPr sz="1800"/>
            </a:lvl1pPr>
          </a:lstStyle>
          <a:p>
            <a:r>
              <a:rPr lang="en-US" dirty="0"/>
              <a:t>Click icon to add picture</a:t>
            </a:r>
          </a:p>
        </p:txBody>
      </p:sp>
    </p:spTree>
    <p:extLst>
      <p:ext uri="{BB962C8B-B14F-4D97-AF65-F5344CB8AC3E}">
        <p14:creationId xmlns:p14="http://schemas.microsoft.com/office/powerpoint/2010/main" val="99221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0% 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6146800" y="0"/>
            <a:ext cx="6045200"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4980391"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6" name="Logo - NENA">
            <a:extLst>
              <a:ext uri="{FF2B5EF4-FFF2-40B4-BE49-F238E27FC236}">
                <a16:creationId xmlns:a16="http://schemas.microsoft.com/office/drawing/2014/main" id="{F0F392A7-D158-40D5-8851-DED301668B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3" name="Title 2">
            <a:extLst>
              <a:ext uri="{FF2B5EF4-FFF2-40B4-BE49-F238E27FC236}">
                <a16:creationId xmlns:a16="http://schemas.microsoft.com/office/drawing/2014/main" id="{EEE2DE21-BB2B-4A1E-829C-3A89B47BE17E}"/>
              </a:ext>
            </a:extLst>
          </p:cNvPr>
          <p:cNvSpPr>
            <a:spLocks noGrp="1"/>
          </p:cNvSpPr>
          <p:nvPr>
            <p:ph type="title"/>
          </p:nvPr>
        </p:nvSpPr>
        <p:spPr>
          <a:xfrm>
            <a:off x="902249" y="162676"/>
            <a:ext cx="4980391" cy="1250004"/>
          </a:xfrm>
        </p:spPr>
        <p:txBody>
          <a:bodyPr/>
          <a:lstStyle/>
          <a:p>
            <a:r>
              <a:rPr lang="en-US" dirty="0"/>
              <a:t>Click to edit Master title style</a:t>
            </a:r>
          </a:p>
        </p:txBody>
      </p:sp>
    </p:spTree>
    <p:extLst>
      <p:ext uri="{BB962C8B-B14F-4D97-AF65-F5344CB8AC3E}">
        <p14:creationId xmlns:p14="http://schemas.microsoft.com/office/powerpoint/2010/main" val="11123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50% 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6146800" y="0"/>
            <a:ext cx="6045200" cy="6858000"/>
          </a:xfrm>
          <a:prstGeom prst="rect">
            <a:avLst/>
          </a:prstGeom>
          <a:solidFill>
            <a:schemeClr val="bg2"/>
          </a:solidFill>
        </p:spPr>
        <p:txBody>
          <a:bodyPr/>
          <a:lstStyle>
            <a:lvl1pPr algn="ctr">
              <a:defRPr/>
            </a:lvl1pPr>
          </a:lstStyle>
          <a:p>
            <a:r>
              <a:rPr lang="en-US"/>
              <a:t>Click icon to add picture</a:t>
            </a:r>
          </a:p>
        </p:txBody>
      </p:sp>
      <p:sp>
        <p:nvSpPr>
          <p:cNvPr id="3" name="Chart Placeholder 1">
            <a:extLst>
              <a:ext uri="{FF2B5EF4-FFF2-40B4-BE49-F238E27FC236}">
                <a16:creationId xmlns:a16="http://schemas.microsoft.com/office/drawing/2014/main" id="{4904AD6B-F58B-416B-B1FD-87D1CC1133E6}"/>
              </a:ext>
            </a:extLst>
          </p:cNvPr>
          <p:cNvSpPr>
            <a:spLocks noGrp="1"/>
          </p:cNvSpPr>
          <p:nvPr>
            <p:ph type="chart" sz="quarter" idx="16"/>
          </p:nvPr>
        </p:nvSpPr>
        <p:spPr>
          <a:xfrm>
            <a:off x="901700" y="3703321"/>
            <a:ext cx="4981575" cy="2646680"/>
          </a:xfrm>
          <a:prstGeom prst="rect">
            <a:avLst/>
          </a:prstGeom>
        </p:spPr>
        <p:txBody>
          <a:bodyPr/>
          <a:lstStyle>
            <a:lvl1pPr algn="ctr">
              <a:defRPr/>
            </a:lvl1pPr>
          </a:lstStyle>
          <a:p>
            <a:r>
              <a:rPr lang="en-US"/>
              <a:t>Click icon to add chart</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371601"/>
            <a:ext cx="4980391" cy="2255519"/>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8" name="Logo - NENA">
            <a:extLst>
              <a:ext uri="{FF2B5EF4-FFF2-40B4-BE49-F238E27FC236}">
                <a16:creationId xmlns:a16="http://schemas.microsoft.com/office/drawing/2014/main" id="{6313AD6F-8482-46FB-A59F-37660BDF40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5" name="Title 4">
            <a:extLst>
              <a:ext uri="{FF2B5EF4-FFF2-40B4-BE49-F238E27FC236}">
                <a16:creationId xmlns:a16="http://schemas.microsoft.com/office/drawing/2014/main" id="{06F718A2-E65A-467D-8A89-12CA264E576F}"/>
              </a:ext>
            </a:extLst>
          </p:cNvPr>
          <p:cNvSpPr>
            <a:spLocks noGrp="1"/>
          </p:cNvSpPr>
          <p:nvPr>
            <p:ph type="title"/>
          </p:nvPr>
        </p:nvSpPr>
        <p:spPr>
          <a:xfrm>
            <a:off x="902249" y="162676"/>
            <a:ext cx="4980391" cy="1250004"/>
          </a:xfrm>
        </p:spPr>
        <p:txBody>
          <a:bodyPr/>
          <a:lstStyle/>
          <a:p>
            <a:r>
              <a:rPr lang="en-US" dirty="0"/>
              <a:t>Click to edit Master title style</a:t>
            </a:r>
          </a:p>
        </p:txBody>
      </p:sp>
    </p:spTree>
    <p:extLst>
      <p:ext uri="{BB962C8B-B14F-4D97-AF65-F5344CB8AC3E}">
        <p14:creationId xmlns:p14="http://schemas.microsoft.com/office/powerpoint/2010/main" val="290020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Hexagon Pic - Left">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4546600" y="1371601"/>
            <a:ext cx="6730365" cy="4942840"/>
          </a:xfrm>
          <a:prstGeom prst="rect">
            <a:avLst/>
          </a:prstGeom>
        </p:spPr>
        <p:txBody>
          <a:bodyPr vert="horz" lIns="0" tIns="45720" rIns="0" bIns="45720" rtlCol="0" anchor="ctr" anchorCtr="0">
            <a:normAutofit fontScale="70000" lnSpcReduction="20000"/>
          </a:bodyPr>
          <a:lstStyle>
            <a:lvl1pPr>
              <a:defRPr lang="en-US"/>
            </a:lvl1pPr>
            <a:lvl2pPr>
              <a:defRPr lang="en-US"/>
            </a:lvl2pPr>
            <a:lvl3pPr>
              <a:defRPr lang="en-US"/>
            </a:lvl3pPr>
          </a:lstStyle>
          <a:p>
            <a:pPr lvl="0">
              <a:tabLst>
                <a:tab pos="1828800" algn="l"/>
              </a:tabLst>
            </a:pPr>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06F718A2-E65A-467D-8A89-12CA264E576F}"/>
              </a:ext>
            </a:extLst>
          </p:cNvPr>
          <p:cNvSpPr>
            <a:spLocks noGrp="1"/>
          </p:cNvSpPr>
          <p:nvPr>
            <p:ph type="title"/>
          </p:nvPr>
        </p:nvSpPr>
        <p:spPr>
          <a:xfrm>
            <a:off x="4546600" y="162676"/>
            <a:ext cx="6730365" cy="1250004"/>
          </a:xfrm>
        </p:spPr>
        <p:txBody>
          <a:bodyPr/>
          <a:lstStyle>
            <a:lvl1pPr algn="r">
              <a:defRPr/>
            </a:lvl1pPr>
          </a:lstStyle>
          <a:p>
            <a:r>
              <a:rPr lang="en-US" dirty="0"/>
              <a:t>Click to edit Master title style</a:t>
            </a:r>
          </a:p>
        </p:txBody>
      </p:sp>
      <p:sp>
        <p:nvSpPr>
          <p:cNvPr id="17" name="Freeform: Shape 16">
            <a:extLst>
              <a:ext uri="{FF2B5EF4-FFF2-40B4-BE49-F238E27FC236}">
                <a16:creationId xmlns:a16="http://schemas.microsoft.com/office/drawing/2014/main" id="{267D2050-704D-49C8-8ED4-2DC36CE0DDDA}"/>
              </a:ext>
            </a:extLst>
          </p:cNvPr>
          <p:cNvSpPr txBox="1">
            <a:spLocks/>
          </p:cNvSpPr>
          <p:nvPr/>
        </p:nvSpPr>
        <p:spPr>
          <a:xfrm>
            <a:off x="0" y="-33867"/>
            <a:ext cx="3984624" cy="6942667"/>
          </a:xfrm>
          <a:custGeom>
            <a:avLst/>
            <a:gdLst>
              <a:gd name="connsiteX0" fmla="*/ 0 w 3984624"/>
              <a:gd name="connsiteY0" fmla="*/ 0 h 6942667"/>
              <a:gd name="connsiteX1" fmla="*/ 1690546 w 3984624"/>
              <a:gd name="connsiteY1" fmla="*/ 0 h 6942667"/>
              <a:gd name="connsiteX2" fmla="*/ 1836587 w 3984624"/>
              <a:gd name="connsiteY2" fmla="*/ 85358 h 6942667"/>
              <a:gd name="connsiteX3" fmla="*/ 3635062 w 3984624"/>
              <a:gd name="connsiteY3" fmla="*/ 1136537 h 6942667"/>
              <a:gd name="connsiteX4" fmla="*/ 3984624 w 3984624"/>
              <a:gd name="connsiteY4" fmla="*/ 1745227 h 6942667"/>
              <a:gd name="connsiteX5" fmla="*/ 3984624 w 3984624"/>
              <a:gd name="connsiteY5" fmla="*/ 5229981 h 6942667"/>
              <a:gd name="connsiteX6" fmla="*/ 3635062 w 3984624"/>
              <a:gd name="connsiteY6" fmla="*/ 5838673 h 6942667"/>
              <a:gd name="connsiteX7" fmla="*/ 1752708 w 3984624"/>
              <a:gd name="connsiteY7" fmla="*/ 6938877 h 6942667"/>
              <a:gd name="connsiteX8" fmla="*/ 1746221 w 3984624"/>
              <a:gd name="connsiteY8" fmla="*/ 6942667 h 6942667"/>
              <a:gd name="connsiteX9" fmla="*/ 0 w 3984624"/>
              <a:gd name="connsiteY9" fmla="*/ 6942667 h 6942667"/>
              <a:gd name="connsiteX10" fmla="*/ 0 w 3984624"/>
              <a:gd name="connsiteY10" fmla="*/ 0 h 694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4624" h="6942667">
                <a:moveTo>
                  <a:pt x="0" y="0"/>
                </a:moveTo>
                <a:lnTo>
                  <a:pt x="1690546" y="0"/>
                </a:lnTo>
                <a:lnTo>
                  <a:pt x="1836587" y="85358"/>
                </a:lnTo>
                <a:cubicBezTo>
                  <a:pt x="3635062" y="1136537"/>
                  <a:pt x="3635062" y="1136537"/>
                  <a:pt x="3635062" y="1136537"/>
                </a:cubicBezTo>
                <a:cubicBezTo>
                  <a:pt x="3847837" y="1258274"/>
                  <a:pt x="3984624" y="1486532"/>
                  <a:pt x="3984624" y="1745227"/>
                </a:cubicBezTo>
                <a:cubicBezTo>
                  <a:pt x="3984624" y="5229981"/>
                  <a:pt x="3984624" y="5229981"/>
                  <a:pt x="3984624" y="5229981"/>
                </a:cubicBezTo>
                <a:cubicBezTo>
                  <a:pt x="3984624" y="5488677"/>
                  <a:pt x="3847837" y="5716934"/>
                  <a:pt x="3635062" y="5838673"/>
                </a:cubicBezTo>
                <a:cubicBezTo>
                  <a:pt x="2792977" y="6330856"/>
                  <a:pt x="2187730" y="6684613"/>
                  <a:pt x="1752708" y="6938877"/>
                </a:cubicBezTo>
                <a:lnTo>
                  <a:pt x="1746221" y="6942667"/>
                </a:lnTo>
                <a:lnTo>
                  <a:pt x="0" y="6942667"/>
                </a:lnTo>
                <a:lnTo>
                  <a:pt x="0" y="0"/>
                </a:lnTo>
                <a:close/>
              </a:path>
            </a:pathLst>
          </a:custGeom>
          <a:solidFill>
            <a:schemeClr val="bg1">
              <a:lumMod val="65000"/>
            </a:schemeClr>
          </a:solidFill>
          <a:ln w="152400">
            <a:noFill/>
          </a:ln>
        </p:spPr>
        <p:txBody>
          <a:bodyPr vert="horz" wrap="square" lIns="0" tIns="45720" rIns="0" bIns="45720" rtlCol="0" anchor="ctr" anchorCtr="1">
            <a:noAutofit/>
          </a:bodyPr>
          <a:lstStyle>
            <a:lvl1pPr marL="0" indent="0" algn="ctr" defTabSz="914400" rtl="0" eaLnBrk="1" latinLnBrk="0" hangingPunct="1">
              <a:lnSpc>
                <a:spcPct val="120000"/>
              </a:lnSpc>
              <a:spcBef>
                <a:spcPts val="1000"/>
              </a:spcBef>
              <a:buClr>
                <a:schemeClr val="accent1"/>
              </a:buClr>
              <a:buSzPct val="110000"/>
              <a:buFontTx/>
              <a:buBlip>
                <a:blip r:embed="rId2"/>
              </a:buBlip>
              <a:defRPr lang="en-US" sz="1800" b="0" kern="1200" cap="none" baseline="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3">
                  <a:extLst>
                    <a:ext uri="{96DAC541-7B7A-43D3-8B79-37D633B846F1}">
                      <asvg:svgBlip xmlns:asvg="http://schemas.microsoft.com/office/drawing/2016/SVG/main" r:embed="rId4"/>
                    </a:ext>
                  </a:extLst>
                </a:blip>
              </a:buBlip>
              <a:defRPr lang="en-US" sz="18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16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a:t>Click icon to add picture</a:t>
            </a:r>
            <a:endParaRPr lang="en-US" dirty="0"/>
          </a:p>
        </p:txBody>
      </p:sp>
      <p:sp>
        <p:nvSpPr>
          <p:cNvPr id="22" name="Freeform 14">
            <a:extLst>
              <a:ext uri="{FF2B5EF4-FFF2-40B4-BE49-F238E27FC236}">
                <a16:creationId xmlns:a16="http://schemas.microsoft.com/office/drawing/2014/main" id="{D5E9A97B-5230-42E8-93AF-DF88C1B5E1E9}"/>
              </a:ext>
            </a:extLst>
          </p:cNvPr>
          <p:cNvSpPr>
            <a:spLocks/>
          </p:cNvSpPr>
          <p:nvPr userDrawn="1"/>
        </p:nvSpPr>
        <p:spPr bwMode="auto">
          <a:xfrm>
            <a:off x="1433211" y="-118532"/>
            <a:ext cx="2503090" cy="7094416"/>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 name="connsiteX0" fmla="*/ 9529 w 10000"/>
              <a:gd name="connsiteY0" fmla="*/ 2079 h 9855"/>
              <a:gd name="connsiteX1" fmla="*/ 5492 w 10000"/>
              <a:gd name="connsiteY1" fmla="*/ 0 h 9855"/>
              <a:gd name="connsiteX2" fmla="*/ 492 w 10000"/>
              <a:gd name="connsiteY2" fmla="*/ 2079 h 9855"/>
              <a:gd name="connsiteX3" fmla="*/ 0 w 10000"/>
              <a:gd name="connsiteY3" fmla="*/ 2803 h 9855"/>
              <a:gd name="connsiteX4" fmla="*/ 0 w 10000"/>
              <a:gd name="connsiteY4" fmla="*/ 6944 h 9855"/>
              <a:gd name="connsiteX5" fmla="*/ 492 w 10000"/>
              <a:gd name="connsiteY5" fmla="*/ 7667 h 9855"/>
              <a:gd name="connsiteX6" fmla="*/ 4529 w 10000"/>
              <a:gd name="connsiteY6" fmla="*/ 9747 h 9855"/>
              <a:gd name="connsiteX7" fmla="*/ 5000 w 10000"/>
              <a:gd name="connsiteY7" fmla="*/ 9855 h 9855"/>
              <a:gd name="connsiteX8" fmla="*/ 5492 w 10000"/>
              <a:gd name="connsiteY8" fmla="*/ 9747 h 9855"/>
              <a:gd name="connsiteX9" fmla="*/ 9529 w 10000"/>
              <a:gd name="connsiteY9" fmla="*/ 7667 h 9855"/>
              <a:gd name="connsiteX10" fmla="*/ 10000 w 10000"/>
              <a:gd name="connsiteY10" fmla="*/ 6944 h 9855"/>
              <a:gd name="connsiteX11" fmla="*/ 10000 w 10000"/>
              <a:gd name="connsiteY11" fmla="*/ 2803 h 9855"/>
              <a:gd name="connsiteX12" fmla="*/ 9529 w 10000"/>
              <a:gd name="connsiteY12" fmla="*/ 2079 h 9855"/>
              <a:gd name="connsiteX0" fmla="*/ 9935 w 10406"/>
              <a:gd name="connsiteY0" fmla="*/ 2110 h 10000"/>
              <a:gd name="connsiteX1" fmla="*/ 5898 w 10406"/>
              <a:gd name="connsiteY1" fmla="*/ 0 h 10000"/>
              <a:gd name="connsiteX2" fmla="*/ 406 w 10406"/>
              <a:gd name="connsiteY2" fmla="*/ 2844 h 10000"/>
              <a:gd name="connsiteX3" fmla="*/ 406 w 10406"/>
              <a:gd name="connsiteY3" fmla="*/ 7046 h 10000"/>
              <a:gd name="connsiteX4" fmla="*/ 898 w 10406"/>
              <a:gd name="connsiteY4" fmla="*/ 7780 h 10000"/>
              <a:gd name="connsiteX5" fmla="*/ 4935 w 10406"/>
              <a:gd name="connsiteY5" fmla="*/ 9890 h 10000"/>
              <a:gd name="connsiteX6" fmla="*/ 5406 w 10406"/>
              <a:gd name="connsiteY6" fmla="*/ 10000 h 10000"/>
              <a:gd name="connsiteX7" fmla="*/ 5898 w 10406"/>
              <a:gd name="connsiteY7" fmla="*/ 9890 h 10000"/>
              <a:gd name="connsiteX8" fmla="*/ 9935 w 10406"/>
              <a:gd name="connsiteY8" fmla="*/ 7780 h 10000"/>
              <a:gd name="connsiteX9" fmla="*/ 10406 w 10406"/>
              <a:gd name="connsiteY9" fmla="*/ 7046 h 10000"/>
              <a:gd name="connsiteX10" fmla="*/ 10406 w 10406"/>
              <a:gd name="connsiteY10" fmla="*/ 2844 h 10000"/>
              <a:gd name="connsiteX11" fmla="*/ 9935 w 10406"/>
              <a:gd name="connsiteY11" fmla="*/ 2110 h 10000"/>
              <a:gd name="connsiteX0" fmla="*/ 9847 w 10318"/>
              <a:gd name="connsiteY0" fmla="*/ 2110 h 10000"/>
              <a:gd name="connsiteX1" fmla="*/ 5810 w 10318"/>
              <a:gd name="connsiteY1" fmla="*/ 0 h 10000"/>
              <a:gd name="connsiteX2" fmla="*/ 318 w 10318"/>
              <a:gd name="connsiteY2" fmla="*/ 7046 h 10000"/>
              <a:gd name="connsiteX3" fmla="*/ 810 w 10318"/>
              <a:gd name="connsiteY3" fmla="*/ 7780 h 10000"/>
              <a:gd name="connsiteX4" fmla="*/ 4847 w 10318"/>
              <a:gd name="connsiteY4" fmla="*/ 9890 h 10000"/>
              <a:gd name="connsiteX5" fmla="*/ 5318 w 10318"/>
              <a:gd name="connsiteY5" fmla="*/ 10000 h 10000"/>
              <a:gd name="connsiteX6" fmla="*/ 5810 w 10318"/>
              <a:gd name="connsiteY6" fmla="*/ 9890 h 10000"/>
              <a:gd name="connsiteX7" fmla="*/ 9847 w 10318"/>
              <a:gd name="connsiteY7" fmla="*/ 7780 h 10000"/>
              <a:gd name="connsiteX8" fmla="*/ 10318 w 10318"/>
              <a:gd name="connsiteY8" fmla="*/ 7046 h 10000"/>
              <a:gd name="connsiteX9" fmla="*/ 10318 w 10318"/>
              <a:gd name="connsiteY9" fmla="*/ 2844 h 10000"/>
              <a:gd name="connsiteX10" fmla="*/ 9847 w 10318"/>
              <a:gd name="connsiteY10" fmla="*/ 2110 h 10000"/>
              <a:gd name="connsiteX0" fmla="*/ 9044 w 9515"/>
              <a:gd name="connsiteY0" fmla="*/ 2110 h 10000"/>
              <a:gd name="connsiteX1" fmla="*/ 5007 w 9515"/>
              <a:gd name="connsiteY1" fmla="*/ 0 h 10000"/>
              <a:gd name="connsiteX2" fmla="*/ 7 w 9515"/>
              <a:gd name="connsiteY2" fmla="*/ 7780 h 10000"/>
              <a:gd name="connsiteX3" fmla="*/ 4044 w 9515"/>
              <a:gd name="connsiteY3" fmla="*/ 9890 h 10000"/>
              <a:gd name="connsiteX4" fmla="*/ 4515 w 9515"/>
              <a:gd name="connsiteY4" fmla="*/ 10000 h 10000"/>
              <a:gd name="connsiteX5" fmla="*/ 5007 w 9515"/>
              <a:gd name="connsiteY5" fmla="*/ 9890 h 10000"/>
              <a:gd name="connsiteX6" fmla="*/ 9044 w 9515"/>
              <a:gd name="connsiteY6" fmla="*/ 7780 h 10000"/>
              <a:gd name="connsiteX7" fmla="*/ 9515 w 9515"/>
              <a:gd name="connsiteY7" fmla="*/ 7046 h 10000"/>
              <a:gd name="connsiteX8" fmla="*/ 9515 w 9515"/>
              <a:gd name="connsiteY8" fmla="*/ 2844 h 10000"/>
              <a:gd name="connsiteX9" fmla="*/ 9044 w 9515"/>
              <a:gd name="connsiteY9" fmla="*/ 2110 h 10000"/>
              <a:gd name="connsiteX0" fmla="*/ 5267 w 5762"/>
              <a:gd name="connsiteY0" fmla="*/ 2110 h 10660"/>
              <a:gd name="connsiteX1" fmla="*/ 1024 w 5762"/>
              <a:gd name="connsiteY1" fmla="*/ 0 h 10660"/>
              <a:gd name="connsiteX2" fmla="*/ 12 w 5762"/>
              <a:gd name="connsiteY2" fmla="*/ 9890 h 10660"/>
              <a:gd name="connsiteX3" fmla="*/ 507 w 5762"/>
              <a:gd name="connsiteY3" fmla="*/ 10000 h 10660"/>
              <a:gd name="connsiteX4" fmla="*/ 1024 w 5762"/>
              <a:gd name="connsiteY4" fmla="*/ 9890 h 10660"/>
              <a:gd name="connsiteX5" fmla="*/ 5267 w 5762"/>
              <a:gd name="connsiteY5" fmla="*/ 7780 h 10660"/>
              <a:gd name="connsiteX6" fmla="*/ 5762 w 5762"/>
              <a:gd name="connsiteY6" fmla="*/ 7046 h 10660"/>
              <a:gd name="connsiteX7" fmla="*/ 5762 w 5762"/>
              <a:gd name="connsiteY7" fmla="*/ 2844 h 10660"/>
              <a:gd name="connsiteX8" fmla="*/ 5267 w 5762"/>
              <a:gd name="connsiteY8" fmla="*/ 2110 h 10660"/>
              <a:gd name="connsiteX0" fmla="*/ 8342 w 9201"/>
              <a:gd name="connsiteY0" fmla="*/ 1979 h 9381"/>
              <a:gd name="connsiteX1" fmla="*/ 978 w 9201"/>
              <a:gd name="connsiteY1" fmla="*/ 0 h 9381"/>
              <a:gd name="connsiteX2" fmla="*/ 81 w 9201"/>
              <a:gd name="connsiteY2" fmla="*/ 9381 h 9381"/>
              <a:gd name="connsiteX3" fmla="*/ 978 w 9201"/>
              <a:gd name="connsiteY3" fmla="*/ 9278 h 9381"/>
              <a:gd name="connsiteX4" fmla="*/ 8342 w 9201"/>
              <a:gd name="connsiteY4" fmla="*/ 7298 h 9381"/>
              <a:gd name="connsiteX5" fmla="*/ 9201 w 9201"/>
              <a:gd name="connsiteY5" fmla="*/ 6610 h 9381"/>
              <a:gd name="connsiteX6" fmla="*/ 9201 w 9201"/>
              <a:gd name="connsiteY6" fmla="*/ 2668 h 9381"/>
              <a:gd name="connsiteX7" fmla="*/ 8342 w 9201"/>
              <a:gd name="connsiteY7" fmla="*/ 1979 h 9381"/>
              <a:gd name="connsiteX0" fmla="*/ 9004 w 9938"/>
              <a:gd name="connsiteY0" fmla="*/ 2110 h 10237"/>
              <a:gd name="connsiteX1" fmla="*/ 1001 w 9938"/>
              <a:gd name="connsiteY1" fmla="*/ 0 h 10237"/>
              <a:gd name="connsiteX2" fmla="*/ 1001 w 9938"/>
              <a:gd name="connsiteY2" fmla="*/ 9890 h 10237"/>
              <a:gd name="connsiteX3" fmla="*/ 9004 w 9938"/>
              <a:gd name="connsiteY3" fmla="*/ 7780 h 10237"/>
              <a:gd name="connsiteX4" fmla="*/ 9938 w 9938"/>
              <a:gd name="connsiteY4" fmla="*/ 7046 h 10237"/>
              <a:gd name="connsiteX5" fmla="*/ 9938 w 9938"/>
              <a:gd name="connsiteY5" fmla="*/ 2844 h 10237"/>
              <a:gd name="connsiteX6" fmla="*/ 9004 w 9938"/>
              <a:gd name="connsiteY6" fmla="*/ 2110 h 10237"/>
              <a:gd name="connsiteX0" fmla="*/ 979 w 9972"/>
              <a:gd name="connsiteY0" fmla="*/ 9661 h 10000"/>
              <a:gd name="connsiteX1" fmla="*/ 9032 w 9972"/>
              <a:gd name="connsiteY1" fmla="*/ 7600 h 10000"/>
              <a:gd name="connsiteX2" fmla="*/ 9972 w 9972"/>
              <a:gd name="connsiteY2" fmla="*/ 6883 h 10000"/>
              <a:gd name="connsiteX3" fmla="*/ 9972 w 9972"/>
              <a:gd name="connsiteY3" fmla="*/ 2778 h 10000"/>
              <a:gd name="connsiteX4" fmla="*/ 9032 w 9972"/>
              <a:gd name="connsiteY4" fmla="*/ 2061 h 10000"/>
              <a:gd name="connsiteX5" fmla="*/ 979 w 9972"/>
              <a:gd name="connsiteY5" fmla="*/ 0 h 10000"/>
              <a:gd name="connsiteX6" fmla="*/ 1222 w 9972"/>
              <a:gd name="connsiteY6" fmla="*/ 9768 h 10000"/>
              <a:gd name="connsiteX0" fmla="*/ 779 w 10000"/>
              <a:gd name="connsiteY0" fmla="*/ 8443 h 9768"/>
              <a:gd name="connsiteX1" fmla="*/ 9057 w 10000"/>
              <a:gd name="connsiteY1" fmla="*/ 7600 h 9768"/>
              <a:gd name="connsiteX2" fmla="*/ 10000 w 10000"/>
              <a:gd name="connsiteY2" fmla="*/ 6883 h 9768"/>
              <a:gd name="connsiteX3" fmla="*/ 10000 w 10000"/>
              <a:gd name="connsiteY3" fmla="*/ 2778 h 9768"/>
              <a:gd name="connsiteX4" fmla="*/ 9057 w 10000"/>
              <a:gd name="connsiteY4" fmla="*/ 2061 h 9768"/>
              <a:gd name="connsiteX5" fmla="*/ 982 w 10000"/>
              <a:gd name="connsiteY5" fmla="*/ 0 h 9768"/>
              <a:gd name="connsiteX6" fmla="*/ 1225 w 10000"/>
              <a:gd name="connsiteY6" fmla="*/ 9768 h 9768"/>
              <a:gd name="connsiteX0" fmla="*/ 779 w 10000"/>
              <a:gd name="connsiteY0" fmla="*/ 8644 h 10000"/>
              <a:gd name="connsiteX1" fmla="*/ 3459 w 10000"/>
              <a:gd name="connsiteY1" fmla="*/ 9103 h 10000"/>
              <a:gd name="connsiteX2" fmla="*/ 9057 w 10000"/>
              <a:gd name="connsiteY2" fmla="*/ 7781 h 10000"/>
              <a:gd name="connsiteX3" fmla="*/ 10000 w 10000"/>
              <a:gd name="connsiteY3" fmla="*/ 7046 h 10000"/>
              <a:gd name="connsiteX4" fmla="*/ 10000 w 10000"/>
              <a:gd name="connsiteY4" fmla="*/ 2844 h 10000"/>
              <a:gd name="connsiteX5" fmla="*/ 9057 w 10000"/>
              <a:gd name="connsiteY5" fmla="*/ 2110 h 10000"/>
              <a:gd name="connsiteX6" fmla="*/ 982 w 10000"/>
              <a:gd name="connsiteY6" fmla="*/ 0 h 10000"/>
              <a:gd name="connsiteX7" fmla="*/ 1225 w 10000"/>
              <a:gd name="connsiteY7" fmla="*/ 10000 h 10000"/>
              <a:gd name="connsiteX0" fmla="*/ 3459 w 10000"/>
              <a:gd name="connsiteY0" fmla="*/ 9103 h 10000"/>
              <a:gd name="connsiteX1" fmla="*/ 9057 w 10000"/>
              <a:gd name="connsiteY1" fmla="*/ 7781 h 10000"/>
              <a:gd name="connsiteX2" fmla="*/ 10000 w 10000"/>
              <a:gd name="connsiteY2" fmla="*/ 7046 h 10000"/>
              <a:gd name="connsiteX3" fmla="*/ 10000 w 10000"/>
              <a:gd name="connsiteY3" fmla="*/ 2844 h 10000"/>
              <a:gd name="connsiteX4" fmla="*/ 9057 w 10000"/>
              <a:gd name="connsiteY4" fmla="*/ 2110 h 10000"/>
              <a:gd name="connsiteX5" fmla="*/ 982 w 10000"/>
              <a:gd name="connsiteY5" fmla="*/ 0 h 10000"/>
              <a:gd name="connsiteX6" fmla="*/ 1225 w 10000"/>
              <a:gd name="connsiteY6" fmla="*/ 10000 h 10000"/>
              <a:gd name="connsiteX0" fmla="*/ 2477 w 9018"/>
              <a:gd name="connsiteY0" fmla="*/ 9103 h 9103"/>
              <a:gd name="connsiteX1" fmla="*/ 8075 w 9018"/>
              <a:gd name="connsiteY1" fmla="*/ 7781 h 9103"/>
              <a:gd name="connsiteX2" fmla="*/ 9018 w 9018"/>
              <a:gd name="connsiteY2" fmla="*/ 7046 h 9103"/>
              <a:gd name="connsiteX3" fmla="*/ 9018 w 9018"/>
              <a:gd name="connsiteY3" fmla="*/ 2844 h 9103"/>
              <a:gd name="connsiteX4" fmla="*/ 8075 w 9018"/>
              <a:gd name="connsiteY4" fmla="*/ 2110 h 9103"/>
              <a:gd name="connsiteX5" fmla="*/ 0 w 9018"/>
              <a:gd name="connsiteY5" fmla="*/ 0 h 9103"/>
              <a:gd name="connsiteX0" fmla="*/ 0 w 7253"/>
              <a:gd name="connsiteY0" fmla="*/ 9154 h 9154"/>
              <a:gd name="connsiteX1" fmla="*/ 6207 w 7253"/>
              <a:gd name="connsiteY1" fmla="*/ 7702 h 9154"/>
              <a:gd name="connsiteX2" fmla="*/ 7253 w 7253"/>
              <a:gd name="connsiteY2" fmla="*/ 6894 h 9154"/>
              <a:gd name="connsiteX3" fmla="*/ 7253 w 7253"/>
              <a:gd name="connsiteY3" fmla="*/ 2278 h 9154"/>
              <a:gd name="connsiteX4" fmla="*/ 6207 w 7253"/>
              <a:gd name="connsiteY4" fmla="*/ 1472 h 9154"/>
              <a:gd name="connsiteX5" fmla="*/ 629 w 7253"/>
              <a:gd name="connsiteY5" fmla="*/ 0 h 9154"/>
              <a:gd name="connsiteX0" fmla="*/ 0 w 10000"/>
              <a:gd name="connsiteY0" fmla="*/ 10000 h 10000"/>
              <a:gd name="connsiteX1" fmla="*/ 8558 w 10000"/>
              <a:gd name="connsiteY1" fmla="*/ 8414 h 10000"/>
              <a:gd name="connsiteX2" fmla="*/ 10000 w 10000"/>
              <a:gd name="connsiteY2" fmla="*/ 7531 h 10000"/>
              <a:gd name="connsiteX3" fmla="*/ 10000 w 10000"/>
              <a:gd name="connsiteY3" fmla="*/ 2489 h 10000"/>
              <a:gd name="connsiteX4" fmla="*/ 8558 w 10000"/>
              <a:gd name="connsiteY4" fmla="*/ 1608 h 10000"/>
              <a:gd name="connsiteX5" fmla="*/ 867 w 10000"/>
              <a:gd name="connsiteY5" fmla="*/ 0 h 10000"/>
              <a:gd name="connsiteX0" fmla="*/ 0 w 10000"/>
              <a:gd name="connsiteY0" fmla="*/ 10000 h 10000"/>
              <a:gd name="connsiteX1" fmla="*/ 8558 w 10000"/>
              <a:gd name="connsiteY1" fmla="*/ 8414 h 10000"/>
              <a:gd name="connsiteX2" fmla="*/ 10000 w 10000"/>
              <a:gd name="connsiteY2" fmla="*/ 7531 h 10000"/>
              <a:gd name="connsiteX3" fmla="*/ 10000 w 10000"/>
              <a:gd name="connsiteY3" fmla="*/ 2489 h 10000"/>
              <a:gd name="connsiteX4" fmla="*/ 8558 w 10000"/>
              <a:gd name="connsiteY4" fmla="*/ 1608 h 10000"/>
              <a:gd name="connsiteX5" fmla="*/ 867 w 10000"/>
              <a:gd name="connsiteY5" fmla="*/ 0 h 10000"/>
              <a:gd name="connsiteX0" fmla="*/ 0 w 10000"/>
              <a:gd name="connsiteY0" fmla="*/ 10000 h 10000"/>
              <a:gd name="connsiteX1" fmla="*/ 8558 w 10000"/>
              <a:gd name="connsiteY1" fmla="*/ 8414 h 10000"/>
              <a:gd name="connsiteX2" fmla="*/ 10000 w 10000"/>
              <a:gd name="connsiteY2" fmla="*/ 7531 h 10000"/>
              <a:gd name="connsiteX3" fmla="*/ 10000 w 10000"/>
              <a:gd name="connsiteY3" fmla="*/ 2489 h 10000"/>
              <a:gd name="connsiteX4" fmla="*/ 8558 w 10000"/>
              <a:gd name="connsiteY4" fmla="*/ 1608 h 10000"/>
              <a:gd name="connsiteX5" fmla="*/ 867 w 10000"/>
              <a:gd name="connsiteY5" fmla="*/ 0 h 10000"/>
              <a:gd name="connsiteX0" fmla="*/ 0 w 10000"/>
              <a:gd name="connsiteY0" fmla="*/ 10000 h 10000"/>
              <a:gd name="connsiteX1" fmla="*/ 8558 w 10000"/>
              <a:gd name="connsiteY1" fmla="*/ 8414 h 10000"/>
              <a:gd name="connsiteX2" fmla="*/ 10000 w 10000"/>
              <a:gd name="connsiteY2" fmla="*/ 7531 h 10000"/>
              <a:gd name="connsiteX3" fmla="*/ 10000 w 10000"/>
              <a:gd name="connsiteY3" fmla="*/ 2489 h 10000"/>
              <a:gd name="connsiteX4" fmla="*/ 8558 w 10000"/>
              <a:gd name="connsiteY4" fmla="*/ 1608 h 10000"/>
              <a:gd name="connsiteX5" fmla="*/ 867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10000"/>
                </a:moveTo>
                <a:cubicBezTo>
                  <a:pt x="4279" y="9207"/>
                  <a:pt x="6892" y="8826"/>
                  <a:pt x="8558" y="8414"/>
                </a:cubicBezTo>
                <a:cubicBezTo>
                  <a:pt x="9439" y="8235"/>
                  <a:pt x="10000" y="7906"/>
                  <a:pt x="10000" y="7531"/>
                </a:cubicBezTo>
                <a:lnTo>
                  <a:pt x="10000" y="2489"/>
                </a:lnTo>
                <a:cubicBezTo>
                  <a:pt x="10000" y="2115"/>
                  <a:pt x="9439" y="1784"/>
                  <a:pt x="8558" y="1608"/>
                </a:cubicBezTo>
                <a:lnTo>
                  <a:pt x="867" y="0"/>
                </a:lnTo>
              </a:path>
            </a:pathLst>
          </a:custGeom>
          <a:noFill/>
          <a:ln w="203200">
            <a:solidFill>
              <a:schemeClr val="tx2"/>
            </a:solid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11141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Hexagon Pic - Right">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371601"/>
            <a:ext cx="6912484" cy="4942840"/>
          </a:xfrm>
          <a:prstGeom prst="rect">
            <a:avLst/>
          </a:prstGeom>
        </p:spPr>
        <p:txBody>
          <a:bodyPr vert="horz" lIns="0" tIns="45720" rIns="0" bIns="45720" rtlCol="0" anchor="ctr" anchorCtr="0">
            <a:normAutofit fontScale="70000" lnSpcReduction="20000"/>
          </a:bodyPr>
          <a:lstStyle>
            <a:lvl1pPr>
              <a:tabLst>
                <a:tab pos="1828800" algn="l"/>
              </a:tabLst>
              <a:defRPr lang="en-US"/>
            </a:lvl1pPr>
            <a:lvl2pPr>
              <a:tabLst>
                <a:tab pos="1828800" algn="l"/>
              </a:tabLst>
              <a:defRPr lang="en-US"/>
            </a:lvl2pPr>
            <a:lvl3pPr>
              <a:tabLst>
                <a:tab pos="1828800" algn="l"/>
              </a:tabLst>
              <a:defRPr lang="en-US"/>
            </a:lvl3pPr>
          </a:lstStyle>
          <a:p>
            <a:pPr lvl="0">
              <a:tabLst>
                <a:tab pos="1828800" algn="l"/>
              </a:tabLst>
            </a:pPr>
            <a:r>
              <a:rPr lang="en-US" dirty="0"/>
              <a:t>Click to edit Master text styles</a:t>
            </a:r>
          </a:p>
          <a:p>
            <a:pPr lvl="1"/>
            <a:r>
              <a:rPr lang="en-US" dirty="0"/>
              <a:t>Second level</a:t>
            </a:r>
          </a:p>
          <a:p>
            <a:pPr lvl="2"/>
            <a:r>
              <a:rPr lang="en-US" dirty="0"/>
              <a:t>Third level</a:t>
            </a:r>
          </a:p>
        </p:txBody>
      </p:sp>
      <p:pic>
        <p:nvPicPr>
          <p:cNvPr id="8" name="Logo - NENA">
            <a:extLst>
              <a:ext uri="{FF2B5EF4-FFF2-40B4-BE49-F238E27FC236}">
                <a16:creationId xmlns:a16="http://schemas.microsoft.com/office/drawing/2014/main" id="{6313AD6F-8482-46FB-A59F-37660BDF40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79760" y="6314441"/>
            <a:ext cx="1021080" cy="425449"/>
          </a:xfrm>
          <a:prstGeom prst="rect">
            <a:avLst/>
          </a:prstGeom>
        </p:spPr>
      </p:pic>
      <p:sp>
        <p:nvSpPr>
          <p:cNvPr id="5" name="Title 4">
            <a:extLst>
              <a:ext uri="{FF2B5EF4-FFF2-40B4-BE49-F238E27FC236}">
                <a16:creationId xmlns:a16="http://schemas.microsoft.com/office/drawing/2014/main" id="{06F718A2-E65A-467D-8A89-12CA264E576F}"/>
              </a:ext>
            </a:extLst>
          </p:cNvPr>
          <p:cNvSpPr>
            <a:spLocks noGrp="1"/>
          </p:cNvSpPr>
          <p:nvPr>
            <p:ph type="title"/>
          </p:nvPr>
        </p:nvSpPr>
        <p:spPr>
          <a:xfrm>
            <a:off x="902249" y="162676"/>
            <a:ext cx="6912484" cy="1250004"/>
          </a:xfrm>
        </p:spPr>
        <p:txBody>
          <a:bodyPr/>
          <a:lstStyle/>
          <a:p>
            <a:r>
              <a:rPr lang="en-US" dirty="0"/>
              <a:t>Click to edit Master title style</a:t>
            </a:r>
          </a:p>
        </p:txBody>
      </p:sp>
      <p:sp>
        <p:nvSpPr>
          <p:cNvPr id="13" name="Picture Placeholder 12">
            <a:extLst>
              <a:ext uri="{FF2B5EF4-FFF2-40B4-BE49-F238E27FC236}">
                <a16:creationId xmlns:a16="http://schemas.microsoft.com/office/drawing/2014/main" id="{1AFC5FFB-102B-4C3F-8C57-F26A6E4D4F14}"/>
              </a:ext>
            </a:extLst>
          </p:cNvPr>
          <p:cNvSpPr>
            <a:spLocks noGrp="1"/>
          </p:cNvSpPr>
          <p:nvPr>
            <p:ph type="pic" sz="quarter" idx="17"/>
          </p:nvPr>
        </p:nvSpPr>
        <p:spPr>
          <a:xfrm>
            <a:off x="8430300" y="0"/>
            <a:ext cx="3897166" cy="6951132"/>
          </a:xfrm>
          <a:custGeom>
            <a:avLst/>
            <a:gdLst>
              <a:gd name="connsiteX0" fmla="*/ 2290830 w 3897166"/>
              <a:gd name="connsiteY0" fmla="*/ 0 h 6951132"/>
              <a:gd name="connsiteX1" fmla="*/ 3897166 w 3897166"/>
              <a:gd name="connsiteY1" fmla="*/ 0 h 6951132"/>
              <a:gd name="connsiteX2" fmla="*/ 3897166 w 3897166"/>
              <a:gd name="connsiteY2" fmla="*/ 6951132 h 6951132"/>
              <a:gd name="connsiteX3" fmla="*/ 2426822 w 3897166"/>
              <a:gd name="connsiteY3" fmla="*/ 6951132 h 6951132"/>
              <a:gd name="connsiteX4" fmla="*/ 2273348 w 3897166"/>
              <a:gd name="connsiteY4" fmla="*/ 6865136 h 6951132"/>
              <a:gd name="connsiteX5" fmla="*/ 383327 w 3897166"/>
              <a:gd name="connsiteY5" fmla="*/ 5806104 h 6951132"/>
              <a:gd name="connsiteX6" fmla="*/ 0 w 3897166"/>
              <a:gd name="connsiteY6" fmla="*/ 5192863 h 6951132"/>
              <a:gd name="connsiteX7" fmla="*/ 0 w 3897166"/>
              <a:gd name="connsiteY7" fmla="*/ 1682068 h 6951132"/>
              <a:gd name="connsiteX8" fmla="*/ 383327 w 3897166"/>
              <a:gd name="connsiteY8" fmla="*/ 1068829 h 6951132"/>
              <a:gd name="connsiteX9" fmla="*/ 2181538 w 3897166"/>
              <a:gd name="connsiteY9" fmla="*/ 61240 h 695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7166" h="6951132">
                <a:moveTo>
                  <a:pt x="2290830" y="0"/>
                </a:moveTo>
                <a:lnTo>
                  <a:pt x="3897166" y="0"/>
                </a:lnTo>
                <a:lnTo>
                  <a:pt x="3897166" y="6951132"/>
                </a:lnTo>
                <a:lnTo>
                  <a:pt x="2426822" y="6951132"/>
                </a:lnTo>
                <a:lnTo>
                  <a:pt x="2273348" y="6865136"/>
                </a:lnTo>
                <a:cubicBezTo>
                  <a:pt x="383327" y="5806104"/>
                  <a:pt x="383327" y="5806104"/>
                  <a:pt x="383327" y="5806104"/>
                </a:cubicBezTo>
                <a:cubicBezTo>
                  <a:pt x="159720" y="5683455"/>
                  <a:pt x="0" y="5453492"/>
                  <a:pt x="0" y="5192863"/>
                </a:cubicBezTo>
                <a:cubicBezTo>
                  <a:pt x="0" y="1682068"/>
                  <a:pt x="0" y="1682068"/>
                  <a:pt x="0" y="1682068"/>
                </a:cubicBezTo>
                <a:cubicBezTo>
                  <a:pt x="0" y="1421440"/>
                  <a:pt x="159720" y="1191477"/>
                  <a:pt x="383327" y="1068829"/>
                </a:cubicBezTo>
                <a:cubicBezTo>
                  <a:pt x="1157657" y="634950"/>
                  <a:pt x="1741429" y="307845"/>
                  <a:pt x="2181538" y="61240"/>
                </a:cubicBezTo>
                <a:close/>
              </a:path>
            </a:pathLst>
          </a:custGeom>
          <a:solidFill>
            <a:schemeClr val="bg1">
              <a:lumMod val="65000"/>
            </a:schemeClr>
          </a:solidFill>
          <a:ln w="152400">
            <a:solidFill>
              <a:schemeClr val="tx2"/>
            </a:solidFill>
          </a:ln>
        </p:spPr>
        <p:txBody>
          <a:bodyPr wrap="square">
            <a:noAutofit/>
          </a:bodyPr>
          <a:lstStyle>
            <a:lvl1pPr algn="ctr">
              <a:defRPr sz="1800"/>
            </a:lvl1pPr>
          </a:lstStyle>
          <a:p>
            <a:r>
              <a:rPr lang="en-US" dirty="0"/>
              <a:t>Click icon to add picture</a:t>
            </a:r>
          </a:p>
        </p:txBody>
      </p:sp>
    </p:spTree>
    <p:extLst>
      <p:ext uri="{BB962C8B-B14F-4D97-AF65-F5344CB8AC3E}">
        <p14:creationId xmlns:p14="http://schemas.microsoft.com/office/powerpoint/2010/main" val="14136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Hexagon Pic - Right + 2nd Hex Pic">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371601"/>
            <a:ext cx="6912484" cy="4942840"/>
          </a:xfrm>
          <a:prstGeom prst="rect">
            <a:avLst/>
          </a:prstGeom>
        </p:spPr>
        <p:txBody>
          <a:bodyPr vert="horz" lIns="0" tIns="45720" rIns="0" bIns="45720" rtlCol="0" anchor="ctr" anchorCtr="0">
            <a:normAutofit fontScale="70000" lnSpcReduction="20000"/>
          </a:bodyPr>
          <a:lstStyle>
            <a:lvl1pPr>
              <a:tabLst>
                <a:tab pos="1828800" algn="l"/>
              </a:tabLst>
              <a:defRPr lang="en-US"/>
            </a:lvl1pPr>
            <a:lvl2pPr>
              <a:tabLst>
                <a:tab pos="1828800" algn="l"/>
              </a:tabLst>
              <a:defRPr lang="en-US"/>
            </a:lvl2pPr>
            <a:lvl3pPr>
              <a:tabLst>
                <a:tab pos="1828800" algn="l"/>
              </a:tabLst>
              <a:defRPr lang="en-US"/>
            </a:lvl3pPr>
          </a:lstStyle>
          <a:p>
            <a:pPr lvl="0">
              <a:tabLst>
                <a:tab pos="1828800" algn="l"/>
              </a:tabLst>
            </a:pPr>
            <a:r>
              <a:rPr lang="en-US" dirty="0"/>
              <a:t>Click to edit Master text styles</a:t>
            </a:r>
          </a:p>
          <a:p>
            <a:pPr lvl="1"/>
            <a:r>
              <a:rPr lang="en-US" dirty="0"/>
              <a:t>Second level</a:t>
            </a:r>
          </a:p>
          <a:p>
            <a:pPr lvl="2"/>
            <a:r>
              <a:rPr lang="en-US" dirty="0"/>
              <a:t>Third level</a:t>
            </a:r>
          </a:p>
        </p:txBody>
      </p:sp>
      <p:pic>
        <p:nvPicPr>
          <p:cNvPr id="8" name="Logo - NENA">
            <a:extLst>
              <a:ext uri="{FF2B5EF4-FFF2-40B4-BE49-F238E27FC236}">
                <a16:creationId xmlns:a16="http://schemas.microsoft.com/office/drawing/2014/main" id="{6313AD6F-8482-46FB-A59F-37660BDF40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79760" y="6314441"/>
            <a:ext cx="1021080" cy="425449"/>
          </a:xfrm>
          <a:prstGeom prst="rect">
            <a:avLst/>
          </a:prstGeom>
        </p:spPr>
      </p:pic>
      <p:sp>
        <p:nvSpPr>
          <p:cNvPr id="5" name="Title 4">
            <a:extLst>
              <a:ext uri="{FF2B5EF4-FFF2-40B4-BE49-F238E27FC236}">
                <a16:creationId xmlns:a16="http://schemas.microsoft.com/office/drawing/2014/main" id="{06F718A2-E65A-467D-8A89-12CA264E576F}"/>
              </a:ext>
            </a:extLst>
          </p:cNvPr>
          <p:cNvSpPr>
            <a:spLocks noGrp="1"/>
          </p:cNvSpPr>
          <p:nvPr>
            <p:ph type="title"/>
          </p:nvPr>
        </p:nvSpPr>
        <p:spPr>
          <a:xfrm>
            <a:off x="902249" y="162676"/>
            <a:ext cx="6912484" cy="1250004"/>
          </a:xfrm>
        </p:spPr>
        <p:txBody>
          <a:bodyPr/>
          <a:lstStyle/>
          <a:p>
            <a:r>
              <a:rPr lang="en-US" dirty="0"/>
              <a:t>Click to edit Master title style</a:t>
            </a:r>
          </a:p>
        </p:txBody>
      </p:sp>
      <p:sp>
        <p:nvSpPr>
          <p:cNvPr id="13" name="Picture Placeholder 12">
            <a:extLst>
              <a:ext uri="{FF2B5EF4-FFF2-40B4-BE49-F238E27FC236}">
                <a16:creationId xmlns:a16="http://schemas.microsoft.com/office/drawing/2014/main" id="{1AFC5FFB-102B-4C3F-8C57-F26A6E4D4F14}"/>
              </a:ext>
            </a:extLst>
          </p:cNvPr>
          <p:cNvSpPr>
            <a:spLocks noGrp="1"/>
          </p:cNvSpPr>
          <p:nvPr>
            <p:ph type="pic" sz="quarter" idx="17"/>
          </p:nvPr>
        </p:nvSpPr>
        <p:spPr>
          <a:xfrm>
            <a:off x="8430300" y="0"/>
            <a:ext cx="3897166" cy="6951132"/>
          </a:xfrm>
          <a:custGeom>
            <a:avLst/>
            <a:gdLst>
              <a:gd name="connsiteX0" fmla="*/ 2290830 w 3897166"/>
              <a:gd name="connsiteY0" fmla="*/ 0 h 6951132"/>
              <a:gd name="connsiteX1" fmla="*/ 3897166 w 3897166"/>
              <a:gd name="connsiteY1" fmla="*/ 0 h 6951132"/>
              <a:gd name="connsiteX2" fmla="*/ 3897166 w 3897166"/>
              <a:gd name="connsiteY2" fmla="*/ 6951132 h 6951132"/>
              <a:gd name="connsiteX3" fmla="*/ 2426822 w 3897166"/>
              <a:gd name="connsiteY3" fmla="*/ 6951132 h 6951132"/>
              <a:gd name="connsiteX4" fmla="*/ 2273348 w 3897166"/>
              <a:gd name="connsiteY4" fmla="*/ 6865136 h 6951132"/>
              <a:gd name="connsiteX5" fmla="*/ 383327 w 3897166"/>
              <a:gd name="connsiteY5" fmla="*/ 5806104 h 6951132"/>
              <a:gd name="connsiteX6" fmla="*/ 0 w 3897166"/>
              <a:gd name="connsiteY6" fmla="*/ 5192863 h 6951132"/>
              <a:gd name="connsiteX7" fmla="*/ 0 w 3897166"/>
              <a:gd name="connsiteY7" fmla="*/ 1682068 h 6951132"/>
              <a:gd name="connsiteX8" fmla="*/ 383327 w 3897166"/>
              <a:gd name="connsiteY8" fmla="*/ 1068829 h 6951132"/>
              <a:gd name="connsiteX9" fmla="*/ 2181538 w 3897166"/>
              <a:gd name="connsiteY9" fmla="*/ 61240 h 695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7166" h="6951132">
                <a:moveTo>
                  <a:pt x="2290830" y="0"/>
                </a:moveTo>
                <a:lnTo>
                  <a:pt x="3897166" y="0"/>
                </a:lnTo>
                <a:lnTo>
                  <a:pt x="3897166" y="6951132"/>
                </a:lnTo>
                <a:lnTo>
                  <a:pt x="2426822" y="6951132"/>
                </a:lnTo>
                <a:lnTo>
                  <a:pt x="2273348" y="6865136"/>
                </a:lnTo>
                <a:cubicBezTo>
                  <a:pt x="383327" y="5806104"/>
                  <a:pt x="383327" y="5806104"/>
                  <a:pt x="383327" y="5806104"/>
                </a:cubicBezTo>
                <a:cubicBezTo>
                  <a:pt x="159720" y="5683455"/>
                  <a:pt x="0" y="5453492"/>
                  <a:pt x="0" y="5192863"/>
                </a:cubicBezTo>
                <a:cubicBezTo>
                  <a:pt x="0" y="1682068"/>
                  <a:pt x="0" y="1682068"/>
                  <a:pt x="0" y="1682068"/>
                </a:cubicBezTo>
                <a:cubicBezTo>
                  <a:pt x="0" y="1421440"/>
                  <a:pt x="159720" y="1191477"/>
                  <a:pt x="383327" y="1068829"/>
                </a:cubicBezTo>
                <a:cubicBezTo>
                  <a:pt x="1157657" y="634950"/>
                  <a:pt x="1741429" y="307845"/>
                  <a:pt x="2181538" y="61240"/>
                </a:cubicBezTo>
                <a:close/>
              </a:path>
            </a:pathLst>
          </a:custGeom>
          <a:solidFill>
            <a:schemeClr val="bg1">
              <a:lumMod val="65000"/>
            </a:schemeClr>
          </a:solidFill>
          <a:ln w="152400">
            <a:solidFill>
              <a:schemeClr val="tx2"/>
            </a:solidFill>
          </a:ln>
        </p:spPr>
        <p:txBody>
          <a:bodyPr wrap="square">
            <a:noAutofit/>
          </a:bodyPr>
          <a:lstStyle>
            <a:lvl1pPr algn="ctr">
              <a:defRPr sz="1800"/>
            </a:lvl1pPr>
          </a:lstStyle>
          <a:p>
            <a:r>
              <a:rPr lang="en-US" dirty="0"/>
              <a:t>Click icon to add picture</a:t>
            </a:r>
          </a:p>
        </p:txBody>
      </p:sp>
      <p:sp>
        <p:nvSpPr>
          <p:cNvPr id="6" name="Picture Placeholder 5">
            <a:extLst>
              <a:ext uri="{FF2B5EF4-FFF2-40B4-BE49-F238E27FC236}">
                <a16:creationId xmlns:a16="http://schemas.microsoft.com/office/drawing/2014/main" id="{CDBC8AB2-FA82-4930-AC51-ADFADE11F8E1}"/>
              </a:ext>
            </a:extLst>
          </p:cNvPr>
          <p:cNvSpPr>
            <a:spLocks noGrp="1"/>
          </p:cNvSpPr>
          <p:nvPr>
            <p:ph type="pic" sz="quarter" idx="16"/>
          </p:nvPr>
        </p:nvSpPr>
        <p:spPr>
          <a:xfrm>
            <a:off x="7306692" y="2386383"/>
            <a:ext cx="2247216" cy="252697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76200">
            <a:solidFill>
              <a:schemeClr val="tx2"/>
            </a:solidFill>
          </a:ln>
        </p:spPr>
        <p:txBody>
          <a:bodyPr wrap="square">
            <a:noAutofit/>
          </a:bodyPr>
          <a:lstStyle>
            <a:lvl1pPr algn="ctr">
              <a:defRPr sz="1800"/>
            </a:lvl1pPr>
          </a:lstStyle>
          <a:p>
            <a:r>
              <a:rPr lang="en-US" dirty="0"/>
              <a:t>Click icon to add picture</a:t>
            </a:r>
          </a:p>
        </p:txBody>
      </p:sp>
    </p:spTree>
    <p:extLst>
      <p:ext uri="{BB962C8B-B14F-4D97-AF65-F5344CB8AC3E}">
        <p14:creationId xmlns:p14="http://schemas.microsoft.com/office/powerpoint/2010/main" val="420544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ext Left - 2 Charts Right">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C989A32C-B4F2-402F-A8F6-AA25BAA7641A}"/>
              </a:ext>
            </a:extLst>
          </p:cNvPr>
          <p:cNvSpPr>
            <a:spLocks noGrp="1"/>
          </p:cNvSpPr>
          <p:nvPr>
            <p:ph type="chart" sz="quarter" idx="13"/>
          </p:nvPr>
        </p:nvSpPr>
        <p:spPr>
          <a:xfrm>
            <a:off x="6868585" y="4208913"/>
            <a:ext cx="4409015" cy="1697512"/>
          </a:xfrm>
          <a:prstGeom prst="rect">
            <a:avLst/>
          </a:prstGeom>
        </p:spPr>
        <p:txBody>
          <a:bodyPr anchor="ctr" anchorCtr="1"/>
          <a:lstStyle>
            <a:lvl1pPr marL="0" indent="0">
              <a:buNone/>
              <a:defRPr/>
            </a:lvl1pPr>
          </a:lstStyle>
          <a:p>
            <a:r>
              <a:rPr lang="en-US"/>
              <a:t>Click icon to add chart</a:t>
            </a:r>
          </a:p>
        </p:txBody>
      </p:sp>
      <p:sp>
        <p:nvSpPr>
          <p:cNvPr id="10" name="Heading 2">
            <a:extLst>
              <a:ext uri="{FF2B5EF4-FFF2-40B4-BE49-F238E27FC236}">
                <a16:creationId xmlns:a16="http://schemas.microsoft.com/office/drawing/2014/main" id="{FC883967-09F6-4517-880C-5BB81415E3AC}"/>
              </a:ext>
            </a:extLst>
          </p:cNvPr>
          <p:cNvSpPr>
            <a:spLocks noGrp="1"/>
          </p:cNvSpPr>
          <p:nvPr>
            <p:ph type="body" sz="quarter" idx="15" hasCustomPrompt="1"/>
          </p:nvPr>
        </p:nvSpPr>
        <p:spPr>
          <a:xfrm>
            <a:off x="6868585" y="3850139"/>
            <a:ext cx="4409015"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dirty="0"/>
              <a:t>Chart 2 Title</a:t>
            </a:r>
          </a:p>
        </p:txBody>
      </p:sp>
      <p:sp>
        <p:nvSpPr>
          <p:cNvPr id="6" name="Chart Placeholder 1">
            <a:extLst>
              <a:ext uri="{FF2B5EF4-FFF2-40B4-BE49-F238E27FC236}">
                <a16:creationId xmlns:a16="http://schemas.microsoft.com/office/drawing/2014/main" id="{C2365A2D-2EDC-4B92-8AB8-0AADCB1576A6}"/>
              </a:ext>
            </a:extLst>
          </p:cNvPr>
          <p:cNvSpPr>
            <a:spLocks noGrp="1"/>
          </p:cNvSpPr>
          <p:nvPr>
            <p:ph type="chart" sz="quarter" idx="12"/>
          </p:nvPr>
        </p:nvSpPr>
        <p:spPr>
          <a:xfrm>
            <a:off x="6868585" y="2026763"/>
            <a:ext cx="4409015" cy="1697512"/>
          </a:xfrm>
          <a:prstGeom prst="rect">
            <a:avLst/>
          </a:prstGeom>
        </p:spPr>
        <p:txBody>
          <a:bodyPr anchor="ctr" anchorCtr="1"/>
          <a:lstStyle>
            <a:lvl1pPr marL="0" indent="0">
              <a:buNone/>
              <a:defRPr/>
            </a:lvl1pPr>
          </a:lstStyle>
          <a:p>
            <a:r>
              <a:rPr lang="en-US"/>
              <a:t>Click icon to add chart</a:t>
            </a:r>
            <a:endParaRPr lang="en-US" dirty="0"/>
          </a:p>
        </p:txBody>
      </p:sp>
      <p:sp>
        <p:nvSpPr>
          <p:cNvPr id="9" name="Heading 1">
            <a:extLst>
              <a:ext uri="{FF2B5EF4-FFF2-40B4-BE49-F238E27FC236}">
                <a16:creationId xmlns:a16="http://schemas.microsoft.com/office/drawing/2014/main" id="{8C419748-7DD5-4C73-BB4F-7A56442A86F5}"/>
              </a:ext>
            </a:extLst>
          </p:cNvPr>
          <p:cNvSpPr>
            <a:spLocks noGrp="1"/>
          </p:cNvSpPr>
          <p:nvPr>
            <p:ph type="body" sz="quarter" idx="14" hasCustomPrompt="1"/>
          </p:nvPr>
        </p:nvSpPr>
        <p:spPr>
          <a:xfrm>
            <a:off x="6868585" y="1668463"/>
            <a:ext cx="4409015"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dirty="0"/>
              <a:t>Chart 1 Title</a:t>
            </a:r>
          </a:p>
        </p:txBody>
      </p:sp>
      <p:sp>
        <p:nvSpPr>
          <p:cNvPr id="3" name="Content 1"/>
          <p:cNvSpPr>
            <a:spLocks noGrp="1"/>
          </p:cNvSpPr>
          <p:nvPr>
            <p:ph idx="1"/>
          </p:nvPr>
        </p:nvSpPr>
        <p:spPr>
          <a:xfrm>
            <a:off x="898527" y="1669209"/>
            <a:ext cx="5813357" cy="423721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A954FECD-A517-4809-B80B-30D2B9BFCE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634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 Charts Right with 2 text blocks on left">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C989A32C-B4F2-402F-A8F6-AA25BAA7641A}"/>
              </a:ext>
            </a:extLst>
          </p:cNvPr>
          <p:cNvSpPr>
            <a:spLocks noGrp="1"/>
          </p:cNvSpPr>
          <p:nvPr>
            <p:ph type="chart" sz="quarter" idx="13"/>
          </p:nvPr>
        </p:nvSpPr>
        <p:spPr>
          <a:xfrm>
            <a:off x="3963971" y="4208913"/>
            <a:ext cx="7313629" cy="1697512"/>
          </a:xfrm>
          <a:prstGeom prst="rect">
            <a:avLst/>
          </a:prstGeom>
        </p:spPr>
        <p:txBody>
          <a:bodyPr anchor="ctr" anchorCtr="1"/>
          <a:lstStyle>
            <a:lvl1pPr marL="0" indent="0">
              <a:buNone/>
              <a:defRPr/>
            </a:lvl1pPr>
          </a:lstStyle>
          <a:p>
            <a:r>
              <a:rPr lang="en-US"/>
              <a:t>Click icon to add chart</a:t>
            </a:r>
          </a:p>
        </p:txBody>
      </p:sp>
      <p:sp>
        <p:nvSpPr>
          <p:cNvPr id="10" name="Heading 2">
            <a:extLst>
              <a:ext uri="{FF2B5EF4-FFF2-40B4-BE49-F238E27FC236}">
                <a16:creationId xmlns:a16="http://schemas.microsoft.com/office/drawing/2014/main" id="{FC883967-09F6-4517-880C-5BB81415E3AC}"/>
              </a:ext>
            </a:extLst>
          </p:cNvPr>
          <p:cNvSpPr>
            <a:spLocks noGrp="1"/>
          </p:cNvSpPr>
          <p:nvPr>
            <p:ph type="body" sz="quarter" idx="15" hasCustomPrompt="1"/>
          </p:nvPr>
        </p:nvSpPr>
        <p:spPr>
          <a:xfrm>
            <a:off x="3963971" y="3850139"/>
            <a:ext cx="7313629"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dirty="0"/>
              <a:t>Chart 2 Title</a:t>
            </a:r>
          </a:p>
        </p:txBody>
      </p:sp>
      <p:sp>
        <p:nvSpPr>
          <p:cNvPr id="6" name="Chart Placeholder 1">
            <a:extLst>
              <a:ext uri="{FF2B5EF4-FFF2-40B4-BE49-F238E27FC236}">
                <a16:creationId xmlns:a16="http://schemas.microsoft.com/office/drawing/2014/main" id="{C2365A2D-2EDC-4B92-8AB8-0AADCB1576A6}"/>
              </a:ext>
            </a:extLst>
          </p:cNvPr>
          <p:cNvSpPr>
            <a:spLocks noGrp="1"/>
          </p:cNvSpPr>
          <p:nvPr>
            <p:ph type="chart" sz="quarter" idx="12"/>
          </p:nvPr>
        </p:nvSpPr>
        <p:spPr>
          <a:xfrm>
            <a:off x="3963971" y="2026763"/>
            <a:ext cx="7313629" cy="1697512"/>
          </a:xfrm>
          <a:prstGeom prst="rect">
            <a:avLst/>
          </a:prstGeom>
        </p:spPr>
        <p:txBody>
          <a:bodyPr anchor="ctr" anchorCtr="1"/>
          <a:lstStyle>
            <a:lvl1pPr marL="0" indent="0">
              <a:buNone/>
              <a:defRPr/>
            </a:lvl1pPr>
          </a:lstStyle>
          <a:p>
            <a:r>
              <a:rPr lang="en-US"/>
              <a:t>Click icon to add chart</a:t>
            </a:r>
            <a:endParaRPr lang="en-US" dirty="0"/>
          </a:p>
        </p:txBody>
      </p:sp>
      <p:sp>
        <p:nvSpPr>
          <p:cNvPr id="9" name="Heading 1">
            <a:extLst>
              <a:ext uri="{FF2B5EF4-FFF2-40B4-BE49-F238E27FC236}">
                <a16:creationId xmlns:a16="http://schemas.microsoft.com/office/drawing/2014/main" id="{8C419748-7DD5-4C73-BB4F-7A56442A86F5}"/>
              </a:ext>
            </a:extLst>
          </p:cNvPr>
          <p:cNvSpPr>
            <a:spLocks noGrp="1"/>
          </p:cNvSpPr>
          <p:nvPr>
            <p:ph type="body" sz="quarter" idx="14" hasCustomPrompt="1"/>
          </p:nvPr>
        </p:nvSpPr>
        <p:spPr>
          <a:xfrm>
            <a:off x="3963971" y="1668463"/>
            <a:ext cx="7313629"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dirty="0"/>
              <a:t>Chart 1 Title</a:t>
            </a:r>
          </a:p>
        </p:txBody>
      </p:sp>
      <p:sp>
        <p:nvSpPr>
          <p:cNvPr id="8" name="Content 2">
            <a:extLst>
              <a:ext uri="{FF2B5EF4-FFF2-40B4-BE49-F238E27FC236}">
                <a16:creationId xmlns:a16="http://schemas.microsoft.com/office/drawing/2014/main" id="{D57DAAFE-4854-4B79-B8D1-DAFD14A94C24}"/>
              </a:ext>
            </a:extLst>
          </p:cNvPr>
          <p:cNvSpPr>
            <a:spLocks noGrp="1"/>
          </p:cNvSpPr>
          <p:nvPr>
            <p:ph idx="16"/>
          </p:nvPr>
        </p:nvSpPr>
        <p:spPr>
          <a:xfrm>
            <a:off x="898527" y="3851359"/>
            <a:ext cx="2971176" cy="205506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3" name="Content 1"/>
          <p:cNvSpPr>
            <a:spLocks noGrp="1"/>
          </p:cNvSpPr>
          <p:nvPr>
            <p:ph idx="1"/>
          </p:nvPr>
        </p:nvSpPr>
        <p:spPr>
          <a:xfrm>
            <a:off x="898527" y="1669209"/>
            <a:ext cx="2971176" cy="205506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A954FECD-A517-4809-B80B-30D2B9BFCE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196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4 Text Left - 2 3/4 2 Charts Right">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C989A32C-B4F2-402F-A8F6-AA25BAA7641A}"/>
              </a:ext>
            </a:extLst>
          </p:cNvPr>
          <p:cNvSpPr>
            <a:spLocks noGrp="1"/>
          </p:cNvSpPr>
          <p:nvPr>
            <p:ph type="chart" sz="quarter" idx="13"/>
          </p:nvPr>
        </p:nvSpPr>
        <p:spPr>
          <a:xfrm>
            <a:off x="7561283" y="2027237"/>
            <a:ext cx="3716317" cy="3879188"/>
          </a:xfrm>
          <a:prstGeom prst="rect">
            <a:avLst/>
          </a:prstGeom>
        </p:spPr>
        <p:txBody>
          <a:bodyPr anchor="ctr" anchorCtr="1"/>
          <a:lstStyle>
            <a:lvl1pPr marL="0" indent="0">
              <a:buNone/>
              <a:defRPr/>
            </a:lvl1pPr>
          </a:lstStyle>
          <a:p>
            <a:r>
              <a:rPr lang="en-US"/>
              <a:t>Click icon to add chart</a:t>
            </a:r>
          </a:p>
        </p:txBody>
      </p:sp>
      <p:sp>
        <p:nvSpPr>
          <p:cNvPr id="10" name="Heading 2">
            <a:extLst>
              <a:ext uri="{FF2B5EF4-FFF2-40B4-BE49-F238E27FC236}">
                <a16:creationId xmlns:a16="http://schemas.microsoft.com/office/drawing/2014/main" id="{FC883967-09F6-4517-880C-5BB81415E3AC}"/>
              </a:ext>
            </a:extLst>
          </p:cNvPr>
          <p:cNvSpPr>
            <a:spLocks noGrp="1"/>
          </p:cNvSpPr>
          <p:nvPr>
            <p:ph type="body" sz="quarter" idx="15" hasCustomPrompt="1"/>
          </p:nvPr>
        </p:nvSpPr>
        <p:spPr>
          <a:xfrm>
            <a:off x="7561283" y="1668463"/>
            <a:ext cx="3716317" cy="358775"/>
          </a:xfrm>
          <a:prstGeom prst="rect">
            <a:avLst/>
          </a:prstGeom>
          <a:solidFill>
            <a:schemeClr val="tx2"/>
          </a:solidFill>
        </p:spPr>
        <p:txBody>
          <a:bodyPr>
            <a:normAutofit/>
          </a:bodyPr>
          <a:lstStyle>
            <a:lvl1pPr marL="0" indent="0" algn="ctr">
              <a:buNone/>
              <a:defRPr sz="1600">
                <a:solidFill>
                  <a:schemeClr val="bg1"/>
                </a:solidFill>
                <a:latin typeface="+mj-lt"/>
              </a:defRPr>
            </a:lvl1pPr>
          </a:lstStyle>
          <a:p>
            <a:pPr lvl="0"/>
            <a:r>
              <a:rPr lang="en-US" dirty="0"/>
              <a:t>Chart 2 Title</a:t>
            </a:r>
          </a:p>
        </p:txBody>
      </p:sp>
      <p:sp>
        <p:nvSpPr>
          <p:cNvPr id="6" name="Chart Placeholder 1">
            <a:extLst>
              <a:ext uri="{FF2B5EF4-FFF2-40B4-BE49-F238E27FC236}">
                <a16:creationId xmlns:a16="http://schemas.microsoft.com/office/drawing/2014/main" id="{C2365A2D-2EDC-4B92-8AB8-0AADCB1576A6}"/>
              </a:ext>
            </a:extLst>
          </p:cNvPr>
          <p:cNvSpPr>
            <a:spLocks noGrp="1"/>
          </p:cNvSpPr>
          <p:nvPr>
            <p:ph type="chart" sz="quarter" idx="12"/>
          </p:nvPr>
        </p:nvSpPr>
        <p:spPr>
          <a:xfrm>
            <a:off x="3675083" y="2026763"/>
            <a:ext cx="3716317" cy="3879188"/>
          </a:xfrm>
          <a:prstGeom prst="rect">
            <a:avLst/>
          </a:prstGeom>
        </p:spPr>
        <p:txBody>
          <a:bodyPr anchor="ctr" anchorCtr="1"/>
          <a:lstStyle>
            <a:lvl1pPr marL="0" indent="0">
              <a:buNone/>
              <a:defRPr/>
            </a:lvl1pPr>
          </a:lstStyle>
          <a:p>
            <a:r>
              <a:rPr lang="en-US"/>
              <a:t>Click icon to add chart</a:t>
            </a:r>
            <a:endParaRPr lang="en-US" dirty="0"/>
          </a:p>
        </p:txBody>
      </p:sp>
      <p:sp>
        <p:nvSpPr>
          <p:cNvPr id="9" name="Heading 1">
            <a:extLst>
              <a:ext uri="{FF2B5EF4-FFF2-40B4-BE49-F238E27FC236}">
                <a16:creationId xmlns:a16="http://schemas.microsoft.com/office/drawing/2014/main" id="{8C419748-7DD5-4C73-BB4F-7A56442A86F5}"/>
              </a:ext>
            </a:extLst>
          </p:cNvPr>
          <p:cNvSpPr>
            <a:spLocks noGrp="1"/>
          </p:cNvSpPr>
          <p:nvPr>
            <p:ph type="body" sz="quarter" idx="14" hasCustomPrompt="1"/>
          </p:nvPr>
        </p:nvSpPr>
        <p:spPr>
          <a:xfrm>
            <a:off x="3675083" y="1668463"/>
            <a:ext cx="3716317" cy="358775"/>
          </a:xfrm>
          <a:prstGeom prst="rect">
            <a:avLst/>
          </a:prstGeom>
          <a:solidFill>
            <a:schemeClr val="tx2"/>
          </a:solidFill>
        </p:spPr>
        <p:txBody>
          <a:bodyPr>
            <a:normAutofit/>
          </a:bodyPr>
          <a:lstStyle>
            <a:lvl1pPr marL="0" indent="0" algn="ctr">
              <a:buNone/>
              <a:defRPr sz="1600">
                <a:solidFill>
                  <a:schemeClr val="bg1"/>
                </a:solidFill>
                <a:latin typeface="+mj-lt"/>
              </a:defRPr>
            </a:lvl1pPr>
          </a:lstStyle>
          <a:p>
            <a:pPr lvl="0"/>
            <a:r>
              <a:rPr lang="en-US" dirty="0"/>
              <a:t>Chart 1 Title</a:t>
            </a:r>
          </a:p>
        </p:txBody>
      </p:sp>
      <p:sp>
        <p:nvSpPr>
          <p:cNvPr id="3" name="Content 1"/>
          <p:cNvSpPr>
            <a:spLocks noGrp="1"/>
          </p:cNvSpPr>
          <p:nvPr>
            <p:ph idx="1"/>
          </p:nvPr>
        </p:nvSpPr>
        <p:spPr>
          <a:xfrm>
            <a:off x="898527" y="1669209"/>
            <a:ext cx="2621913" cy="423721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D44A5B5-42AB-41ED-B199-D7E5D6510E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4291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Section - 1">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A40833A0-0878-497B-B4BA-ED3DDD7BE816}"/>
              </a:ext>
            </a:extLst>
          </p:cNvPr>
          <p:cNvSpPr>
            <a:spLocks noGrp="1"/>
          </p:cNvSpPr>
          <p:nvPr>
            <p:ph type="body" sz="quarter" idx="24" hasCustomPrompt="1"/>
          </p:nvPr>
        </p:nvSpPr>
        <p:spPr>
          <a:xfrm>
            <a:off x="0" y="4027083"/>
            <a:ext cx="1581447" cy="1448431"/>
          </a:xfrm>
          <a:prstGeom prst="parallelogram">
            <a:avLst/>
          </a:prstGeom>
          <a:solidFill>
            <a:schemeClr val="tx2"/>
          </a:solidFill>
        </p:spPr>
        <p:txBody>
          <a:bodyPr anchor="ctr">
            <a:noAutofit/>
          </a:bodyPr>
          <a:lstStyle>
            <a:lvl1pPr marL="0" indent="0" algn="ctr">
              <a:buNone/>
              <a:defRPr sz="4000" b="0">
                <a:solidFill>
                  <a:schemeClr val="bg1"/>
                </a:solidFill>
                <a:latin typeface="+mj-lt"/>
              </a:defRPr>
            </a:lvl1pPr>
          </a:lstStyle>
          <a:p>
            <a:pPr lvl="0"/>
            <a:r>
              <a:rPr lang="en-US" dirty="0"/>
              <a:t>#</a:t>
            </a:r>
          </a:p>
        </p:txBody>
      </p:sp>
      <p:sp>
        <p:nvSpPr>
          <p:cNvPr id="13" name="Title 1">
            <a:extLst>
              <a:ext uri="{FF2B5EF4-FFF2-40B4-BE49-F238E27FC236}">
                <a16:creationId xmlns:a16="http://schemas.microsoft.com/office/drawing/2014/main" id="{F24DB69B-1A32-4852-A0BA-D27CAE829F61}"/>
              </a:ext>
            </a:extLst>
          </p:cNvPr>
          <p:cNvSpPr>
            <a:spLocks noGrp="1"/>
          </p:cNvSpPr>
          <p:nvPr>
            <p:ph type="title"/>
          </p:nvPr>
        </p:nvSpPr>
        <p:spPr>
          <a:xfrm>
            <a:off x="1286597" y="4026352"/>
            <a:ext cx="10632353" cy="1449162"/>
          </a:xfrm>
          <a:prstGeom prst="parallelogram">
            <a:avLst/>
          </a:prstGeom>
          <a:solidFill>
            <a:schemeClr val="bg1">
              <a:lumMod val="65000"/>
              <a:alpha val="75000"/>
            </a:schemeClr>
          </a:solidFill>
        </p:spPr>
        <p:txBody>
          <a:bodyPr vert="horz" lIns="0" tIns="45720" rIns="91440" bIns="45720" rtlCol="0" anchor="ctr" anchorCtr="0">
            <a:noAutofit/>
          </a:bodyPr>
          <a:lstStyle>
            <a:lvl1pPr marL="0" indent="0">
              <a:defRPr lang="en-US" sz="4000" b="0" cap="none"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2032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 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9601200" y="0"/>
            <a:ext cx="2590800"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8480511"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6" name="Logo - NENA">
            <a:extLst>
              <a:ext uri="{FF2B5EF4-FFF2-40B4-BE49-F238E27FC236}">
                <a16:creationId xmlns:a16="http://schemas.microsoft.com/office/drawing/2014/main" id="{C9C161D1-A603-432D-9257-03C7E6F917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3" name="Title 2">
            <a:extLst>
              <a:ext uri="{FF2B5EF4-FFF2-40B4-BE49-F238E27FC236}">
                <a16:creationId xmlns:a16="http://schemas.microsoft.com/office/drawing/2014/main" id="{0FC7953C-4205-4FC4-9D0B-720BD5F3697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2301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45454-03DA-40DD-8BB1-F41A8465516E}"/>
              </a:ext>
            </a:extLst>
          </p:cNvPr>
          <p:cNvSpPr>
            <a:spLocks noGrp="1"/>
          </p:cNvSpPr>
          <p:nvPr>
            <p:ph type="title"/>
          </p:nvPr>
        </p:nvSpPr>
        <p:spPr>
          <a:xfrm>
            <a:off x="2959649" y="1872943"/>
            <a:ext cx="6260552" cy="1250004"/>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0616230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Section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Freeform: Shape 2">
            <a:extLst>
              <a:ext uri="{FF2B5EF4-FFF2-40B4-BE49-F238E27FC236}">
                <a16:creationId xmlns:a16="http://schemas.microsoft.com/office/drawing/2014/main" id="{8029A18F-4F7D-4E56-8173-1988DD81C242}"/>
              </a:ext>
            </a:extLst>
          </p:cNvPr>
          <p:cNvSpPr/>
          <p:nvPr/>
        </p:nvSpPr>
        <p:spPr>
          <a:xfrm>
            <a:off x="0" y="2352040"/>
            <a:ext cx="6451921" cy="2153920"/>
          </a:xfrm>
          <a:custGeom>
            <a:avLst/>
            <a:gdLst>
              <a:gd name="connsiteX0" fmla="*/ 0 w 6451921"/>
              <a:gd name="connsiteY0" fmla="*/ 0 h 2153920"/>
              <a:gd name="connsiteX1" fmla="*/ 1353402 w 6451921"/>
              <a:gd name="connsiteY1" fmla="*/ 0 h 2153920"/>
              <a:gd name="connsiteX2" fmla="*/ 2055471 w 6451921"/>
              <a:gd name="connsiteY2" fmla="*/ 0 h 2153920"/>
              <a:gd name="connsiteX3" fmla="*/ 5374961 w 6451921"/>
              <a:gd name="connsiteY3" fmla="*/ 0 h 2153920"/>
              <a:gd name="connsiteX4" fmla="*/ 6451921 w 6451921"/>
              <a:gd name="connsiteY4" fmla="*/ 1076960 h 2153920"/>
              <a:gd name="connsiteX5" fmla="*/ 5374961 w 6451921"/>
              <a:gd name="connsiteY5" fmla="*/ 2153920 h 2153920"/>
              <a:gd name="connsiteX6" fmla="*/ 2055471 w 6451921"/>
              <a:gd name="connsiteY6" fmla="*/ 2153920 h 2153920"/>
              <a:gd name="connsiteX7" fmla="*/ 1353402 w 6451921"/>
              <a:gd name="connsiteY7" fmla="*/ 2153920 h 2153920"/>
              <a:gd name="connsiteX8" fmla="*/ 0 w 6451921"/>
              <a:gd name="connsiteY8" fmla="*/ 2153920 h 2153920"/>
              <a:gd name="connsiteX9" fmla="*/ 0 w 6451921"/>
              <a:gd name="connsiteY9" fmla="*/ 0 h 215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1921" h="2153920">
                <a:moveTo>
                  <a:pt x="0" y="0"/>
                </a:moveTo>
                <a:lnTo>
                  <a:pt x="1353402" y="0"/>
                </a:lnTo>
                <a:lnTo>
                  <a:pt x="2055471" y="0"/>
                </a:lnTo>
                <a:lnTo>
                  <a:pt x="5374961" y="0"/>
                </a:lnTo>
                <a:cubicBezTo>
                  <a:pt x="5969750" y="0"/>
                  <a:pt x="6451921" y="482171"/>
                  <a:pt x="6451921" y="1076960"/>
                </a:cubicBezTo>
                <a:cubicBezTo>
                  <a:pt x="6451921" y="1671749"/>
                  <a:pt x="5969750" y="2153920"/>
                  <a:pt x="5374961" y="2153920"/>
                </a:cubicBezTo>
                <a:lnTo>
                  <a:pt x="2055471" y="2153920"/>
                </a:lnTo>
                <a:lnTo>
                  <a:pt x="1353402" y="2153920"/>
                </a:lnTo>
                <a:lnTo>
                  <a:pt x="0" y="2153920"/>
                </a:lnTo>
                <a:lnTo>
                  <a:pt x="0" y="0"/>
                </a:ln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
            <a:extLst>
              <a:ext uri="{FF2B5EF4-FFF2-40B4-BE49-F238E27FC236}">
                <a16:creationId xmlns:a16="http://schemas.microsoft.com/office/drawing/2014/main" id="{C45B5000-26DC-476B-8F27-6C443B8E4286}"/>
              </a:ext>
            </a:extLst>
          </p:cNvPr>
          <p:cNvSpPr/>
          <p:nvPr/>
        </p:nvSpPr>
        <p:spPr>
          <a:xfrm>
            <a:off x="0" y="2626360"/>
            <a:ext cx="6096000" cy="1605280"/>
          </a:xfrm>
          <a:custGeom>
            <a:avLst/>
            <a:gdLst>
              <a:gd name="connsiteX0" fmla="*/ 0 w 6096000"/>
              <a:gd name="connsiteY0" fmla="*/ 0 h 1605280"/>
              <a:gd name="connsiteX1" fmla="*/ 2296160 w 6096000"/>
              <a:gd name="connsiteY1" fmla="*/ 0 h 1605280"/>
              <a:gd name="connsiteX2" fmla="*/ 2819400 w 6096000"/>
              <a:gd name="connsiteY2" fmla="*/ 0 h 1605280"/>
              <a:gd name="connsiteX3" fmla="*/ 5293360 w 6096000"/>
              <a:gd name="connsiteY3" fmla="*/ 0 h 1605280"/>
              <a:gd name="connsiteX4" fmla="*/ 6096000 w 6096000"/>
              <a:gd name="connsiteY4" fmla="*/ 802640 h 1605280"/>
              <a:gd name="connsiteX5" fmla="*/ 5293360 w 6096000"/>
              <a:gd name="connsiteY5" fmla="*/ 1605280 h 1605280"/>
              <a:gd name="connsiteX6" fmla="*/ 2819400 w 6096000"/>
              <a:gd name="connsiteY6" fmla="*/ 1605280 h 1605280"/>
              <a:gd name="connsiteX7" fmla="*/ 2296160 w 6096000"/>
              <a:gd name="connsiteY7" fmla="*/ 1605280 h 1605280"/>
              <a:gd name="connsiteX8" fmla="*/ 0 w 6096000"/>
              <a:gd name="connsiteY8" fmla="*/ 1605280 h 160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605280">
                <a:moveTo>
                  <a:pt x="0" y="0"/>
                </a:moveTo>
                <a:lnTo>
                  <a:pt x="2296160" y="0"/>
                </a:lnTo>
                <a:lnTo>
                  <a:pt x="2819400" y="0"/>
                </a:lnTo>
                <a:lnTo>
                  <a:pt x="5293360" y="0"/>
                </a:lnTo>
                <a:cubicBezTo>
                  <a:pt x="5736646" y="0"/>
                  <a:pt x="6096000" y="359354"/>
                  <a:pt x="6096000" y="802640"/>
                </a:cubicBezTo>
                <a:cubicBezTo>
                  <a:pt x="6096000" y="1245926"/>
                  <a:pt x="5736646" y="1605280"/>
                  <a:pt x="5293360" y="1605280"/>
                </a:cubicBezTo>
                <a:lnTo>
                  <a:pt x="2819400" y="1605280"/>
                </a:lnTo>
                <a:lnTo>
                  <a:pt x="2296160" y="1605280"/>
                </a:lnTo>
                <a:lnTo>
                  <a:pt x="0" y="160528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6796DE0-ED75-403F-A46D-12CFDBB12287}"/>
              </a:ext>
            </a:extLst>
          </p:cNvPr>
          <p:cNvSpPr>
            <a:spLocks noGrp="1"/>
          </p:cNvSpPr>
          <p:nvPr>
            <p:ph type="title"/>
          </p:nvPr>
        </p:nvSpPr>
        <p:spPr>
          <a:xfrm>
            <a:off x="411480" y="2753360"/>
            <a:ext cx="5217160" cy="1351280"/>
          </a:xfrm>
        </p:spPr>
        <p:txBody>
          <a:bodyPr/>
          <a:lstStyle>
            <a:lvl1pPr algn="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E0BE9D8F-65E6-4B89-844D-99F732011902}"/>
              </a:ext>
            </a:extLst>
          </p:cNvPr>
          <p:cNvSpPr>
            <a:spLocks noGrp="1"/>
          </p:cNvSpPr>
          <p:nvPr>
            <p:ph type="body" sz="quarter" idx="10"/>
          </p:nvPr>
        </p:nvSpPr>
        <p:spPr>
          <a:xfrm>
            <a:off x="6824663" y="2352674"/>
            <a:ext cx="4735278" cy="2556209"/>
          </a:xfrm>
        </p:spPr>
        <p:txBody>
          <a:bodyPr>
            <a:noAutofit/>
          </a:bodyPr>
          <a:lstStyle>
            <a:lvl1pPr algn="ctr">
              <a:defRPr sz="3200">
                <a:solidFill>
                  <a:schemeClr val="bg1"/>
                </a:solidFill>
              </a:defRPr>
            </a:lvl1pPr>
            <a:lvl2pPr algn="ctr">
              <a:defRPr sz="2400">
                <a:solidFill>
                  <a:schemeClr val="bg1"/>
                </a:solidFill>
              </a:defRPr>
            </a:lvl2pPr>
            <a:lvl3pPr>
              <a:defRPr sz="2000">
                <a:solidFill>
                  <a:schemeClr val="bg1"/>
                </a:solidFill>
              </a:defRPr>
            </a:lvl3pPr>
            <a:lvl4pPr>
              <a:defRPr sz="12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91782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ction - 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47046A-81F6-4CEA-927A-54052714529E}"/>
              </a:ext>
            </a:extLst>
          </p:cNvPr>
          <p:cNvSpPr>
            <a:spLocks noGrp="1"/>
          </p:cNvSpPr>
          <p:nvPr>
            <p:ph type="title"/>
          </p:nvPr>
        </p:nvSpPr>
        <p:spPr>
          <a:xfrm>
            <a:off x="914400" y="952654"/>
            <a:ext cx="5528155" cy="4828616"/>
          </a:xfrm>
          <a:prstGeom prst="rect">
            <a:avLst/>
          </a:prstGeom>
        </p:spPr>
        <p:txBody>
          <a:bodyPr>
            <a:normAutofit/>
          </a:bodyPr>
          <a:lstStyle>
            <a:lvl1pPr algn="l">
              <a:defRPr sz="4500" b="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255736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 Columns - Equal Width (50% x 2)">
    <p:spTree>
      <p:nvGrpSpPr>
        <p:cNvPr id="1" name=""/>
        <p:cNvGrpSpPr/>
        <p:nvPr/>
      </p:nvGrpSpPr>
      <p:grpSpPr>
        <a:xfrm>
          <a:off x="0" y="0"/>
          <a:ext cx="0" cy="0"/>
          <a:chOff x="0" y="0"/>
          <a:chExt cx="0" cy="0"/>
        </a:xfrm>
      </p:grpSpPr>
      <p:sp>
        <p:nvSpPr>
          <p:cNvPr id="5" name="Content 2">
            <a:extLst>
              <a:ext uri="{FF2B5EF4-FFF2-40B4-BE49-F238E27FC236}">
                <a16:creationId xmlns:a16="http://schemas.microsoft.com/office/drawing/2014/main" id="{5AFBA8B0-87D7-43BD-8CB9-42A040D8D35D}"/>
              </a:ext>
            </a:extLst>
          </p:cNvPr>
          <p:cNvSpPr>
            <a:spLocks noGrp="1"/>
          </p:cNvSpPr>
          <p:nvPr>
            <p:ph sz="quarter" idx="28"/>
          </p:nvPr>
        </p:nvSpPr>
        <p:spPr>
          <a:xfrm>
            <a:off x="6248400" y="1514679"/>
            <a:ext cx="5029200" cy="4698161"/>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Content 1">
            <a:extLst>
              <a:ext uri="{FF2B5EF4-FFF2-40B4-BE49-F238E27FC236}">
                <a16:creationId xmlns:a16="http://schemas.microsoft.com/office/drawing/2014/main" id="{83805F37-5246-4DEA-8BE0-B88A77821231}"/>
              </a:ext>
            </a:extLst>
          </p:cNvPr>
          <p:cNvSpPr>
            <a:spLocks noGrp="1"/>
          </p:cNvSpPr>
          <p:nvPr>
            <p:ph sz="quarter" idx="27"/>
          </p:nvPr>
        </p:nvSpPr>
        <p:spPr>
          <a:xfrm>
            <a:off x="902249" y="1514679"/>
            <a:ext cx="5029200" cy="4698161"/>
          </a:xfrm>
          <a:prstGeom prst="rect">
            <a:avLst/>
          </a:prstGeom>
        </p:spPr>
        <p:txBody>
          <a:bodyPr vert="horz" lIns="0" tIns="45720" rIns="0" bIns="45720" rtlCol="0" anchor="ctr" anchorCtr="1">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3811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Single Image Left and Content Right">
    <p:spTree>
      <p:nvGrpSpPr>
        <p:cNvPr id="1" name=""/>
        <p:cNvGrpSpPr/>
        <p:nvPr/>
      </p:nvGrpSpPr>
      <p:grpSpPr>
        <a:xfrm>
          <a:off x="0" y="0"/>
          <a:ext cx="0" cy="0"/>
          <a:chOff x="0" y="0"/>
          <a:chExt cx="0" cy="0"/>
        </a:xfrm>
      </p:grpSpPr>
      <p:sp>
        <p:nvSpPr>
          <p:cNvPr id="8" name="Content 1">
            <a:extLst>
              <a:ext uri="{FF2B5EF4-FFF2-40B4-BE49-F238E27FC236}">
                <a16:creationId xmlns:a16="http://schemas.microsoft.com/office/drawing/2014/main" id="{073713BC-D7C1-4D71-A85D-0588B673A9D0}"/>
              </a:ext>
            </a:extLst>
          </p:cNvPr>
          <p:cNvSpPr>
            <a:spLocks noGrp="1"/>
          </p:cNvSpPr>
          <p:nvPr>
            <p:ph sz="quarter" idx="26"/>
          </p:nvPr>
        </p:nvSpPr>
        <p:spPr>
          <a:xfrm>
            <a:off x="6270626" y="1828800"/>
            <a:ext cx="5006816" cy="4343400"/>
          </a:xfrm>
        </p:spPr>
        <p:txBody>
          <a:bodyPr/>
          <a:lstStyle/>
          <a:p>
            <a:pPr lvl="0"/>
            <a:r>
              <a:rPr lang="en-US" dirty="0"/>
              <a:t>Click to edit Master text styles</a:t>
            </a:r>
          </a:p>
          <a:p>
            <a:pPr lvl="1"/>
            <a:r>
              <a:rPr lang="en-US" dirty="0"/>
              <a:t>Second level</a:t>
            </a:r>
          </a:p>
          <a:p>
            <a:pPr lvl="2"/>
            <a:r>
              <a:rPr lang="en-US" dirty="0"/>
              <a:t>Third level</a:t>
            </a:r>
          </a:p>
        </p:txBody>
      </p:sp>
      <p:sp>
        <p:nvSpPr>
          <p:cNvPr id="4" name="Heading 1">
            <a:extLst>
              <a:ext uri="{FF2B5EF4-FFF2-40B4-BE49-F238E27FC236}">
                <a16:creationId xmlns:a16="http://schemas.microsoft.com/office/drawing/2014/main" id="{2EEA750E-3033-4EBF-BC82-073C2A757C6A}"/>
              </a:ext>
            </a:extLst>
          </p:cNvPr>
          <p:cNvSpPr>
            <a:spLocks noGrp="1"/>
          </p:cNvSpPr>
          <p:nvPr>
            <p:ph type="body" sz="quarter" idx="25" hasCustomPrompt="1"/>
          </p:nvPr>
        </p:nvSpPr>
        <p:spPr>
          <a:xfrm>
            <a:off x="6270785" y="1448073"/>
            <a:ext cx="5006816" cy="357187"/>
          </a:xfrm>
          <a:prstGeom prst="rect">
            <a:avLst/>
          </a:prstGeom>
        </p:spPr>
        <p:txBody>
          <a:bodyPr/>
          <a:lstStyle>
            <a:lvl1pPr marL="0" indent="0">
              <a:buNone/>
              <a:defRPr sz="1800">
                <a:solidFill>
                  <a:schemeClr val="tx2"/>
                </a:solidFill>
                <a:latin typeface="+mj-lt"/>
              </a:defRPr>
            </a:lvl1pPr>
            <a:lvl2pPr marL="457200" indent="0">
              <a:buNone/>
              <a:defRPr sz="1800">
                <a:solidFill>
                  <a:schemeClr val="bg1">
                    <a:lumMod val="50000"/>
                  </a:schemeClr>
                </a:solidFill>
              </a:defRPr>
            </a:lvl2pPr>
            <a:lvl3pPr marL="914400" indent="0">
              <a:buNone/>
              <a:defRPr sz="1600">
                <a:solidFill>
                  <a:schemeClr val="bg1">
                    <a:lumMod val="50000"/>
                  </a:schemeClr>
                </a:solidFill>
              </a:defRPr>
            </a:lvl3pPr>
            <a:lvl4pPr marL="1371600" indent="0">
              <a:buNone/>
              <a:defRPr sz="1400">
                <a:solidFill>
                  <a:schemeClr val="bg1">
                    <a:lumMod val="50000"/>
                  </a:schemeClr>
                </a:solidFill>
              </a:defRPr>
            </a:lvl4pPr>
            <a:lvl5pPr>
              <a:defRPr>
                <a:solidFill>
                  <a:schemeClr val="bg1">
                    <a:lumMod val="50000"/>
                  </a:schemeClr>
                </a:solidFill>
              </a:defRPr>
            </a:lvl5pPr>
          </a:lstStyle>
          <a:p>
            <a:pPr lvl="0"/>
            <a:r>
              <a:rPr lang="en-US" dirty="0"/>
              <a:t>Edit Master text styles – 18pt</a:t>
            </a:r>
          </a:p>
        </p:txBody>
      </p:sp>
      <p:sp>
        <p:nvSpPr>
          <p:cNvPr id="5" name="Picture Placeholder 1">
            <a:extLst>
              <a:ext uri="{FF2B5EF4-FFF2-40B4-BE49-F238E27FC236}">
                <a16:creationId xmlns:a16="http://schemas.microsoft.com/office/drawing/2014/main" id="{225C0F75-A48C-465B-AEE3-C724F0BEE564}"/>
              </a:ext>
            </a:extLst>
          </p:cNvPr>
          <p:cNvSpPr>
            <a:spLocks noGrp="1"/>
          </p:cNvSpPr>
          <p:nvPr>
            <p:ph type="pic" sz="quarter" idx="21" hasCustomPrompt="1"/>
          </p:nvPr>
        </p:nvSpPr>
        <p:spPr>
          <a:xfrm>
            <a:off x="902249" y="1448074"/>
            <a:ext cx="5061511" cy="4705858"/>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on icon to add picture or drag and drop on the area</a:t>
            </a:r>
          </a:p>
        </p:txBody>
      </p:sp>
      <p:sp>
        <p:nvSpPr>
          <p:cNvPr id="6" name="Title 1">
            <a:extLst>
              <a:ext uri="{FF2B5EF4-FFF2-40B4-BE49-F238E27FC236}">
                <a16:creationId xmlns:a16="http://schemas.microsoft.com/office/drawing/2014/main" id="{124FCCA7-DBB9-459D-B11D-00830C46DF6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26102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Single Image Right and Content Lef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9A30A72A-3AF6-45F2-9D90-69436007B3A3}"/>
              </a:ext>
            </a:extLst>
          </p:cNvPr>
          <p:cNvSpPr>
            <a:spLocks noGrp="1"/>
          </p:cNvSpPr>
          <p:nvPr>
            <p:ph type="pic" sz="quarter" idx="21" hasCustomPrompt="1"/>
          </p:nvPr>
        </p:nvSpPr>
        <p:spPr>
          <a:xfrm>
            <a:off x="6270784" y="1828800"/>
            <a:ext cx="5006816" cy="43434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on icon to add picture or drag and drop on the area</a:t>
            </a:r>
          </a:p>
        </p:txBody>
      </p:sp>
      <p:sp>
        <p:nvSpPr>
          <p:cNvPr id="6" name="Content 1">
            <a:extLst>
              <a:ext uri="{FF2B5EF4-FFF2-40B4-BE49-F238E27FC236}">
                <a16:creationId xmlns:a16="http://schemas.microsoft.com/office/drawing/2014/main" id="{F9FA058F-F975-4AB2-AC0B-01C0836F28D9}"/>
              </a:ext>
            </a:extLst>
          </p:cNvPr>
          <p:cNvSpPr>
            <a:spLocks noGrp="1"/>
          </p:cNvSpPr>
          <p:nvPr>
            <p:ph sz="quarter" idx="26"/>
          </p:nvPr>
        </p:nvSpPr>
        <p:spPr>
          <a:xfrm>
            <a:off x="914400" y="1828800"/>
            <a:ext cx="5006816" cy="4343400"/>
          </a:xfr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AADB3686-88E0-4E0D-8D93-F49207C50B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2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Content Slide + 1/4 left side text">
    <p:spTree>
      <p:nvGrpSpPr>
        <p:cNvPr id="1" name=""/>
        <p:cNvGrpSpPr/>
        <p:nvPr/>
      </p:nvGrpSpPr>
      <p:grpSpPr>
        <a:xfrm>
          <a:off x="0" y="0"/>
          <a:ext cx="0" cy="0"/>
          <a:chOff x="0" y="0"/>
          <a:chExt cx="0" cy="0"/>
        </a:xfrm>
      </p:grpSpPr>
      <p:sp>
        <p:nvSpPr>
          <p:cNvPr id="7" name="Content 2">
            <a:extLst>
              <a:ext uri="{FF2B5EF4-FFF2-40B4-BE49-F238E27FC236}">
                <a16:creationId xmlns:a16="http://schemas.microsoft.com/office/drawing/2014/main" id="{83805F37-5246-4DEA-8BE0-B88A77821231}"/>
              </a:ext>
            </a:extLst>
          </p:cNvPr>
          <p:cNvSpPr>
            <a:spLocks noGrp="1"/>
          </p:cNvSpPr>
          <p:nvPr>
            <p:ph sz="quarter" idx="27"/>
          </p:nvPr>
        </p:nvSpPr>
        <p:spPr>
          <a:xfrm>
            <a:off x="3512584" y="1828800"/>
            <a:ext cx="7765015"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1">
            <a:extLst>
              <a:ext uri="{FF2B5EF4-FFF2-40B4-BE49-F238E27FC236}">
                <a16:creationId xmlns:a16="http://schemas.microsoft.com/office/drawing/2014/main" id="{B48D420E-C1B0-4433-A106-FD5D1C914F6E}"/>
              </a:ext>
            </a:extLst>
          </p:cNvPr>
          <p:cNvSpPr>
            <a:spLocks noGrp="1"/>
          </p:cNvSpPr>
          <p:nvPr>
            <p:ph sz="quarter" idx="28"/>
          </p:nvPr>
        </p:nvSpPr>
        <p:spPr>
          <a:xfrm>
            <a:off x="902249" y="1828800"/>
            <a:ext cx="2449512"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3554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Content Slide + 1/4/ + 1/4 left side text">
    <p:spTree>
      <p:nvGrpSpPr>
        <p:cNvPr id="1" name=""/>
        <p:cNvGrpSpPr/>
        <p:nvPr/>
      </p:nvGrpSpPr>
      <p:grpSpPr>
        <a:xfrm>
          <a:off x="0" y="0"/>
          <a:ext cx="0" cy="0"/>
          <a:chOff x="0" y="0"/>
          <a:chExt cx="0" cy="0"/>
        </a:xfrm>
      </p:grpSpPr>
      <p:sp>
        <p:nvSpPr>
          <p:cNvPr id="8" name="Content 3">
            <a:extLst>
              <a:ext uri="{FF2B5EF4-FFF2-40B4-BE49-F238E27FC236}">
                <a16:creationId xmlns:a16="http://schemas.microsoft.com/office/drawing/2014/main" id="{7C75A106-1480-4F35-BA41-AEB60965AECA}"/>
              </a:ext>
            </a:extLst>
          </p:cNvPr>
          <p:cNvSpPr>
            <a:spLocks noGrp="1"/>
          </p:cNvSpPr>
          <p:nvPr>
            <p:ph sz="quarter" idx="29"/>
          </p:nvPr>
        </p:nvSpPr>
        <p:spPr>
          <a:xfrm>
            <a:off x="7439535" y="1828800"/>
            <a:ext cx="38404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Content 2">
            <a:extLst>
              <a:ext uri="{FF2B5EF4-FFF2-40B4-BE49-F238E27FC236}">
                <a16:creationId xmlns:a16="http://schemas.microsoft.com/office/drawing/2014/main" id="{83805F37-5246-4DEA-8BE0-B88A77821231}"/>
              </a:ext>
            </a:extLst>
          </p:cNvPr>
          <p:cNvSpPr>
            <a:spLocks noGrp="1"/>
          </p:cNvSpPr>
          <p:nvPr>
            <p:ph sz="quarter" idx="27"/>
          </p:nvPr>
        </p:nvSpPr>
        <p:spPr>
          <a:xfrm>
            <a:off x="3475408" y="1828800"/>
            <a:ext cx="38404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1">
            <a:extLst>
              <a:ext uri="{FF2B5EF4-FFF2-40B4-BE49-F238E27FC236}">
                <a16:creationId xmlns:a16="http://schemas.microsoft.com/office/drawing/2014/main" id="{B48D420E-C1B0-4433-A106-FD5D1C914F6E}"/>
              </a:ext>
            </a:extLst>
          </p:cNvPr>
          <p:cNvSpPr>
            <a:spLocks noGrp="1"/>
          </p:cNvSpPr>
          <p:nvPr>
            <p:ph sz="quarter" idx="28"/>
          </p:nvPr>
        </p:nvSpPr>
        <p:spPr>
          <a:xfrm>
            <a:off x="902249" y="1828800"/>
            <a:ext cx="2449512"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0696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 Columns - Equal Width (1/3 x3)">
    <p:spTree>
      <p:nvGrpSpPr>
        <p:cNvPr id="1" name=""/>
        <p:cNvGrpSpPr/>
        <p:nvPr/>
      </p:nvGrpSpPr>
      <p:grpSpPr>
        <a:xfrm>
          <a:off x="0" y="0"/>
          <a:ext cx="0" cy="0"/>
          <a:chOff x="0" y="0"/>
          <a:chExt cx="0" cy="0"/>
        </a:xfrm>
      </p:grpSpPr>
      <p:sp>
        <p:nvSpPr>
          <p:cNvPr id="6" name="Content 3">
            <a:extLst>
              <a:ext uri="{FF2B5EF4-FFF2-40B4-BE49-F238E27FC236}">
                <a16:creationId xmlns:a16="http://schemas.microsoft.com/office/drawing/2014/main" id="{538A8F8A-2B8D-4F4B-94C2-5C9D19EDFDF4}"/>
              </a:ext>
            </a:extLst>
          </p:cNvPr>
          <p:cNvSpPr>
            <a:spLocks noGrp="1"/>
          </p:cNvSpPr>
          <p:nvPr>
            <p:ph sz="quarter" idx="29"/>
          </p:nvPr>
        </p:nvSpPr>
        <p:spPr>
          <a:xfrm>
            <a:off x="7896311" y="1828800"/>
            <a:ext cx="33832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2">
            <a:extLst>
              <a:ext uri="{FF2B5EF4-FFF2-40B4-BE49-F238E27FC236}">
                <a16:creationId xmlns:a16="http://schemas.microsoft.com/office/drawing/2014/main" id="{5AFBA8B0-87D7-43BD-8CB9-42A040D8D35D}"/>
              </a:ext>
            </a:extLst>
          </p:cNvPr>
          <p:cNvSpPr>
            <a:spLocks noGrp="1"/>
          </p:cNvSpPr>
          <p:nvPr>
            <p:ph sz="quarter" idx="28"/>
          </p:nvPr>
        </p:nvSpPr>
        <p:spPr>
          <a:xfrm>
            <a:off x="4394200" y="1828800"/>
            <a:ext cx="33832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Content 1">
            <a:extLst>
              <a:ext uri="{FF2B5EF4-FFF2-40B4-BE49-F238E27FC236}">
                <a16:creationId xmlns:a16="http://schemas.microsoft.com/office/drawing/2014/main" id="{83805F37-5246-4DEA-8BE0-B88A77821231}"/>
              </a:ext>
            </a:extLst>
          </p:cNvPr>
          <p:cNvSpPr>
            <a:spLocks noGrp="1"/>
          </p:cNvSpPr>
          <p:nvPr>
            <p:ph sz="quarter" idx="27"/>
          </p:nvPr>
        </p:nvSpPr>
        <p:spPr>
          <a:xfrm>
            <a:off x="902249" y="1828800"/>
            <a:ext cx="33832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3" name="Title 1">
            <a:extLst>
              <a:ext uri="{FF2B5EF4-FFF2-40B4-BE49-F238E27FC236}">
                <a16:creationId xmlns:a16="http://schemas.microsoft.com/office/drawing/2014/main" id="{BA67F38E-47BB-4C2D-B1B7-284C5688E87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664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2 Columns - Equal Width (50% x 2) + 3rd Graph on Top">
    <p:spTree>
      <p:nvGrpSpPr>
        <p:cNvPr id="1" name=""/>
        <p:cNvGrpSpPr/>
        <p:nvPr/>
      </p:nvGrpSpPr>
      <p:grpSpPr>
        <a:xfrm>
          <a:off x="0" y="0"/>
          <a:ext cx="0" cy="0"/>
          <a:chOff x="0" y="0"/>
          <a:chExt cx="0" cy="0"/>
        </a:xfrm>
      </p:grpSpPr>
      <p:sp>
        <p:nvSpPr>
          <p:cNvPr id="5" name="Content 3">
            <a:extLst>
              <a:ext uri="{FF2B5EF4-FFF2-40B4-BE49-F238E27FC236}">
                <a16:creationId xmlns:a16="http://schemas.microsoft.com/office/drawing/2014/main" id="{5AFBA8B0-87D7-43BD-8CB9-42A040D8D35D}"/>
              </a:ext>
            </a:extLst>
          </p:cNvPr>
          <p:cNvSpPr>
            <a:spLocks noGrp="1"/>
          </p:cNvSpPr>
          <p:nvPr>
            <p:ph sz="quarter" idx="28"/>
          </p:nvPr>
        </p:nvSpPr>
        <p:spPr>
          <a:xfrm>
            <a:off x="6248400" y="2764265"/>
            <a:ext cx="5029200" cy="340793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Content 2">
            <a:extLst>
              <a:ext uri="{FF2B5EF4-FFF2-40B4-BE49-F238E27FC236}">
                <a16:creationId xmlns:a16="http://schemas.microsoft.com/office/drawing/2014/main" id="{83805F37-5246-4DEA-8BE0-B88A77821231}"/>
              </a:ext>
            </a:extLst>
          </p:cNvPr>
          <p:cNvSpPr>
            <a:spLocks noGrp="1"/>
          </p:cNvSpPr>
          <p:nvPr>
            <p:ph sz="quarter" idx="27"/>
          </p:nvPr>
        </p:nvSpPr>
        <p:spPr>
          <a:xfrm>
            <a:off x="902249" y="2764265"/>
            <a:ext cx="5029200" cy="340793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6" name="Content 1">
            <a:extLst>
              <a:ext uri="{FF2B5EF4-FFF2-40B4-BE49-F238E27FC236}">
                <a16:creationId xmlns:a16="http://schemas.microsoft.com/office/drawing/2014/main" id="{538A8F8A-2B8D-4F4B-94C2-5C9D19EDFDF4}"/>
              </a:ext>
            </a:extLst>
          </p:cNvPr>
          <p:cNvSpPr>
            <a:spLocks noGrp="1"/>
          </p:cNvSpPr>
          <p:nvPr>
            <p:ph sz="quarter" idx="29"/>
          </p:nvPr>
        </p:nvSpPr>
        <p:spPr>
          <a:xfrm>
            <a:off x="902249" y="1468120"/>
            <a:ext cx="10375351" cy="114299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967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7526956" y="0"/>
            <a:ext cx="4665044"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6326591"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6" name="Logo - NENA">
            <a:extLst>
              <a:ext uri="{FF2B5EF4-FFF2-40B4-BE49-F238E27FC236}">
                <a16:creationId xmlns:a16="http://schemas.microsoft.com/office/drawing/2014/main" id="{53A92D83-4908-4957-A13F-B353A09A9F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2" name="Title 1">
            <a:extLst>
              <a:ext uri="{FF2B5EF4-FFF2-40B4-BE49-F238E27FC236}">
                <a16:creationId xmlns:a16="http://schemas.microsoft.com/office/drawing/2014/main" id="{5A6B93C1-5E3D-493C-A1CA-A0501B69DD5C}"/>
              </a:ext>
            </a:extLst>
          </p:cNvPr>
          <p:cNvSpPr>
            <a:spLocks noGrp="1"/>
          </p:cNvSpPr>
          <p:nvPr>
            <p:ph type="title"/>
          </p:nvPr>
        </p:nvSpPr>
        <p:spPr>
          <a:xfrm>
            <a:off x="1392238" y="548083"/>
            <a:ext cx="5836602" cy="679293"/>
          </a:xfrm>
        </p:spPr>
        <p:txBody>
          <a:bodyPr/>
          <a:lstStyle/>
          <a:p>
            <a:r>
              <a:rPr lang="en-US" dirty="0"/>
              <a:t>Click to edit Master title style</a:t>
            </a:r>
          </a:p>
        </p:txBody>
      </p:sp>
    </p:spTree>
    <p:extLst>
      <p:ext uri="{BB962C8B-B14F-4D97-AF65-F5344CB8AC3E}">
        <p14:creationId xmlns:p14="http://schemas.microsoft.com/office/powerpoint/2010/main" val="309207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3" name="Content 1">
            <a:extLst>
              <a:ext uri="{FF2B5EF4-FFF2-40B4-BE49-F238E27FC236}">
                <a16:creationId xmlns:a16="http://schemas.microsoft.com/office/drawing/2014/main" id="{BF14E418-29D7-410A-8A5E-EBBDF18ADDA3}"/>
              </a:ext>
            </a:extLst>
          </p:cNvPr>
          <p:cNvSpPr>
            <a:spLocks noGrp="1"/>
          </p:cNvSpPr>
          <p:nvPr>
            <p:ph sz="quarter" idx="18" hasCustomPrompt="1"/>
          </p:nvPr>
        </p:nvSpPr>
        <p:spPr>
          <a:xfrm>
            <a:off x="902250" y="1503680"/>
            <a:ext cx="10375350" cy="4586402"/>
          </a:xfrm>
          <a:prstGeom prst="rect">
            <a:avLst/>
          </a:prstGeom>
        </p:spPr>
        <p:txBody>
          <a:bodyPr vert="horz" lIns="0" tIns="45720" rIns="0" bIns="45720" rtlCol="0" anchor="ctr" anchorCtr="1">
            <a:normAutofit/>
          </a:bodyPr>
          <a:lstStyle>
            <a:lvl1pPr>
              <a:defRPr lang="en-US" dirty="0"/>
            </a:lvl1pPr>
          </a:lstStyle>
          <a:p>
            <a:pPr lvl="1"/>
            <a:r>
              <a:rPr lang="en-US" dirty="0"/>
              <a:t>Agenda or content of the next section to be used here. </a:t>
            </a:r>
          </a:p>
          <a:p>
            <a:pPr lvl="1"/>
            <a:r>
              <a:rPr lang="en-US" dirty="0"/>
              <a:t>Agenda or content of the next section to be used here. </a:t>
            </a:r>
          </a:p>
          <a:p>
            <a:pPr lvl="1"/>
            <a:r>
              <a:rPr lang="en-US" dirty="0"/>
              <a:t>Agenda or content of the next section to be used here. </a:t>
            </a:r>
          </a:p>
        </p:txBody>
      </p:sp>
      <p:sp>
        <p:nvSpPr>
          <p:cNvPr id="2" name="Title 1">
            <a:extLst>
              <a:ext uri="{FF2B5EF4-FFF2-40B4-BE49-F238E27FC236}">
                <a16:creationId xmlns:a16="http://schemas.microsoft.com/office/drawing/2014/main" id="{2DE5C4CF-8F0F-4A87-940D-641D63C08FAC}"/>
              </a:ext>
            </a:extLst>
          </p:cNvPr>
          <p:cNvSpPr>
            <a:spLocks noGrp="1"/>
          </p:cNvSpPr>
          <p:nvPr>
            <p:ph type="title" hasCustomPrompt="1"/>
          </p:nvPr>
        </p:nvSpPr>
        <p:spPr/>
        <p:txBody>
          <a:bodyPr/>
          <a:lstStyle>
            <a:lvl1pPr>
              <a:defRPr/>
            </a:lvl1pPr>
          </a:lstStyle>
          <a:p>
            <a:pPr lvl="0"/>
            <a:r>
              <a:rPr lang="en-US"/>
              <a:t>Agenda</a:t>
            </a:r>
          </a:p>
        </p:txBody>
      </p:sp>
    </p:spTree>
    <p:extLst>
      <p:ext uri="{BB962C8B-B14F-4D97-AF65-F5344CB8AC3E}">
        <p14:creationId xmlns:p14="http://schemas.microsoft.com/office/powerpoint/2010/main" val="421106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Agenda - 5 Point">
    <p:spTree>
      <p:nvGrpSpPr>
        <p:cNvPr id="1" name=""/>
        <p:cNvGrpSpPr/>
        <p:nvPr/>
      </p:nvGrpSpPr>
      <p:grpSpPr>
        <a:xfrm>
          <a:off x="0" y="0"/>
          <a:ext cx="0" cy="0"/>
          <a:chOff x="0" y="0"/>
          <a:chExt cx="0" cy="0"/>
        </a:xfrm>
      </p:grpSpPr>
      <p:sp>
        <p:nvSpPr>
          <p:cNvPr id="26" name="Content 5">
            <a:extLst>
              <a:ext uri="{FF2B5EF4-FFF2-40B4-BE49-F238E27FC236}">
                <a16:creationId xmlns:a16="http://schemas.microsoft.com/office/drawing/2014/main" id="{EC3E6C3B-3A9D-47C7-993B-E6E865F0759A}"/>
              </a:ext>
            </a:extLst>
          </p:cNvPr>
          <p:cNvSpPr>
            <a:spLocks noGrp="1"/>
          </p:cNvSpPr>
          <p:nvPr>
            <p:ph sz="quarter" idx="19" hasCustomPrompt="1"/>
          </p:nvPr>
        </p:nvSpPr>
        <p:spPr>
          <a:xfrm>
            <a:off x="9550400" y="3631855"/>
            <a:ext cx="1727200" cy="1168400"/>
          </a:xfrm>
          <a:prstGeom prst="rect">
            <a:avLst/>
          </a:prstGeom>
        </p:spPr>
        <p:txBody>
          <a:bodyPr/>
          <a:lstStyle>
            <a:lvl1pPr>
              <a:defRPr/>
            </a:lvl1pPr>
          </a:lstStyle>
          <a:p>
            <a:pPr lvl="0"/>
            <a:r>
              <a:rPr lang="en-US" dirty="0"/>
              <a:t>Agenda 5</a:t>
            </a:r>
          </a:p>
        </p:txBody>
      </p:sp>
      <p:sp>
        <p:nvSpPr>
          <p:cNvPr id="25" name="Picture Placeholder 5">
            <a:extLst>
              <a:ext uri="{FF2B5EF4-FFF2-40B4-BE49-F238E27FC236}">
                <a16:creationId xmlns:a16="http://schemas.microsoft.com/office/drawing/2014/main" id="{2A69D0C1-8CBD-455A-A5F1-19D23FABFF56}"/>
              </a:ext>
            </a:extLst>
          </p:cNvPr>
          <p:cNvSpPr>
            <a:spLocks noGrp="1"/>
          </p:cNvSpPr>
          <p:nvPr>
            <p:ph type="pic" sz="quarter" idx="18" hasCustomPrompt="1"/>
          </p:nvPr>
        </p:nvSpPr>
        <p:spPr>
          <a:xfrm>
            <a:off x="9550400" y="2676180"/>
            <a:ext cx="1727200" cy="955675"/>
          </a:xfrm>
          <a:prstGeom prst="rect">
            <a:avLst/>
          </a:prstGeom>
          <a:solidFill>
            <a:schemeClr val="bg2"/>
          </a:solidFill>
        </p:spPr>
        <p:txBody>
          <a:bodyPr/>
          <a:lstStyle>
            <a:lvl1pPr marL="0" indent="0" algn="ctr">
              <a:buNone/>
              <a:defRPr>
                <a:solidFill>
                  <a:schemeClr val="bg1"/>
                </a:solidFill>
              </a:defRPr>
            </a:lvl1pPr>
          </a:lstStyle>
          <a:p>
            <a:r>
              <a:rPr lang="en-US" dirty="0"/>
              <a:t>Pic 5</a:t>
            </a:r>
          </a:p>
        </p:txBody>
      </p:sp>
      <p:sp>
        <p:nvSpPr>
          <p:cNvPr id="24" name="Content 4">
            <a:extLst>
              <a:ext uri="{FF2B5EF4-FFF2-40B4-BE49-F238E27FC236}">
                <a16:creationId xmlns:a16="http://schemas.microsoft.com/office/drawing/2014/main" id="{B2F12281-B86A-4754-8E20-288003BAB29D}"/>
              </a:ext>
            </a:extLst>
          </p:cNvPr>
          <p:cNvSpPr>
            <a:spLocks noGrp="1"/>
          </p:cNvSpPr>
          <p:nvPr>
            <p:ph sz="quarter" idx="17" hasCustomPrompt="1"/>
          </p:nvPr>
        </p:nvSpPr>
        <p:spPr>
          <a:xfrm>
            <a:off x="7388363" y="3631855"/>
            <a:ext cx="1727200" cy="1168400"/>
          </a:xfrm>
          <a:prstGeom prst="rect">
            <a:avLst/>
          </a:prstGeom>
        </p:spPr>
        <p:txBody>
          <a:bodyPr/>
          <a:lstStyle>
            <a:lvl1pPr>
              <a:defRPr/>
            </a:lvl1pPr>
          </a:lstStyle>
          <a:p>
            <a:pPr lvl="0"/>
            <a:r>
              <a:rPr lang="en-US" dirty="0"/>
              <a:t>Agenda 4</a:t>
            </a:r>
          </a:p>
        </p:txBody>
      </p:sp>
      <p:sp>
        <p:nvSpPr>
          <p:cNvPr id="23" name="Picture Placeholder 4">
            <a:extLst>
              <a:ext uri="{FF2B5EF4-FFF2-40B4-BE49-F238E27FC236}">
                <a16:creationId xmlns:a16="http://schemas.microsoft.com/office/drawing/2014/main" id="{649EF222-FC91-4E02-BFE9-AAF1D105ECB2}"/>
              </a:ext>
            </a:extLst>
          </p:cNvPr>
          <p:cNvSpPr>
            <a:spLocks noGrp="1"/>
          </p:cNvSpPr>
          <p:nvPr>
            <p:ph type="pic" sz="quarter" idx="16" hasCustomPrompt="1"/>
          </p:nvPr>
        </p:nvSpPr>
        <p:spPr>
          <a:xfrm>
            <a:off x="7388363" y="2676180"/>
            <a:ext cx="1727200" cy="955675"/>
          </a:xfrm>
          <a:prstGeom prst="rect">
            <a:avLst/>
          </a:prstGeom>
          <a:solidFill>
            <a:schemeClr val="bg2"/>
          </a:solidFill>
        </p:spPr>
        <p:txBody>
          <a:bodyPr/>
          <a:lstStyle>
            <a:lvl1pPr marL="0" indent="0" algn="ctr">
              <a:buNone/>
              <a:defRPr>
                <a:solidFill>
                  <a:schemeClr val="bg1"/>
                </a:solidFill>
              </a:defRPr>
            </a:lvl1pPr>
          </a:lstStyle>
          <a:p>
            <a:r>
              <a:rPr lang="en-US" dirty="0"/>
              <a:t>Pic 4</a:t>
            </a:r>
          </a:p>
        </p:txBody>
      </p:sp>
      <p:sp>
        <p:nvSpPr>
          <p:cNvPr id="22" name="Content 3">
            <a:extLst>
              <a:ext uri="{FF2B5EF4-FFF2-40B4-BE49-F238E27FC236}">
                <a16:creationId xmlns:a16="http://schemas.microsoft.com/office/drawing/2014/main" id="{A4C0BD1D-ABA9-4E7A-99B9-E7F604FECD0B}"/>
              </a:ext>
            </a:extLst>
          </p:cNvPr>
          <p:cNvSpPr>
            <a:spLocks noGrp="1"/>
          </p:cNvSpPr>
          <p:nvPr>
            <p:ph sz="quarter" idx="15" hasCustomPrompt="1"/>
          </p:nvPr>
        </p:nvSpPr>
        <p:spPr>
          <a:xfrm>
            <a:off x="5226325" y="3631855"/>
            <a:ext cx="1727200" cy="1168400"/>
          </a:xfrm>
          <a:prstGeom prst="rect">
            <a:avLst/>
          </a:prstGeom>
        </p:spPr>
        <p:txBody>
          <a:bodyPr/>
          <a:lstStyle>
            <a:lvl1pPr>
              <a:defRPr/>
            </a:lvl1pPr>
          </a:lstStyle>
          <a:p>
            <a:pPr lvl="0"/>
            <a:r>
              <a:rPr lang="en-US" dirty="0"/>
              <a:t>Agenda 3</a:t>
            </a:r>
          </a:p>
        </p:txBody>
      </p:sp>
      <p:sp>
        <p:nvSpPr>
          <p:cNvPr id="21" name="Picture Placeholder 3">
            <a:extLst>
              <a:ext uri="{FF2B5EF4-FFF2-40B4-BE49-F238E27FC236}">
                <a16:creationId xmlns:a16="http://schemas.microsoft.com/office/drawing/2014/main" id="{DC18FC98-5DCD-427E-9558-DA43B9CF40D2}"/>
              </a:ext>
            </a:extLst>
          </p:cNvPr>
          <p:cNvSpPr>
            <a:spLocks noGrp="1"/>
          </p:cNvSpPr>
          <p:nvPr>
            <p:ph type="pic" sz="quarter" idx="14" hasCustomPrompt="1"/>
          </p:nvPr>
        </p:nvSpPr>
        <p:spPr>
          <a:xfrm>
            <a:off x="5226325" y="2676180"/>
            <a:ext cx="1727200" cy="955675"/>
          </a:xfrm>
          <a:prstGeom prst="rect">
            <a:avLst/>
          </a:prstGeom>
          <a:solidFill>
            <a:schemeClr val="bg2"/>
          </a:solidFill>
        </p:spPr>
        <p:txBody>
          <a:bodyPr/>
          <a:lstStyle>
            <a:lvl1pPr marL="0" indent="0" algn="ctr">
              <a:buNone/>
              <a:defRPr>
                <a:solidFill>
                  <a:schemeClr val="bg1"/>
                </a:solidFill>
              </a:defRPr>
            </a:lvl1pPr>
          </a:lstStyle>
          <a:p>
            <a:r>
              <a:rPr lang="en-US" dirty="0"/>
              <a:t>Pic 3</a:t>
            </a:r>
          </a:p>
        </p:txBody>
      </p:sp>
      <p:sp>
        <p:nvSpPr>
          <p:cNvPr id="20" name="Content 2">
            <a:extLst>
              <a:ext uri="{FF2B5EF4-FFF2-40B4-BE49-F238E27FC236}">
                <a16:creationId xmlns:a16="http://schemas.microsoft.com/office/drawing/2014/main" id="{0279BA7B-757F-4B1F-BDAE-D5DAAC9A927D}"/>
              </a:ext>
            </a:extLst>
          </p:cNvPr>
          <p:cNvSpPr>
            <a:spLocks noGrp="1"/>
          </p:cNvSpPr>
          <p:nvPr>
            <p:ph sz="quarter" idx="13" hasCustomPrompt="1"/>
          </p:nvPr>
        </p:nvSpPr>
        <p:spPr>
          <a:xfrm>
            <a:off x="3064286" y="3631855"/>
            <a:ext cx="1727200" cy="1168400"/>
          </a:xfrm>
          <a:prstGeom prst="rect">
            <a:avLst/>
          </a:prstGeom>
        </p:spPr>
        <p:txBody>
          <a:bodyPr/>
          <a:lstStyle>
            <a:lvl1pPr>
              <a:defRPr/>
            </a:lvl1pPr>
          </a:lstStyle>
          <a:p>
            <a:pPr lvl="0"/>
            <a:r>
              <a:rPr lang="en-US" dirty="0"/>
              <a:t>Agenda 2</a:t>
            </a:r>
          </a:p>
        </p:txBody>
      </p:sp>
      <p:sp>
        <p:nvSpPr>
          <p:cNvPr id="19" name="Picture Placeholder 2">
            <a:extLst>
              <a:ext uri="{FF2B5EF4-FFF2-40B4-BE49-F238E27FC236}">
                <a16:creationId xmlns:a16="http://schemas.microsoft.com/office/drawing/2014/main" id="{928088F4-BCCF-4E6C-A01E-CEB32338E72E}"/>
              </a:ext>
            </a:extLst>
          </p:cNvPr>
          <p:cNvSpPr>
            <a:spLocks noGrp="1"/>
          </p:cNvSpPr>
          <p:nvPr>
            <p:ph type="pic" sz="quarter" idx="12" hasCustomPrompt="1"/>
          </p:nvPr>
        </p:nvSpPr>
        <p:spPr>
          <a:xfrm>
            <a:off x="3064287" y="2676180"/>
            <a:ext cx="1727200" cy="955675"/>
          </a:xfrm>
          <a:prstGeom prst="rect">
            <a:avLst/>
          </a:prstGeom>
          <a:solidFill>
            <a:schemeClr val="bg2"/>
          </a:solidFill>
        </p:spPr>
        <p:txBody>
          <a:bodyPr/>
          <a:lstStyle>
            <a:lvl1pPr marL="0" indent="0" algn="ctr">
              <a:buNone/>
              <a:defRPr>
                <a:solidFill>
                  <a:schemeClr val="bg1"/>
                </a:solidFill>
              </a:defRPr>
            </a:lvl1pPr>
          </a:lstStyle>
          <a:p>
            <a:r>
              <a:rPr lang="en-US" dirty="0"/>
              <a:t>Pic 2</a:t>
            </a:r>
          </a:p>
        </p:txBody>
      </p:sp>
      <p:sp>
        <p:nvSpPr>
          <p:cNvPr id="4" name="Content 1">
            <a:extLst>
              <a:ext uri="{FF2B5EF4-FFF2-40B4-BE49-F238E27FC236}">
                <a16:creationId xmlns:a16="http://schemas.microsoft.com/office/drawing/2014/main" id="{55AEF0B8-1734-4DB0-8815-4CC9FB516B26}"/>
              </a:ext>
            </a:extLst>
          </p:cNvPr>
          <p:cNvSpPr>
            <a:spLocks noGrp="1"/>
          </p:cNvSpPr>
          <p:nvPr>
            <p:ph sz="quarter" idx="11" hasCustomPrompt="1"/>
          </p:nvPr>
        </p:nvSpPr>
        <p:spPr>
          <a:xfrm>
            <a:off x="902249" y="3631855"/>
            <a:ext cx="1727200" cy="1168400"/>
          </a:xfrm>
          <a:prstGeom prst="rect">
            <a:avLst/>
          </a:prstGeom>
        </p:spPr>
        <p:txBody>
          <a:bodyPr/>
          <a:lstStyle>
            <a:lvl1pPr>
              <a:defRPr/>
            </a:lvl1pPr>
          </a:lstStyle>
          <a:p>
            <a:pPr lvl="0"/>
            <a:r>
              <a:rPr lang="en-US" dirty="0"/>
              <a:t>Agenda 1</a:t>
            </a:r>
          </a:p>
        </p:txBody>
      </p:sp>
      <p:sp>
        <p:nvSpPr>
          <p:cNvPr id="6" name="Picture Placeholder 1">
            <a:extLst>
              <a:ext uri="{FF2B5EF4-FFF2-40B4-BE49-F238E27FC236}">
                <a16:creationId xmlns:a16="http://schemas.microsoft.com/office/drawing/2014/main" id="{0756DC4B-D7F4-4025-B112-985EE32FAD11}"/>
              </a:ext>
            </a:extLst>
          </p:cNvPr>
          <p:cNvSpPr>
            <a:spLocks noGrp="1"/>
          </p:cNvSpPr>
          <p:nvPr>
            <p:ph type="pic" sz="quarter" idx="10" hasCustomPrompt="1"/>
          </p:nvPr>
        </p:nvSpPr>
        <p:spPr>
          <a:xfrm>
            <a:off x="902249" y="2676180"/>
            <a:ext cx="1727200" cy="955675"/>
          </a:xfrm>
          <a:prstGeom prst="rect">
            <a:avLst/>
          </a:prstGeom>
          <a:solidFill>
            <a:schemeClr val="bg2"/>
          </a:solidFill>
        </p:spPr>
        <p:txBody>
          <a:bodyPr/>
          <a:lstStyle>
            <a:lvl1pPr marL="0" indent="0" algn="ctr">
              <a:buNone/>
              <a:defRPr>
                <a:solidFill>
                  <a:schemeClr val="bg1"/>
                </a:solidFill>
              </a:defRPr>
            </a:lvl1pPr>
          </a:lstStyle>
          <a:p>
            <a:r>
              <a:rPr lang="en-US" dirty="0"/>
              <a:t>Pic 1</a:t>
            </a:r>
          </a:p>
        </p:txBody>
      </p:sp>
      <p:sp>
        <p:nvSpPr>
          <p:cNvPr id="2" name="Title 1">
            <a:extLst>
              <a:ext uri="{FF2B5EF4-FFF2-40B4-BE49-F238E27FC236}">
                <a16:creationId xmlns:a16="http://schemas.microsoft.com/office/drawing/2014/main" id="{2DE5C4CF-8F0F-4A87-940D-641D63C08FAC}"/>
              </a:ext>
            </a:extLst>
          </p:cNvPr>
          <p:cNvSpPr>
            <a:spLocks noGrp="1"/>
          </p:cNvSpPr>
          <p:nvPr>
            <p:ph type="title" hasCustomPrompt="1"/>
          </p:nvPr>
        </p:nvSpPr>
        <p:spPr/>
        <p:txBody>
          <a:bodyPr/>
          <a:lstStyle>
            <a:lvl1pPr>
              <a:defRPr/>
            </a:lvl1pPr>
          </a:lstStyle>
          <a:p>
            <a:pPr lvl="0"/>
            <a:r>
              <a:rPr lang="en-US" dirty="0"/>
              <a:t>Agenda</a:t>
            </a:r>
          </a:p>
        </p:txBody>
      </p:sp>
    </p:spTree>
    <p:extLst>
      <p:ext uri="{BB962C8B-B14F-4D97-AF65-F5344CB8AC3E}">
        <p14:creationId xmlns:p14="http://schemas.microsoft.com/office/powerpoint/2010/main" val="337303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Agenda - 6 Point">
    <p:spTree>
      <p:nvGrpSpPr>
        <p:cNvPr id="1" name=""/>
        <p:cNvGrpSpPr/>
        <p:nvPr/>
      </p:nvGrpSpPr>
      <p:grpSpPr>
        <a:xfrm>
          <a:off x="0" y="0"/>
          <a:ext cx="0" cy="0"/>
          <a:chOff x="0" y="0"/>
          <a:chExt cx="0" cy="0"/>
        </a:xfrm>
      </p:grpSpPr>
      <p:sp>
        <p:nvSpPr>
          <p:cNvPr id="14" name="Content 6">
            <a:extLst>
              <a:ext uri="{FF2B5EF4-FFF2-40B4-BE49-F238E27FC236}">
                <a16:creationId xmlns:a16="http://schemas.microsoft.com/office/drawing/2014/main" id="{EF8F8B4A-3806-4433-A615-DBDA2458956A}"/>
              </a:ext>
            </a:extLst>
          </p:cNvPr>
          <p:cNvSpPr>
            <a:spLocks noGrp="1"/>
          </p:cNvSpPr>
          <p:nvPr>
            <p:ph sz="quarter" idx="21" hasCustomPrompt="1"/>
          </p:nvPr>
        </p:nvSpPr>
        <p:spPr>
          <a:xfrm>
            <a:off x="9753600" y="3631855"/>
            <a:ext cx="1524000" cy="1168400"/>
          </a:xfrm>
          <a:prstGeom prst="rect">
            <a:avLst/>
          </a:prstGeom>
        </p:spPr>
        <p:txBody>
          <a:bodyPr/>
          <a:lstStyle>
            <a:lvl1pPr>
              <a:defRPr/>
            </a:lvl1pPr>
          </a:lstStyle>
          <a:p>
            <a:pPr lvl="0"/>
            <a:r>
              <a:rPr lang="en-US" dirty="0"/>
              <a:t>Agenda 6</a:t>
            </a:r>
          </a:p>
        </p:txBody>
      </p:sp>
      <p:sp>
        <p:nvSpPr>
          <p:cNvPr id="13" name="Picture Placeholder 6">
            <a:extLst>
              <a:ext uri="{FF2B5EF4-FFF2-40B4-BE49-F238E27FC236}">
                <a16:creationId xmlns:a16="http://schemas.microsoft.com/office/drawing/2014/main" id="{6162B50E-E3F9-431B-9B1B-9013B3F8F9A0}"/>
              </a:ext>
            </a:extLst>
          </p:cNvPr>
          <p:cNvSpPr>
            <a:spLocks noGrp="1"/>
          </p:cNvSpPr>
          <p:nvPr>
            <p:ph type="pic" sz="quarter" idx="20" hasCustomPrompt="1"/>
          </p:nvPr>
        </p:nvSpPr>
        <p:spPr>
          <a:xfrm>
            <a:off x="9753600"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dirty="0"/>
              <a:t>Pic 6</a:t>
            </a:r>
          </a:p>
        </p:txBody>
      </p:sp>
      <p:sp>
        <p:nvSpPr>
          <p:cNvPr id="26" name="Content 5">
            <a:extLst>
              <a:ext uri="{FF2B5EF4-FFF2-40B4-BE49-F238E27FC236}">
                <a16:creationId xmlns:a16="http://schemas.microsoft.com/office/drawing/2014/main" id="{EC3E6C3B-3A9D-47C7-993B-E6E865F0759A}"/>
              </a:ext>
            </a:extLst>
          </p:cNvPr>
          <p:cNvSpPr>
            <a:spLocks noGrp="1"/>
          </p:cNvSpPr>
          <p:nvPr>
            <p:ph sz="quarter" idx="19" hasCustomPrompt="1"/>
          </p:nvPr>
        </p:nvSpPr>
        <p:spPr>
          <a:xfrm>
            <a:off x="7983329" y="3631855"/>
            <a:ext cx="1524000" cy="1168400"/>
          </a:xfrm>
          <a:prstGeom prst="rect">
            <a:avLst/>
          </a:prstGeom>
        </p:spPr>
        <p:txBody>
          <a:bodyPr/>
          <a:lstStyle>
            <a:lvl1pPr>
              <a:defRPr/>
            </a:lvl1pPr>
          </a:lstStyle>
          <a:p>
            <a:pPr lvl="0"/>
            <a:r>
              <a:rPr lang="en-US" dirty="0"/>
              <a:t>Agenda 5</a:t>
            </a:r>
          </a:p>
        </p:txBody>
      </p:sp>
      <p:sp>
        <p:nvSpPr>
          <p:cNvPr id="25" name="Picture Placeholder 5">
            <a:extLst>
              <a:ext uri="{FF2B5EF4-FFF2-40B4-BE49-F238E27FC236}">
                <a16:creationId xmlns:a16="http://schemas.microsoft.com/office/drawing/2014/main" id="{2A69D0C1-8CBD-455A-A5F1-19D23FABFF56}"/>
              </a:ext>
            </a:extLst>
          </p:cNvPr>
          <p:cNvSpPr>
            <a:spLocks noGrp="1"/>
          </p:cNvSpPr>
          <p:nvPr>
            <p:ph type="pic" sz="quarter" idx="18" hasCustomPrompt="1"/>
          </p:nvPr>
        </p:nvSpPr>
        <p:spPr>
          <a:xfrm>
            <a:off x="7983329"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dirty="0"/>
              <a:t>Pic 5</a:t>
            </a:r>
          </a:p>
        </p:txBody>
      </p:sp>
      <p:sp>
        <p:nvSpPr>
          <p:cNvPr id="24" name="Content 4">
            <a:extLst>
              <a:ext uri="{FF2B5EF4-FFF2-40B4-BE49-F238E27FC236}">
                <a16:creationId xmlns:a16="http://schemas.microsoft.com/office/drawing/2014/main" id="{B2F12281-B86A-4754-8E20-288003BAB29D}"/>
              </a:ext>
            </a:extLst>
          </p:cNvPr>
          <p:cNvSpPr>
            <a:spLocks noGrp="1"/>
          </p:cNvSpPr>
          <p:nvPr>
            <p:ph sz="quarter" idx="17" hasCustomPrompt="1"/>
          </p:nvPr>
        </p:nvSpPr>
        <p:spPr>
          <a:xfrm>
            <a:off x="6213059" y="3631855"/>
            <a:ext cx="1524000" cy="1168400"/>
          </a:xfrm>
          <a:prstGeom prst="rect">
            <a:avLst/>
          </a:prstGeom>
        </p:spPr>
        <p:txBody>
          <a:bodyPr/>
          <a:lstStyle>
            <a:lvl1pPr>
              <a:defRPr/>
            </a:lvl1pPr>
          </a:lstStyle>
          <a:p>
            <a:pPr lvl="0"/>
            <a:r>
              <a:rPr lang="en-US" dirty="0"/>
              <a:t>Agenda 4</a:t>
            </a:r>
          </a:p>
        </p:txBody>
      </p:sp>
      <p:sp>
        <p:nvSpPr>
          <p:cNvPr id="23" name="Picture Placeholder 4">
            <a:extLst>
              <a:ext uri="{FF2B5EF4-FFF2-40B4-BE49-F238E27FC236}">
                <a16:creationId xmlns:a16="http://schemas.microsoft.com/office/drawing/2014/main" id="{649EF222-FC91-4E02-BFE9-AAF1D105ECB2}"/>
              </a:ext>
            </a:extLst>
          </p:cNvPr>
          <p:cNvSpPr>
            <a:spLocks noGrp="1"/>
          </p:cNvSpPr>
          <p:nvPr>
            <p:ph type="pic" sz="quarter" idx="16" hasCustomPrompt="1"/>
          </p:nvPr>
        </p:nvSpPr>
        <p:spPr>
          <a:xfrm>
            <a:off x="6213059"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dirty="0"/>
              <a:t>Pic 4</a:t>
            </a:r>
          </a:p>
        </p:txBody>
      </p:sp>
      <p:sp>
        <p:nvSpPr>
          <p:cNvPr id="22" name="Content 3">
            <a:extLst>
              <a:ext uri="{FF2B5EF4-FFF2-40B4-BE49-F238E27FC236}">
                <a16:creationId xmlns:a16="http://schemas.microsoft.com/office/drawing/2014/main" id="{A4C0BD1D-ABA9-4E7A-99B9-E7F604FECD0B}"/>
              </a:ext>
            </a:extLst>
          </p:cNvPr>
          <p:cNvSpPr>
            <a:spLocks noGrp="1"/>
          </p:cNvSpPr>
          <p:nvPr>
            <p:ph sz="quarter" idx="15" hasCustomPrompt="1"/>
          </p:nvPr>
        </p:nvSpPr>
        <p:spPr>
          <a:xfrm>
            <a:off x="4442789" y="3631855"/>
            <a:ext cx="1524000" cy="1168400"/>
          </a:xfrm>
          <a:prstGeom prst="rect">
            <a:avLst/>
          </a:prstGeom>
        </p:spPr>
        <p:txBody>
          <a:bodyPr/>
          <a:lstStyle>
            <a:lvl1pPr>
              <a:defRPr/>
            </a:lvl1pPr>
          </a:lstStyle>
          <a:p>
            <a:pPr lvl="0"/>
            <a:r>
              <a:rPr lang="en-US" dirty="0"/>
              <a:t>Agenda 3</a:t>
            </a:r>
          </a:p>
        </p:txBody>
      </p:sp>
      <p:sp>
        <p:nvSpPr>
          <p:cNvPr id="21" name="Picture Placeholder 3">
            <a:extLst>
              <a:ext uri="{FF2B5EF4-FFF2-40B4-BE49-F238E27FC236}">
                <a16:creationId xmlns:a16="http://schemas.microsoft.com/office/drawing/2014/main" id="{DC18FC98-5DCD-427E-9558-DA43B9CF40D2}"/>
              </a:ext>
            </a:extLst>
          </p:cNvPr>
          <p:cNvSpPr>
            <a:spLocks noGrp="1"/>
          </p:cNvSpPr>
          <p:nvPr>
            <p:ph type="pic" sz="quarter" idx="14" hasCustomPrompt="1"/>
          </p:nvPr>
        </p:nvSpPr>
        <p:spPr>
          <a:xfrm>
            <a:off x="4442789"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dirty="0"/>
              <a:t>Pic 3</a:t>
            </a:r>
          </a:p>
        </p:txBody>
      </p:sp>
      <p:sp>
        <p:nvSpPr>
          <p:cNvPr id="20" name="Content 2">
            <a:extLst>
              <a:ext uri="{FF2B5EF4-FFF2-40B4-BE49-F238E27FC236}">
                <a16:creationId xmlns:a16="http://schemas.microsoft.com/office/drawing/2014/main" id="{0279BA7B-757F-4B1F-BDAE-D5DAAC9A927D}"/>
              </a:ext>
            </a:extLst>
          </p:cNvPr>
          <p:cNvSpPr>
            <a:spLocks noGrp="1"/>
          </p:cNvSpPr>
          <p:nvPr>
            <p:ph sz="quarter" idx="13" hasCustomPrompt="1"/>
          </p:nvPr>
        </p:nvSpPr>
        <p:spPr>
          <a:xfrm>
            <a:off x="2672519" y="3631855"/>
            <a:ext cx="1524000" cy="1168400"/>
          </a:xfrm>
          <a:prstGeom prst="rect">
            <a:avLst/>
          </a:prstGeom>
        </p:spPr>
        <p:txBody>
          <a:bodyPr/>
          <a:lstStyle>
            <a:lvl1pPr>
              <a:defRPr/>
            </a:lvl1pPr>
          </a:lstStyle>
          <a:p>
            <a:pPr lvl="0"/>
            <a:r>
              <a:rPr lang="en-US" dirty="0"/>
              <a:t>Agenda 2</a:t>
            </a:r>
          </a:p>
        </p:txBody>
      </p:sp>
      <p:sp>
        <p:nvSpPr>
          <p:cNvPr id="19" name="Picture Placeholder 2">
            <a:extLst>
              <a:ext uri="{FF2B5EF4-FFF2-40B4-BE49-F238E27FC236}">
                <a16:creationId xmlns:a16="http://schemas.microsoft.com/office/drawing/2014/main" id="{928088F4-BCCF-4E6C-A01E-CEB32338E72E}"/>
              </a:ext>
            </a:extLst>
          </p:cNvPr>
          <p:cNvSpPr>
            <a:spLocks noGrp="1"/>
          </p:cNvSpPr>
          <p:nvPr>
            <p:ph type="pic" sz="quarter" idx="12" hasCustomPrompt="1"/>
          </p:nvPr>
        </p:nvSpPr>
        <p:spPr>
          <a:xfrm>
            <a:off x="2672519"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dirty="0"/>
              <a:t>Pic 2</a:t>
            </a:r>
          </a:p>
        </p:txBody>
      </p:sp>
      <p:sp>
        <p:nvSpPr>
          <p:cNvPr id="4" name="Content 1">
            <a:extLst>
              <a:ext uri="{FF2B5EF4-FFF2-40B4-BE49-F238E27FC236}">
                <a16:creationId xmlns:a16="http://schemas.microsoft.com/office/drawing/2014/main" id="{55AEF0B8-1734-4DB0-8815-4CC9FB516B26}"/>
              </a:ext>
            </a:extLst>
          </p:cNvPr>
          <p:cNvSpPr>
            <a:spLocks noGrp="1"/>
          </p:cNvSpPr>
          <p:nvPr>
            <p:ph sz="quarter" idx="11" hasCustomPrompt="1"/>
          </p:nvPr>
        </p:nvSpPr>
        <p:spPr>
          <a:xfrm>
            <a:off x="902249" y="3631855"/>
            <a:ext cx="1524000" cy="1168400"/>
          </a:xfrm>
          <a:prstGeom prst="rect">
            <a:avLst/>
          </a:prstGeom>
        </p:spPr>
        <p:txBody>
          <a:bodyPr/>
          <a:lstStyle>
            <a:lvl1pPr>
              <a:defRPr/>
            </a:lvl1pPr>
          </a:lstStyle>
          <a:p>
            <a:pPr lvl="0"/>
            <a:r>
              <a:rPr lang="en-US" dirty="0"/>
              <a:t>Agenda 1</a:t>
            </a:r>
          </a:p>
        </p:txBody>
      </p:sp>
      <p:sp>
        <p:nvSpPr>
          <p:cNvPr id="6" name="Picture Placeholder 1">
            <a:extLst>
              <a:ext uri="{FF2B5EF4-FFF2-40B4-BE49-F238E27FC236}">
                <a16:creationId xmlns:a16="http://schemas.microsoft.com/office/drawing/2014/main" id="{0756DC4B-D7F4-4025-B112-985EE32FAD11}"/>
              </a:ext>
            </a:extLst>
          </p:cNvPr>
          <p:cNvSpPr>
            <a:spLocks noGrp="1"/>
          </p:cNvSpPr>
          <p:nvPr>
            <p:ph type="pic" sz="quarter" idx="10" hasCustomPrompt="1"/>
          </p:nvPr>
        </p:nvSpPr>
        <p:spPr>
          <a:xfrm>
            <a:off x="902249"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dirty="0"/>
              <a:t>Pic 1</a:t>
            </a:r>
          </a:p>
        </p:txBody>
      </p:sp>
      <p:sp>
        <p:nvSpPr>
          <p:cNvPr id="2" name="Title 1">
            <a:extLst>
              <a:ext uri="{FF2B5EF4-FFF2-40B4-BE49-F238E27FC236}">
                <a16:creationId xmlns:a16="http://schemas.microsoft.com/office/drawing/2014/main" id="{2DE5C4CF-8F0F-4A87-940D-641D63C08FAC}"/>
              </a:ext>
            </a:extLst>
          </p:cNvPr>
          <p:cNvSpPr>
            <a:spLocks noGrp="1"/>
          </p:cNvSpPr>
          <p:nvPr>
            <p:ph type="title" hasCustomPrompt="1"/>
          </p:nvPr>
        </p:nvSpPr>
        <p:spPr/>
        <p:txBody>
          <a:bodyPr/>
          <a:lstStyle>
            <a:lvl1pPr>
              <a:defRPr/>
            </a:lvl1pPr>
          </a:lstStyle>
          <a:p>
            <a:pPr lvl="0"/>
            <a:r>
              <a:rPr lang="en-US" dirty="0"/>
              <a:t>Agenda</a:t>
            </a:r>
          </a:p>
        </p:txBody>
      </p:sp>
    </p:spTree>
    <p:extLst>
      <p:ext uri="{BB962C8B-B14F-4D97-AF65-F5344CB8AC3E}">
        <p14:creationId xmlns:p14="http://schemas.microsoft.com/office/powerpoint/2010/main" val="61264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ase Study Layout">
    <p:spTree>
      <p:nvGrpSpPr>
        <p:cNvPr id="1" name=""/>
        <p:cNvGrpSpPr/>
        <p:nvPr/>
      </p:nvGrpSpPr>
      <p:grpSpPr>
        <a:xfrm>
          <a:off x="0" y="0"/>
          <a:ext cx="0" cy="0"/>
          <a:chOff x="0" y="0"/>
          <a:chExt cx="0" cy="0"/>
        </a:xfrm>
      </p:grpSpPr>
      <p:sp>
        <p:nvSpPr>
          <p:cNvPr id="36" name="Content 4">
            <a:extLst>
              <a:ext uri="{FF2B5EF4-FFF2-40B4-BE49-F238E27FC236}">
                <a16:creationId xmlns:a16="http://schemas.microsoft.com/office/drawing/2014/main" id="{7A189B18-14FE-4FEE-A037-B67F1D38EC76}"/>
              </a:ext>
            </a:extLst>
          </p:cNvPr>
          <p:cNvSpPr>
            <a:spLocks noGrp="1"/>
          </p:cNvSpPr>
          <p:nvPr>
            <p:ph type="body" sz="quarter" idx="29" hasCustomPrompt="1"/>
          </p:nvPr>
        </p:nvSpPr>
        <p:spPr>
          <a:xfrm>
            <a:off x="3981450" y="5717476"/>
            <a:ext cx="7296150" cy="474662"/>
          </a:xfrm>
          <a:prstGeom prst="rect">
            <a:avLst/>
          </a:prstGeom>
        </p:spPr>
        <p:txBody>
          <a:bodyPr/>
          <a:lstStyle>
            <a:lvl1pPr marL="0" indent="0">
              <a:buNone/>
              <a:defRPr sz="1600"/>
            </a:lvl1pPr>
          </a:lstStyle>
          <a:p>
            <a:pPr lvl="0"/>
            <a:r>
              <a:rPr lang="en-US" dirty="0"/>
              <a:t>Text - Benefits</a:t>
            </a:r>
          </a:p>
        </p:txBody>
      </p:sp>
      <p:sp>
        <p:nvSpPr>
          <p:cNvPr id="16" name="Title 5">
            <a:extLst>
              <a:ext uri="{FF2B5EF4-FFF2-40B4-BE49-F238E27FC236}">
                <a16:creationId xmlns:a16="http://schemas.microsoft.com/office/drawing/2014/main" id="{7EC5B799-6105-48B6-A522-D895C2A806D2}"/>
              </a:ext>
            </a:extLst>
          </p:cNvPr>
          <p:cNvSpPr>
            <a:spLocks noGrp="1"/>
          </p:cNvSpPr>
          <p:nvPr>
            <p:ph type="body" sz="quarter" idx="33" hasCustomPrompt="1"/>
          </p:nvPr>
        </p:nvSpPr>
        <p:spPr>
          <a:xfrm>
            <a:off x="3981450" y="5346909"/>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dirty="0"/>
              <a:t>Benefits</a:t>
            </a:r>
          </a:p>
        </p:txBody>
      </p:sp>
      <p:sp>
        <p:nvSpPr>
          <p:cNvPr id="34" name="Content 3">
            <a:extLst>
              <a:ext uri="{FF2B5EF4-FFF2-40B4-BE49-F238E27FC236}">
                <a16:creationId xmlns:a16="http://schemas.microsoft.com/office/drawing/2014/main" id="{7209CC25-736A-4AE6-89DB-A7FA64D61FDF}"/>
              </a:ext>
            </a:extLst>
          </p:cNvPr>
          <p:cNvSpPr>
            <a:spLocks noGrp="1"/>
          </p:cNvSpPr>
          <p:nvPr>
            <p:ph type="body" sz="quarter" idx="27" hasCustomPrompt="1"/>
          </p:nvPr>
        </p:nvSpPr>
        <p:spPr>
          <a:xfrm>
            <a:off x="3981450" y="4422867"/>
            <a:ext cx="7296150" cy="474662"/>
          </a:xfrm>
          <a:prstGeom prst="rect">
            <a:avLst/>
          </a:prstGeom>
        </p:spPr>
        <p:txBody>
          <a:bodyPr/>
          <a:lstStyle>
            <a:lvl1pPr marL="0" indent="0">
              <a:buNone/>
              <a:defRPr sz="1600"/>
            </a:lvl1pPr>
          </a:lstStyle>
          <a:p>
            <a:pPr lvl="0"/>
            <a:r>
              <a:rPr lang="en-US" dirty="0"/>
              <a:t>Text - Solution</a:t>
            </a:r>
          </a:p>
        </p:txBody>
      </p:sp>
      <p:sp>
        <p:nvSpPr>
          <p:cNvPr id="15" name="Title 4">
            <a:extLst>
              <a:ext uri="{FF2B5EF4-FFF2-40B4-BE49-F238E27FC236}">
                <a16:creationId xmlns:a16="http://schemas.microsoft.com/office/drawing/2014/main" id="{D30E8596-F5B9-44A0-A1D4-6207AAA489A7}"/>
              </a:ext>
            </a:extLst>
          </p:cNvPr>
          <p:cNvSpPr>
            <a:spLocks noGrp="1"/>
          </p:cNvSpPr>
          <p:nvPr>
            <p:ph type="body" sz="quarter" idx="32" hasCustomPrompt="1"/>
          </p:nvPr>
        </p:nvSpPr>
        <p:spPr>
          <a:xfrm>
            <a:off x="3981450" y="4050229"/>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dirty="0"/>
              <a:t>Solution</a:t>
            </a:r>
          </a:p>
        </p:txBody>
      </p:sp>
      <p:sp>
        <p:nvSpPr>
          <p:cNvPr id="32" name="Content 2">
            <a:extLst>
              <a:ext uri="{FF2B5EF4-FFF2-40B4-BE49-F238E27FC236}">
                <a16:creationId xmlns:a16="http://schemas.microsoft.com/office/drawing/2014/main" id="{D7018FA5-93D8-4DC0-98A5-8DD66762CD5F}"/>
              </a:ext>
            </a:extLst>
          </p:cNvPr>
          <p:cNvSpPr>
            <a:spLocks noGrp="1"/>
          </p:cNvSpPr>
          <p:nvPr>
            <p:ph type="body" sz="quarter" idx="25" hasCustomPrompt="1"/>
          </p:nvPr>
        </p:nvSpPr>
        <p:spPr>
          <a:xfrm>
            <a:off x="3981450" y="3041367"/>
            <a:ext cx="7296150" cy="474662"/>
          </a:xfrm>
          <a:prstGeom prst="rect">
            <a:avLst/>
          </a:prstGeom>
        </p:spPr>
        <p:txBody>
          <a:bodyPr/>
          <a:lstStyle>
            <a:lvl1pPr marL="0" indent="0">
              <a:buNone/>
              <a:defRPr sz="1600"/>
            </a:lvl1pPr>
          </a:lstStyle>
          <a:p>
            <a:pPr lvl="0"/>
            <a:r>
              <a:rPr lang="en-US" dirty="0"/>
              <a:t>Text - Challenges</a:t>
            </a:r>
          </a:p>
        </p:txBody>
      </p:sp>
      <p:sp>
        <p:nvSpPr>
          <p:cNvPr id="14" name="Title 3">
            <a:extLst>
              <a:ext uri="{FF2B5EF4-FFF2-40B4-BE49-F238E27FC236}">
                <a16:creationId xmlns:a16="http://schemas.microsoft.com/office/drawing/2014/main" id="{758F5531-786F-42C3-8FEB-E8C5C4CDF021}"/>
              </a:ext>
            </a:extLst>
          </p:cNvPr>
          <p:cNvSpPr>
            <a:spLocks noGrp="1"/>
          </p:cNvSpPr>
          <p:nvPr>
            <p:ph type="body" sz="quarter" idx="31" hasCustomPrompt="1"/>
          </p:nvPr>
        </p:nvSpPr>
        <p:spPr>
          <a:xfrm>
            <a:off x="3981450" y="2671139"/>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dirty="0"/>
              <a:t>Challenges</a:t>
            </a:r>
          </a:p>
        </p:txBody>
      </p:sp>
      <p:sp>
        <p:nvSpPr>
          <p:cNvPr id="30" name="Content 1">
            <a:extLst>
              <a:ext uri="{FF2B5EF4-FFF2-40B4-BE49-F238E27FC236}">
                <a16:creationId xmlns:a16="http://schemas.microsoft.com/office/drawing/2014/main" id="{50285606-BECE-43A3-99FD-05863EBD9C59}"/>
              </a:ext>
            </a:extLst>
          </p:cNvPr>
          <p:cNvSpPr>
            <a:spLocks noGrp="1"/>
          </p:cNvSpPr>
          <p:nvPr>
            <p:ph type="body" sz="quarter" idx="23" hasCustomPrompt="1"/>
          </p:nvPr>
        </p:nvSpPr>
        <p:spPr>
          <a:xfrm>
            <a:off x="3981450" y="1782907"/>
            <a:ext cx="7296150" cy="474662"/>
          </a:xfrm>
          <a:prstGeom prst="rect">
            <a:avLst/>
          </a:prstGeom>
        </p:spPr>
        <p:txBody>
          <a:bodyPr>
            <a:normAutofit/>
          </a:bodyPr>
          <a:lstStyle>
            <a:lvl1pPr marL="0" indent="0">
              <a:buNone/>
              <a:defRPr sz="1600"/>
            </a:lvl1pPr>
          </a:lstStyle>
          <a:p>
            <a:pPr lvl="0"/>
            <a:r>
              <a:rPr lang="en-US" dirty="0"/>
              <a:t>Text - Client</a:t>
            </a:r>
          </a:p>
        </p:txBody>
      </p:sp>
      <p:sp>
        <p:nvSpPr>
          <p:cNvPr id="5" name="Title 2">
            <a:extLst>
              <a:ext uri="{FF2B5EF4-FFF2-40B4-BE49-F238E27FC236}">
                <a16:creationId xmlns:a16="http://schemas.microsoft.com/office/drawing/2014/main" id="{6B3AE985-A7E3-4B10-BBA9-9558DE11CB04}"/>
              </a:ext>
            </a:extLst>
          </p:cNvPr>
          <p:cNvSpPr>
            <a:spLocks noGrp="1"/>
          </p:cNvSpPr>
          <p:nvPr>
            <p:ph type="body" sz="quarter" idx="30" hasCustomPrompt="1"/>
          </p:nvPr>
        </p:nvSpPr>
        <p:spPr>
          <a:xfrm>
            <a:off x="3981450" y="1412875"/>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dirty="0"/>
              <a:t>Client</a:t>
            </a:r>
          </a:p>
        </p:txBody>
      </p:sp>
      <p:sp>
        <p:nvSpPr>
          <p:cNvPr id="3" name="Picture Placeholder 1">
            <a:extLst>
              <a:ext uri="{FF2B5EF4-FFF2-40B4-BE49-F238E27FC236}">
                <a16:creationId xmlns:a16="http://schemas.microsoft.com/office/drawing/2014/main" id="{9A965143-0C4E-4217-A7D1-C4D853910FB6}"/>
              </a:ext>
            </a:extLst>
          </p:cNvPr>
          <p:cNvSpPr>
            <a:spLocks noGrp="1"/>
          </p:cNvSpPr>
          <p:nvPr>
            <p:ph type="pic" sz="quarter" idx="20"/>
          </p:nvPr>
        </p:nvSpPr>
        <p:spPr>
          <a:xfrm>
            <a:off x="902249" y="1412681"/>
            <a:ext cx="2729571" cy="4779457"/>
          </a:xfrm>
          <a:prstGeom prst="rect">
            <a:avLst/>
          </a:prstGeom>
        </p:spPr>
        <p:txBody>
          <a:bodyPr/>
          <a:lstStyle>
            <a:lvl1pPr>
              <a:defRPr lang="en-US"/>
            </a:lvl1pPr>
          </a:lstStyle>
          <a:p>
            <a:r>
              <a:rPr lang="en-US"/>
              <a:t>Click icon to add picture</a:t>
            </a:r>
          </a:p>
        </p:txBody>
      </p:sp>
      <p:sp>
        <p:nvSpPr>
          <p:cNvPr id="2" name="Title 1">
            <a:extLst>
              <a:ext uri="{FF2B5EF4-FFF2-40B4-BE49-F238E27FC236}">
                <a16:creationId xmlns:a16="http://schemas.microsoft.com/office/drawing/2014/main" id="{FC30ABD5-2DC7-46AC-AD49-DCB039CBE2A2}"/>
              </a:ext>
            </a:extLst>
          </p:cNvPr>
          <p:cNvSpPr>
            <a:spLocks noGrp="1"/>
          </p:cNvSpPr>
          <p:nvPr>
            <p:ph type="title" hasCustomPrompt="1"/>
          </p:nvPr>
        </p:nvSpPr>
        <p:spPr/>
        <p:txBody>
          <a:bodyPr/>
          <a:lstStyle>
            <a:lvl1pPr>
              <a:defRPr/>
            </a:lvl1pPr>
          </a:lstStyle>
          <a:p>
            <a:r>
              <a:rPr lang="en-US"/>
              <a:t>Case study</a:t>
            </a:r>
          </a:p>
        </p:txBody>
      </p:sp>
    </p:spTree>
    <p:extLst>
      <p:ext uri="{BB962C8B-B14F-4D97-AF65-F5344CB8AC3E}">
        <p14:creationId xmlns:p14="http://schemas.microsoft.com/office/powerpoint/2010/main" val="3391219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 Text">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1AC03862-739C-4F3F-8C39-80339E753CB8}"/>
              </a:ext>
            </a:extLst>
          </p:cNvPr>
          <p:cNvGrpSpPr/>
          <p:nvPr userDrawn="1"/>
        </p:nvGrpSpPr>
        <p:grpSpPr>
          <a:xfrm>
            <a:off x="6463795" y="1828800"/>
            <a:ext cx="4727826" cy="384604"/>
            <a:chOff x="1041274" y="1072326"/>
            <a:chExt cx="4727826" cy="384604"/>
          </a:xfrm>
          <a:solidFill>
            <a:schemeClr val="accent5"/>
          </a:solidFill>
        </p:grpSpPr>
        <p:sp>
          <p:nvSpPr>
            <p:cNvPr id="21" name="Freeform 32">
              <a:extLst>
                <a:ext uri="{FF2B5EF4-FFF2-40B4-BE49-F238E27FC236}">
                  <a16:creationId xmlns:a16="http://schemas.microsoft.com/office/drawing/2014/main" id="{D7767C0F-263C-4518-B6AD-3F74B33C4B22}"/>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22" name="Freeform 32">
              <a:extLst>
                <a:ext uri="{FF2B5EF4-FFF2-40B4-BE49-F238E27FC236}">
                  <a16:creationId xmlns:a16="http://schemas.microsoft.com/office/drawing/2014/main" id="{D573288C-F97B-4E1C-86D6-DD5B4342C232}"/>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23" name="Freeform 33">
              <a:extLst>
                <a:ext uri="{FF2B5EF4-FFF2-40B4-BE49-F238E27FC236}">
                  <a16:creationId xmlns:a16="http://schemas.microsoft.com/office/drawing/2014/main" id="{B3140EB0-DA9D-47A7-923F-EE723BC01238}"/>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algn="ctr" defTabSz="812268">
                <a:lnSpc>
                  <a:spcPct val="90000"/>
                </a:lnSpc>
                <a:spcBef>
                  <a:spcPct val="50000"/>
                </a:spcBef>
                <a:defRPr/>
              </a:pPr>
              <a:endParaRPr lang="en-US" b="1" kern="0">
                <a:solidFill>
                  <a:srgbClr val="FFFFFF"/>
                </a:solidFill>
                <a:latin typeface="Calibri" panose="020F0502020204030204" pitchFamily="34" charset="0"/>
                <a:ea typeface="ＭＳ Ｐゴシック" pitchFamily="34" charset="-128"/>
                <a:cs typeface="Arial" pitchFamily="34" charset="0"/>
              </a:endParaRPr>
            </a:p>
          </p:txBody>
        </p:sp>
      </p:grpSp>
      <p:sp>
        <p:nvSpPr>
          <p:cNvPr id="28" name="Content 2">
            <a:extLst>
              <a:ext uri="{FF2B5EF4-FFF2-40B4-BE49-F238E27FC236}">
                <a16:creationId xmlns:a16="http://schemas.microsoft.com/office/drawing/2014/main" id="{9931B1E9-5B49-4D6F-9E67-AE78C59AB2E9}"/>
              </a:ext>
            </a:extLst>
          </p:cNvPr>
          <p:cNvSpPr>
            <a:spLocks noGrp="1"/>
          </p:cNvSpPr>
          <p:nvPr>
            <p:ph sz="quarter" idx="31"/>
          </p:nvPr>
        </p:nvSpPr>
        <p:spPr>
          <a:xfrm>
            <a:off x="6426127" y="1841108"/>
            <a:ext cx="4800600" cy="4343400"/>
          </a:xfrm>
          <a:prstGeom prst="roundRect">
            <a:avLst>
              <a:gd name="adj" fmla="val 6024"/>
            </a:avLst>
          </a:prstGeom>
          <a:ln w="12700">
            <a:solidFill>
              <a:schemeClr val="accent5"/>
            </a:solidFill>
            <a:prstDash val="sysDash"/>
          </a:ln>
        </p:spPr>
        <p:txBody>
          <a:bodyPr/>
          <a:lstStyle/>
          <a:p>
            <a:pPr lvl="0"/>
            <a:r>
              <a:rPr lang="en-US" dirty="0"/>
              <a:t>Click to edit Master text styles</a:t>
            </a:r>
          </a:p>
          <a:p>
            <a:pPr lvl="1"/>
            <a:r>
              <a:rPr lang="en-US" dirty="0"/>
              <a:t>Second level</a:t>
            </a:r>
          </a:p>
          <a:p>
            <a:pPr lvl="2"/>
            <a:r>
              <a:rPr lang="en-US" dirty="0"/>
              <a:t>Third level</a:t>
            </a:r>
          </a:p>
        </p:txBody>
      </p:sp>
      <p:sp>
        <p:nvSpPr>
          <p:cNvPr id="25" name="Heading 2">
            <a:extLst>
              <a:ext uri="{FF2B5EF4-FFF2-40B4-BE49-F238E27FC236}">
                <a16:creationId xmlns:a16="http://schemas.microsoft.com/office/drawing/2014/main" id="{DDEC7D42-76DD-486D-8CCE-63E383EF54A1}"/>
              </a:ext>
            </a:extLst>
          </p:cNvPr>
          <p:cNvSpPr>
            <a:spLocks noGrp="1"/>
          </p:cNvSpPr>
          <p:nvPr>
            <p:ph type="body" sz="quarter" idx="29" hasCustomPrompt="1"/>
          </p:nvPr>
        </p:nvSpPr>
        <p:spPr>
          <a:xfrm>
            <a:off x="6904674" y="1848036"/>
            <a:ext cx="3843506" cy="323850"/>
          </a:xfrm>
          <a:prstGeom prst="rect">
            <a:avLst/>
          </a:prstGeom>
        </p:spPr>
        <p:txBody>
          <a:bodyPr/>
          <a:lstStyle>
            <a:lvl1pPr marL="0" indent="0" algn="ctr">
              <a:buNone/>
              <a:defRPr>
                <a:solidFill>
                  <a:schemeClr val="bg1"/>
                </a:solidFill>
                <a:latin typeface="+mj-lt"/>
              </a:defRPr>
            </a:lvl1pPr>
          </a:lstStyle>
          <a:p>
            <a:pPr lvl="0"/>
            <a:r>
              <a:rPr lang="en-US" dirty="0"/>
              <a:t>Heading 2</a:t>
            </a:r>
          </a:p>
        </p:txBody>
      </p:sp>
      <p:grpSp>
        <p:nvGrpSpPr>
          <p:cNvPr id="4" name="Group 1">
            <a:extLst>
              <a:ext uri="{FF2B5EF4-FFF2-40B4-BE49-F238E27FC236}">
                <a16:creationId xmlns:a16="http://schemas.microsoft.com/office/drawing/2014/main" id="{94B95F61-7F61-41E5-A0A1-E38B89966876}"/>
              </a:ext>
            </a:extLst>
          </p:cNvPr>
          <p:cNvGrpSpPr/>
          <p:nvPr/>
        </p:nvGrpSpPr>
        <p:grpSpPr>
          <a:xfrm>
            <a:off x="962281" y="1828536"/>
            <a:ext cx="4727826" cy="384604"/>
            <a:chOff x="1041274" y="1072326"/>
            <a:chExt cx="4727826" cy="384604"/>
          </a:xfrm>
          <a:solidFill>
            <a:schemeClr val="tx2"/>
          </a:solidFill>
        </p:grpSpPr>
        <p:sp>
          <p:nvSpPr>
            <p:cNvPr id="5" name="Freeform 32">
              <a:extLst>
                <a:ext uri="{FF2B5EF4-FFF2-40B4-BE49-F238E27FC236}">
                  <a16:creationId xmlns:a16="http://schemas.microsoft.com/office/drawing/2014/main" id="{20F1AAAE-94C3-48A0-AF2E-D7171F9EE17A}"/>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6" name="Freeform 32">
              <a:extLst>
                <a:ext uri="{FF2B5EF4-FFF2-40B4-BE49-F238E27FC236}">
                  <a16:creationId xmlns:a16="http://schemas.microsoft.com/office/drawing/2014/main" id="{8FC9C433-3688-4FAD-987B-63CBB59192C0}"/>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7" name="Freeform 33">
              <a:extLst>
                <a:ext uri="{FF2B5EF4-FFF2-40B4-BE49-F238E27FC236}">
                  <a16:creationId xmlns:a16="http://schemas.microsoft.com/office/drawing/2014/main" id="{D4873105-BAB9-48E3-9854-62CAEE5BB592}"/>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algn="ctr" defTabSz="812268">
                <a:lnSpc>
                  <a:spcPct val="90000"/>
                </a:lnSpc>
                <a:spcBef>
                  <a:spcPct val="50000"/>
                </a:spcBef>
                <a:defRPr/>
              </a:pPr>
              <a:endParaRPr lang="en-US" b="1" kern="0">
                <a:solidFill>
                  <a:srgbClr val="FFFFFF"/>
                </a:solidFill>
                <a:latin typeface="Calibri" panose="020F0502020204030204" pitchFamily="34" charset="0"/>
                <a:ea typeface="ＭＳ Ｐゴシック" pitchFamily="34" charset="-128"/>
                <a:cs typeface="Arial" pitchFamily="34" charset="0"/>
              </a:endParaRPr>
            </a:p>
          </p:txBody>
        </p:sp>
      </p:grpSp>
      <p:sp>
        <p:nvSpPr>
          <p:cNvPr id="27" name="Content 1">
            <a:extLst>
              <a:ext uri="{FF2B5EF4-FFF2-40B4-BE49-F238E27FC236}">
                <a16:creationId xmlns:a16="http://schemas.microsoft.com/office/drawing/2014/main" id="{AAF7F298-CD41-4699-B499-31B86993BB5B}"/>
              </a:ext>
            </a:extLst>
          </p:cNvPr>
          <p:cNvSpPr>
            <a:spLocks noGrp="1"/>
          </p:cNvSpPr>
          <p:nvPr>
            <p:ph sz="quarter" idx="30"/>
          </p:nvPr>
        </p:nvSpPr>
        <p:spPr>
          <a:xfrm>
            <a:off x="927606" y="1841108"/>
            <a:ext cx="4800600" cy="4343400"/>
          </a:xfrm>
          <a:prstGeom prst="roundRect">
            <a:avLst>
              <a:gd name="adj" fmla="val 6024"/>
            </a:avLst>
          </a:prstGeom>
          <a:ln w="12700">
            <a:solidFill>
              <a:schemeClr val="tx2"/>
            </a:solidFill>
            <a:prstDash val="sysDash"/>
          </a:ln>
        </p:spPr>
        <p:txBody>
          <a:bodyPr/>
          <a:lstStyle/>
          <a:p>
            <a:pPr lvl="0"/>
            <a:r>
              <a:rPr lang="en-US" dirty="0"/>
              <a:t>Click to edit Master text styles</a:t>
            </a:r>
          </a:p>
          <a:p>
            <a:pPr lvl="1"/>
            <a:r>
              <a:rPr lang="en-US" dirty="0"/>
              <a:t>Second level</a:t>
            </a:r>
          </a:p>
          <a:p>
            <a:pPr lvl="2"/>
            <a:r>
              <a:rPr lang="en-US" dirty="0"/>
              <a:t>Third level</a:t>
            </a:r>
          </a:p>
        </p:txBody>
      </p:sp>
      <p:sp>
        <p:nvSpPr>
          <p:cNvPr id="17" name="Heading 1">
            <a:extLst>
              <a:ext uri="{FF2B5EF4-FFF2-40B4-BE49-F238E27FC236}">
                <a16:creationId xmlns:a16="http://schemas.microsoft.com/office/drawing/2014/main" id="{72DE7305-F212-49A0-B3FA-A96C8C2405C1}"/>
              </a:ext>
            </a:extLst>
          </p:cNvPr>
          <p:cNvSpPr>
            <a:spLocks noGrp="1"/>
          </p:cNvSpPr>
          <p:nvPr>
            <p:ph type="body" sz="quarter" idx="27" hasCustomPrompt="1"/>
          </p:nvPr>
        </p:nvSpPr>
        <p:spPr>
          <a:xfrm>
            <a:off x="1403160" y="1847772"/>
            <a:ext cx="3843506" cy="323850"/>
          </a:xfrm>
          <a:prstGeom prst="rect">
            <a:avLst/>
          </a:prstGeom>
        </p:spPr>
        <p:txBody>
          <a:bodyPr/>
          <a:lstStyle>
            <a:lvl1pPr marL="0" indent="0" algn="ctr">
              <a:buNone/>
              <a:defRPr>
                <a:solidFill>
                  <a:schemeClr val="bg1"/>
                </a:solidFill>
                <a:latin typeface="+mj-lt"/>
              </a:defRPr>
            </a:lvl1pPr>
          </a:lstStyle>
          <a:p>
            <a:pPr lvl="0"/>
            <a:r>
              <a:rPr lang="en-US" dirty="0"/>
              <a:t>Heading 1</a:t>
            </a:r>
          </a:p>
        </p:txBody>
      </p:sp>
      <p:sp>
        <p:nvSpPr>
          <p:cNvPr id="2" name="Title 1">
            <a:extLst>
              <a:ext uri="{FF2B5EF4-FFF2-40B4-BE49-F238E27FC236}">
                <a16:creationId xmlns:a16="http://schemas.microsoft.com/office/drawing/2014/main" id="{AAB270E7-48B0-4C5D-8D87-642CEE4DEE7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05948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Row - Text">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1AC03862-739C-4F3F-8C39-80339E753CB8}"/>
              </a:ext>
            </a:extLst>
          </p:cNvPr>
          <p:cNvGrpSpPr/>
          <p:nvPr userDrawn="1"/>
        </p:nvGrpSpPr>
        <p:grpSpPr>
          <a:xfrm>
            <a:off x="965274" y="4165600"/>
            <a:ext cx="4727826" cy="384604"/>
            <a:chOff x="1041274" y="1072326"/>
            <a:chExt cx="4727826" cy="384604"/>
          </a:xfrm>
          <a:solidFill>
            <a:schemeClr val="accent5"/>
          </a:solidFill>
        </p:grpSpPr>
        <p:sp>
          <p:nvSpPr>
            <p:cNvPr id="21" name="Freeform 32">
              <a:extLst>
                <a:ext uri="{FF2B5EF4-FFF2-40B4-BE49-F238E27FC236}">
                  <a16:creationId xmlns:a16="http://schemas.microsoft.com/office/drawing/2014/main" id="{D7767C0F-263C-4518-B6AD-3F74B33C4B22}"/>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22" name="Freeform 32">
              <a:extLst>
                <a:ext uri="{FF2B5EF4-FFF2-40B4-BE49-F238E27FC236}">
                  <a16:creationId xmlns:a16="http://schemas.microsoft.com/office/drawing/2014/main" id="{D573288C-F97B-4E1C-86D6-DD5B4342C232}"/>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23" name="Freeform 33">
              <a:extLst>
                <a:ext uri="{FF2B5EF4-FFF2-40B4-BE49-F238E27FC236}">
                  <a16:creationId xmlns:a16="http://schemas.microsoft.com/office/drawing/2014/main" id="{B3140EB0-DA9D-47A7-923F-EE723BC01238}"/>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algn="ctr" defTabSz="812268">
                <a:lnSpc>
                  <a:spcPct val="90000"/>
                </a:lnSpc>
                <a:spcBef>
                  <a:spcPct val="50000"/>
                </a:spcBef>
                <a:defRPr/>
              </a:pPr>
              <a:endParaRPr lang="en-US" b="1" kern="0">
                <a:solidFill>
                  <a:srgbClr val="FFFFFF"/>
                </a:solidFill>
                <a:latin typeface="Calibri" panose="020F0502020204030204" pitchFamily="34" charset="0"/>
                <a:ea typeface="ＭＳ Ｐゴシック" pitchFamily="34" charset="-128"/>
                <a:cs typeface="Arial" pitchFamily="34" charset="0"/>
              </a:endParaRPr>
            </a:p>
          </p:txBody>
        </p:sp>
      </p:grpSp>
      <p:sp>
        <p:nvSpPr>
          <p:cNvPr id="28" name="Content 2">
            <a:extLst>
              <a:ext uri="{FF2B5EF4-FFF2-40B4-BE49-F238E27FC236}">
                <a16:creationId xmlns:a16="http://schemas.microsoft.com/office/drawing/2014/main" id="{9931B1E9-5B49-4D6F-9E67-AE78C59AB2E9}"/>
              </a:ext>
            </a:extLst>
          </p:cNvPr>
          <p:cNvSpPr>
            <a:spLocks noGrp="1"/>
          </p:cNvSpPr>
          <p:nvPr>
            <p:ph sz="quarter" idx="31"/>
          </p:nvPr>
        </p:nvSpPr>
        <p:spPr>
          <a:xfrm>
            <a:off x="927606" y="4177908"/>
            <a:ext cx="10349994" cy="1994292"/>
          </a:xfrm>
          <a:prstGeom prst="roundRect">
            <a:avLst>
              <a:gd name="adj" fmla="val 6024"/>
            </a:avLst>
          </a:prstGeom>
          <a:ln w="19050">
            <a:solidFill>
              <a:schemeClr val="accent5"/>
            </a:solidFill>
            <a:prstDash val="sysDash"/>
          </a:ln>
        </p:spPr>
        <p:txBody>
          <a:bodyPr/>
          <a:lstStyle/>
          <a:p>
            <a:pPr lvl="0"/>
            <a:r>
              <a:rPr lang="en-US" dirty="0"/>
              <a:t>Click to edit Master text styles</a:t>
            </a:r>
          </a:p>
          <a:p>
            <a:pPr lvl="1"/>
            <a:r>
              <a:rPr lang="en-US" dirty="0"/>
              <a:t>Second level</a:t>
            </a:r>
          </a:p>
          <a:p>
            <a:pPr lvl="2"/>
            <a:r>
              <a:rPr lang="en-US" dirty="0"/>
              <a:t>Third level</a:t>
            </a:r>
          </a:p>
        </p:txBody>
      </p:sp>
      <p:sp>
        <p:nvSpPr>
          <p:cNvPr id="25" name="Heading 2">
            <a:extLst>
              <a:ext uri="{FF2B5EF4-FFF2-40B4-BE49-F238E27FC236}">
                <a16:creationId xmlns:a16="http://schemas.microsoft.com/office/drawing/2014/main" id="{DDEC7D42-76DD-486D-8CCE-63E383EF54A1}"/>
              </a:ext>
            </a:extLst>
          </p:cNvPr>
          <p:cNvSpPr>
            <a:spLocks noGrp="1"/>
          </p:cNvSpPr>
          <p:nvPr>
            <p:ph type="body" sz="quarter" idx="29" hasCustomPrompt="1"/>
          </p:nvPr>
        </p:nvSpPr>
        <p:spPr>
          <a:xfrm>
            <a:off x="1406153" y="4184836"/>
            <a:ext cx="3843506" cy="323850"/>
          </a:xfrm>
          <a:prstGeom prst="rect">
            <a:avLst/>
          </a:prstGeom>
        </p:spPr>
        <p:txBody>
          <a:bodyPr anchor="ctr" anchorCtr="0"/>
          <a:lstStyle>
            <a:lvl1pPr marL="0" indent="0" algn="l">
              <a:buNone/>
              <a:defRPr>
                <a:solidFill>
                  <a:schemeClr val="bg1"/>
                </a:solidFill>
                <a:latin typeface="+mj-lt"/>
              </a:defRPr>
            </a:lvl1pPr>
          </a:lstStyle>
          <a:p>
            <a:pPr lvl="0"/>
            <a:r>
              <a:rPr lang="en-US" dirty="0"/>
              <a:t>Heading 2</a:t>
            </a:r>
          </a:p>
        </p:txBody>
      </p:sp>
      <p:grpSp>
        <p:nvGrpSpPr>
          <p:cNvPr id="4" name="Group 1">
            <a:extLst>
              <a:ext uri="{FF2B5EF4-FFF2-40B4-BE49-F238E27FC236}">
                <a16:creationId xmlns:a16="http://schemas.microsoft.com/office/drawing/2014/main" id="{94B95F61-7F61-41E5-A0A1-E38B89966876}"/>
              </a:ext>
            </a:extLst>
          </p:cNvPr>
          <p:cNvGrpSpPr/>
          <p:nvPr/>
        </p:nvGrpSpPr>
        <p:grpSpPr>
          <a:xfrm>
            <a:off x="962281" y="1828536"/>
            <a:ext cx="4727826" cy="384604"/>
            <a:chOff x="1041274" y="1072326"/>
            <a:chExt cx="4727826" cy="384604"/>
          </a:xfrm>
          <a:solidFill>
            <a:schemeClr val="tx2"/>
          </a:solidFill>
        </p:grpSpPr>
        <p:sp>
          <p:nvSpPr>
            <p:cNvPr id="5" name="Freeform 32">
              <a:extLst>
                <a:ext uri="{FF2B5EF4-FFF2-40B4-BE49-F238E27FC236}">
                  <a16:creationId xmlns:a16="http://schemas.microsoft.com/office/drawing/2014/main" id="{20F1AAAE-94C3-48A0-AF2E-D7171F9EE17A}"/>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6" name="Freeform 32">
              <a:extLst>
                <a:ext uri="{FF2B5EF4-FFF2-40B4-BE49-F238E27FC236}">
                  <a16:creationId xmlns:a16="http://schemas.microsoft.com/office/drawing/2014/main" id="{8FC9C433-3688-4FAD-987B-63CBB59192C0}"/>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7" name="Freeform 33">
              <a:extLst>
                <a:ext uri="{FF2B5EF4-FFF2-40B4-BE49-F238E27FC236}">
                  <a16:creationId xmlns:a16="http://schemas.microsoft.com/office/drawing/2014/main" id="{D4873105-BAB9-48E3-9854-62CAEE5BB592}"/>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algn="ctr" defTabSz="812268">
                <a:lnSpc>
                  <a:spcPct val="90000"/>
                </a:lnSpc>
                <a:spcBef>
                  <a:spcPct val="50000"/>
                </a:spcBef>
                <a:defRPr/>
              </a:pPr>
              <a:endParaRPr lang="en-US" b="1" kern="0">
                <a:solidFill>
                  <a:srgbClr val="FFFFFF"/>
                </a:solidFill>
                <a:latin typeface="Calibri" panose="020F0502020204030204" pitchFamily="34" charset="0"/>
                <a:ea typeface="ＭＳ Ｐゴシック" pitchFamily="34" charset="-128"/>
                <a:cs typeface="Arial" pitchFamily="34" charset="0"/>
              </a:endParaRPr>
            </a:p>
          </p:txBody>
        </p:sp>
      </p:grpSp>
      <p:sp>
        <p:nvSpPr>
          <p:cNvPr id="27" name="Content 1">
            <a:extLst>
              <a:ext uri="{FF2B5EF4-FFF2-40B4-BE49-F238E27FC236}">
                <a16:creationId xmlns:a16="http://schemas.microsoft.com/office/drawing/2014/main" id="{AAF7F298-CD41-4699-B499-31B86993BB5B}"/>
              </a:ext>
            </a:extLst>
          </p:cNvPr>
          <p:cNvSpPr>
            <a:spLocks noGrp="1"/>
          </p:cNvSpPr>
          <p:nvPr>
            <p:ph sz="quarter" idx="30"/>
          </p:nvPr>
        </p:nvSpPr>
        <p:spPr>
          <a:xfrm>
            <a:off x="927606" y="1841108"/>
            <a:ext cx="10349994" cy="1994292"/>
          </a:xfrm>
          <a:prstGeom prst="roundRect">
            <a:avLst>
              <a:gd name="adj" fmla="val 6024"/>
            </a:avLst>
          </a:prstGeom>
          <a:ln w="19050">
            <a:solidFill>
              <a:schemeClr val="tx2"/>
            </a:solidFill>
            <a:prstDash val="sysDash"/>
          </a:ln>
        </p:spPr>
        <p:txBody>
          <a:bodyPr/>
          <a:lstStyle/>
          <a:p>
            <a:pPr lvl="0"/>
            <a:r>
              <a:rPr lang="en-US" dirty="0"/>
              <a:t>Click to edit Master text styles</a:t>
            </a:r>
          </a:p>
          <a:p>
            <a:pPr lvl="1"/>
            <a:r>
              <a:rPr lang="en-US" dirty="0"/>
              <a:t>Second level</a:t>
            </a:r>
          </a:p>
          <a:p>
            <a:pPr lvl="2"/>
            <a:r>
              <a:rPr lang="en-US" dirty="0"/>
              <a:t>Third level</a:t>
            </a:r>
          </a:p>
        </p:txBody>
      </p:sp>
      <p:sp>
        <p:nvSpPr>
          <p:cNvPr id="17" name="Heading 1">
            <a:extLst>
              <a:ext uri="{FF2B5EF4-FFF2-40B4-BE49-F238E27FC236}">
                <a16:creationId xmlns:a16="http://schemas.microsoft.com/office/drawing/2014/main" id="{72DE7305-F212-49A0-B3FA-A96C8C2405C1}"/>
              </a:ext>
            </a:extLst>
          </p:cNvPr>
          <p:cNvSpPr>
            <a:spLocks noGrp="1"/>
          </p:cNvSpPr>
          <p:nvPr>
            <p:ph type="body" sz="quarter" idx="27" hasCustomPrompt="1"/>
          </p:nvPr>
        </p:nvSpPr>
        <p:spPr>
          <a:xfrm>
            <a:off x="1403160" y="1847772"/>
            <a:ext cx="3843506" cy="323850"/>
          </a:xfrm>
          <a:prstGeom prst="rect">
            <a:avLst/>
          </a:prstGeom>
        </p:spPr>
        <p:txBody>
          <a:bodyPr anchor="ctr" anchorCtr="0"/>
          <a:lstStyle>
            <a:lvl1pPr marL="0" indent="0" algn="l">
              <a:buNone/>
              <a:defRPr>
                <a:solidFill>
                  <a:schemeClr val="bg1"/>
                </a:solidFill>
                <a:latin typeface="+mj-lt"/>
              </a:defRPr>
            </a:lvl1pPr>
          </a:lstStyle>
          <a:p>
            <a:pPr lvl="0"/>
            <a:r>
              <a:rPr lang="en-US" dirty="0"/>
              <a:t>Heading 1</a:t>
            </a:r>
          </a:p>
        </p:txBody>
      </p:sp>
      <p:sp>
        <p:nvSpPr>
          <p:cNvPr id="2" name="Title 1">
            <a:extLst>
              <a:ext uri="{FF2B5EF4-FFF2-40B4-BE49-F238E27FC236}">
                <a16:creationId xmlns:a16="http://schemas.microsoft.com/office/drawing/2014/main" id="{AAB270E7-48B0-4C5D-8D87-642CEE4DEE7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6249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wo Column_Text_Layout 2">
    <p:spTree>
      <p:nvGrpSpPr>
        <p:cNvPr id="1" name=""/>
        <p:cNvGrpSpPr/>
        <p:nvPr/>
      </p:nvGrpSpPr>
      <p:grpSpPr>
        <a:xfrm>
          <a:off x="0" y="0"/>
          <a:ext cx="0" cy="0"/>
          <a:chOff x="0" y="0"/>
          <a:chExt cx="0" cy="0"/>
        </a:xfrm>
      </p:grpSpPr>
      <p:sp>
        <p:nvSpPr>
          <p:cNvPr id="12" name="Content 2">
            <a:extLst>
              <a:ext uri="{FF2B5EF4-FFF2-40B4-BE49-F238E27FC236}">
                <a16:creationId xmlns:a16="http://schemas.microsoft.com/office/drawing/2014/main" id="{61E36895-BBA7-4A05-9E43-D149E604F086}"/>
              </a:ext>
            </a:extLst>
          </p:cNvPr>
          <p:cNvSpPr>
            <a:spLocks noGrp="1"/>
          </p:cNvSpPr>
          <p:nvPr>
            <p:ph sz="quarter" idx="29"/>
          </p:nvPr>
        </p:nvSpPr>
        <p:spPr>
          <a:xfrm>
            <a:off x="6440618" y="2062480"/>
            <a:ext cx="4817112" cy="4040770"/>
          </a:xfrm>
          <a:prstGeom prst="roundRect">
            <a:avLst>
              <a:gd name="adj" fmla="val 4870"/>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7" name="Oval 2">
            <a:extLst>
              <a:ext uri="{FF2B5EF4-FFF2-40B4-BE49-F238E27FC236}">
                <a16:creationId xmlns:a16="http://schemas.microsoft.com/office/drawing/2014/main" id="{7AC7F6D2-10F3-49C5-9E35-E08334243F81}"/>
              </a:ext>
            </a:extLst>
          </p:cNvPr>
          <p:cNvSpPr/>
          <p:nvPr/>
        </p:nvSpPr>
        <p:spPr>
          <a:xfrm>
            <a:off x="8045450" y="1412680"/>
            <a:ext cx="1437794" cy="123152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35D5F3FF-C945-449F-A8DD-1245E7FC3676}"/>
              </a:ext>
            </a:extLst>
          </p:cNvPr>
          <p:cNvSpPr>
            <a:spLocks noGrp="1"/>
          </p:cNvSpPr>
          <p:nvPr>
            <p:ph type="pic" sz="quarter" idx="25" hasCustomPrompt="1"/>
          </p:nvPr>
        </p:nvSpPr>
        <p:spPr>
          <a:xfrm>
            <a:off x="8246781" y="1505961"/>
            <a:ext cx="1029481" cy="1041504"/>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1800"/>
            </a:lvl1pPr>
          </a:lstStyle>
          <a:p>
            <a:r>
              <a:rPr lang="en-US"/>
              <a:t>Add </a:t>
            </a:r>
            <a:br>
              <a:rPr lang="en-US"/>
            </a:br>
            <a:r>
              <a:rPr lang="en-US"/>
              <a:t>Icon</a:t>
            </a:r>
          </a:p>
        </p:txBody>
      </p:sp>
      <p:sp>
        <p:nvSpPr>
          <p:cNvPr id="11" name="Content 1">
            <a:extLst>
              <a:ext uri="{FF2B5EF4-FFF2-40B4-BE49-F238E27FC236}">
                <a16:creationId xmlns:a16="http://schemas.microsoft.com/office/drawing/2014/main" id="{3DE49688-B34B-4768-BC7D-5A3DEBFAFBAB}"/>
              </a:ext>
            </a:extLst>
          </p:cNvPr>
          <p:cNvSpPr>
            <a:spLocks noGrp="1"/>
          </p:cNvSpPr>
          <p:nvPr>
            <p:ph sz="quarter" idx="28"/>
          </p:nvPr>
        </p:nvSpPr>
        <p:spPr>
          <a:xfrm>
            <a:off x="902249" y="2062480"/>
            <a:ext cx="4817112" cy="4040770"/>
          </a:xfrm>
          <a:prstGeom prst="roundRect">
            <a:avLst>
              <a:gd name="adj" fmla="val 4870"/>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5" name="Oval 1">
            <a:extLst>
              <a:ext uri="{FF2B5EF4-FFF2-40B4-BE49-F238E27FC236}">
                <a16:creationId xmlns:a16="http://schemas.microsoft.com/office/drawing/2014/main" id="{16424F8A-D102-40A2-B130-1D76A75AEB4B}"/>
              </a:ext>
            </a:extLst>
          </p:cNvPr>
          <p:cNvSpPr/>
          <p:nvPr/>
        </p:nvSpPr>
        <p:spPr>
          <a:xfrm>
            <a:off x="2752904" y="1412680"/>
            <a:ext cx="1437794" cy="1231521"/>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
            <a:extLst>
              <a:ext uri="{FF2B5EF4-FFF2-40B4-BE49-F238E27FC236}">
                <a16:creationId xmlns:a16="http://schemas.microsoft.com/office/drawing/2014/main" id="{9934DD94-DFCA-44B8-9526-D40AA8FC49A0}"/>
              </a:ext>
            </a:extLst>
          </p:cNvPr>
          <p:cNvSpPr>
            <a:spLocks noGrp="1"/>
          </p:cNvSpPr>
          <p:nvPr>
            <p:ph type="pic" sz="quarter" idx="24" hasCustomPrompt="1"/>
          </p:nvPr>
        </p:nvSpPr>
        <p:spPr>
          <a:xfrm>
            <a:off x="2954235" y="1505961"/>
            <a:ext cx="1029481" cy="1041504"/>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1800"/>
            </a:lvl1pPr>
          </a:lstStyle>
          <a:p>
            <a:r>
              <a:rPr lang="en-US" dirty="0"/>
              <a:t>Add icon</a:t>
            </a:r>
          </a:p>
        </p:txBody>
      </p:sp>
      <p:sp>
        <p:nvSpPr>
          <p:cNvPr id="2" name="Title 1">
            <a:extLst>
              <a:ext uri="{FF2B5EF4-FFF2-40B4-BE49-F238E27FC236}">
                <a16:creationId xmlns:a16="http://schemas.microsoft.com/office/drawing/2014/main" id="{A7E9174E-2217-4165-ADBA-5693D4831F7F}"/>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4367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Two Rows - Content _Layout 2">
    <p:spTree>
      <p:nvGrpSpPr>
        <p:cNvPr id="1" name=""/>
        <p:cNvGrpSpPr/>
        <p:nvPr/>
      </p:nvGrpSpPr>
      <p:grpSpPr>
        <a:xfrm>
          <a:off x="0" y="0"/>
          <a:ext cx="0" cy="0"/>
          <a:chOff x="0" y="0"/>
          <a:chExt cx="0" cy="0"/>
        </a:xfrm>
      </p:grpSpPr>
      <p:sp>
        <p:nvSpPr>
          <p:cNvPr id="11" name="Content 2">
            <a:extLst>
              <a:ext uri="{FF2B5EF4-FFF2-40B4-BE49-F238E27FC236}">
                <a16:creationId xmlns:a16="http://schemas.microsoft.com/office/drawing/2014/main" id="{4E56C6A1-D45E-4013-84C0-6838901180C4}"/>
              </a:ext>
            </a:extLst>
          </p:cNvPr>
          <p:cNvSpPr>
            <a:spLocks noGrp="1"/>
          </p:cNvSpPr>
          <p:nvPr>
            <p:ph sz="quarter" idx="29"/>
          </p:nvPr>
        </p:nvSpPr>
        <p:spPr>
          <a:xfrm>
            <a:off x="2365539" y="3908319"/>
            <a:ext cx="8912061" cy="2265567"/>
          </a:xfrm>
          <a:prstGeom prst="roundRect">
            <a:avLst>
              <a:gd name="adj" fmla="val 4870"/>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7" name="Oval 2">
            <a:extLst>
              <a:ext uri="{FF2B5EF4-FFF2-40B4-BE49-F238E27FC236}">
                <a16:creationId xmlns:a16="http://schemas.microsoft.com/office/drawing/2014/main" id="{CC749DD2-B7EC-449E-AE93-C5B6ADA58B6E}"/>
              </a:ext>
            </a:extLst>
          </p:cNvPr>
          <p:cNvSpPr/>
          <p:nvPr/>
        </p:nvSpPr>
        <p:spPr>
          <a:xfrm>
            <a:off x="785662" y="3820047"/>
            <a:ext cx="2649688" cy="2416513"/>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066469D3-A819-429D-96BB-E26E3835E598}"/>
              </a:ext>
            </a:extLst>
          </p:cNvPr>
          <p:cNvSpPr>
            <a:spLocks noGrp="1"/>
          </p:cNvSpPr>
          <p:nvPr>
            <p:ph type="pic" sz="quarter" idx="59" hasCustomPrompt="1"/>
          </p:nvPr>
        </p:nvSpPr>
        <p:spPr>
          <a:xfrm>
            <a:off x="1094238" y="4024480"/>
            <a:ext cx="1992437" cy="1992437"/>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kern="1200" dirty="0">
                <a:solidFill>
                  <a:schemeClr val="tx1"/>
                </a:solidFill>
                <a:latin typeface="+mn-lt"/>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icon</a:t>
            </a:r>
          </a:p>
        </p:txBody>
      </p:sp>
      <p:sp>
        <p:nvSpPr>
          <p:cNvPr id="12" name="Content 1">
            <a:extLst>
              <a:ext uri="{FF2B5EF4-FFF2-40B4-BE49-F238E27FC236}">
                <a16:creationId xmlns:a16="http://schemas.microsoft.com/office/drawing/2014/main" id="{10CB5083-8E3E-4893-9025-A6A70F2E943E}"/>
              </a:ext>
            </a:extLst>
          </p:cNvPr>
          <p:cNvSpPr>
            <a:spLocks noGrp="1"/>
          </p:cNvSpPr>
          <p:nvPr>
            <p:ph sz="quarter" idx="28"/>
          </p:nvPr>
        </p:nvSpPr>
        <p:spPr>
          <a:xfrm>
            <a:off x="2347190" y="1436241"/>
            <a:ext cx="8912061" cy="2265567"/>
          </a:xfrm>
          <a:prstGeom prst="roundRect">
            <a:avLst>
              <a:gd name="adj" fmla="val 4870"/>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5" name="Oval 1">
            <a:extLst>
              <a:ext uri="{FF2B5EF4-FFF2-40B4-BE49-F238E27FC236}">
                <a16:creationId xmlns:a16="http://schemas.microsoft.com/office/drawing/2014/main" id="{14D18B22-D539-4DB3-AACF-1BAD221C4860}"/>
              </a:ext>
            </a:extLst>
          </p:cNvPr>
          <p:cNvSpPr/>
          <p:nvPr/>
        </p:nvSpPr>
        <p:spPr>
          <a:xfrm>
            <a:off x="785662" y="1371599"/>
            <a:ext cx="2649688" cy="2416513"/>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
            <a:extLst>
              <a:ext uri="{FF2B5EF4-FFF2-40B4-BE49-F238E27FC236}">
                <a16:creationId xmlns:a16="http://schemas.microsoft.com/office/drawing/2014/main" id="{A62EDC0F-FBB0-496D-8F68-E4A6C9854064}"/>
              </a:ext>
            </a:extLst>
          </p:cNvPr>
          <p:cNvSpPr>
            <a:spLocks noGrp="1"/>
          </p:cNvSpPr>
          <p:nvPr>
            <p:ph type="pic" sz="quarter" idx="57" hasCustomPrompt="1"/>
          </p:nvPr>
        </p:nvSpPr>
        <p:spPr>
          <a:xfrm>
            <a:off x="1094238" y="1576032"/>
            <a:ext cx="1992437" cy="1992437"/>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icon</a:t>
            </a:r>
          </a:p>
        </p:txBody>
      </p:sp>
      <p:sp>
        <p:nvSpPr>
          <p:cNvPr id="2" name="Title 1">
            <a:extLst>
              <a:ext uri="{FF2B5EF4-FFF2-40B4-BE49-F238E27FC236}">
                <a16:creationId xmlns:a16="http://schemas.microsoft.com/office/drawing/2014/main" id="{C307715A-6D74-4413-8E38-4E88A33E7E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76261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hree Rows - Text">
    <p:spTree>
      <p:nvGrpSpPr>
        <p:cNvPr id="1" name=""/>
        <p:cNvGrpSpPr/>
        <p:nvPr/>
      </p:nvGrpSpPr>
      <p:grpSpPr>
        <a:xfrm>
          <a:off x="0" y="0"/>
          <a:ext cx="0" cy="0"/>
          <a:chOff x="0" y="0"/>
          <a:chExt cx="0" cy="0"/>
        </a:xfrm>
      </p:grpSpPr>
      <p:sp>
        <p:nvSpPr>
          <p:cNvPr id="22" name="Content 3">
            <a:extLst>
              <a:ext uri="{FF2B5EF4-FFF2-40B4-BE49-F238E27FC236}">
                <a16:creationId xmlns:a16="http://schemas.microsoft.com/office/drawing/2014/main" id="{0207EFC7-99D0-40A6-A622-810C0E255C51}"/>
              </a:ext>
            </a:extLst>
          </p:cNvPr>
          <p:cNvSpPr>
            <a:spLocks noGrp="1"/>
          </p:cNvSpPr>
          <p:nvPr>
            <p:ph sz="quarter" idx="65"/>
          </p:nvPr>
        </p:nvSpPr>
        <p:spPr>
          <a:xfrm>
            <a:off x="1438276" y="4691356"/>
            <a:ext cx="9839324" cy="1485734"/>
          </a:xfrm>
          <a:prstGeom prst="roundRect">
            <a:avLst>
              <a:gd name="adj" fmla="val 18205"/>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9" name="Oval 3">
            <a:extLst>
              <a:ext uri="{FF2B5EF4-FFF2-40B4-BE49-F238E27FC236}">
                <a16:creationId xmlns:a16="http://schemas.microsoft.com/office/drawing/2014/main" id="{DCE444F7-59D2-4B23-9159-98331461EC00}"/>
              </a:ext>
            </a:extLst>
          </p:cNvPr>
          <p:cNvSpPr/>
          <p:nvPr/>
        </p:nvSpPr>
        <p:spPr>
          <a:xfrm>
            <a:off x="789830" y="4776257"/>
            <a:ext cx="1477120" cy="1291002"/>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3">
            <a:extLst>
              <a:ext uri="{FF2B5EF4-FFF2-40B4-BE49-F238E27FC236}">
                <a16:creationId xmlns:a16="http://schemas.microsoft.com/office/drawing/2014/main" id="{A8C37473-2B83-4391-AAFD-6C5F71E0D3DF}"/>
              </a:ext>
            </a:extLst>
          </p:cNvPr>
          <p:cNvSpPr>
            <a:spLocks noGrp="1"/>
          </p:cNvSpPr>
          <p:nvPr>
            <p:ph type="pic" sz="quarter" idx="63" hasCustomPrompt="1"/>
          </p:nvPr>
        </p:nvSpPr>
        <p:spPr>
          <a:xfrm>
            <a:off x="986901" y="4880269"/>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3</a:t>
            </a:r>
          </a:p>
        </p:txBody>
      </p:sp>
      <p:sp>
        <p:nvSpPr>
          <p:cNvPr id="21" name="Content 2">
            <a:extLst>
              <a:ext uri="{FF2B5EF4-FFF2-40B4-BE49-F238E27FC236}">
                <a16:creationId xmlns:a16="http://schemas.microsoft.com/office/drawing/2014/main" id="{6920AF96-50E7-4CDB-9902-4C051536AC7A}"/>
              </a:ext>
            </a:extLst>
          </p:cNvPr>
          <p:cNvSpPr>
            <a:spLocks noGrp="1"/>
          </p:cNvSpPr>
          <p:nvPr>
            <p:ph sz="quarter" idx="64"/>
          </p:nvPr>
        </p:nvSpPr>
        <p:spPr>
          <a:xfrm>
            <a:off x="1438276" y="3063799"/>
            <a:ext cx="9839324" cy="1485734"/>
          </a:xfrm>
          <a:prstGeom prst="roundRect">
            <a:avLst>
              <a:gd name="adj" fmla="val 18205"/>
            </a:avLst>
          </a:prstGeom>
          <a:solidFill>
            <a:schemeClr val="bg1"/>
          </a:solidFill>
          <a:ln w="19050">
            <a:solidFill>
              <a:schemeClr val="accent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8" name="Oval 2">
            <a:extLst>
              <a:ext uri="{FF2B5EF4-FFF2-40B4-BE49-F238E27FC236}">
                <a16:creationId xmlns:a16="http://schemas.microsoft.com/office/drawing/2014/main" id="{98621CF9-3646-4E2D-83BA-809B3DA7D766}"/>
              </a:ext>
            </a:extLst>
          </p:cNvPr>
          <p:cNvSpPr/>
          <p:nvPr/>
        </p:nvSpPr>
        <p:spPr>
          <a:xfrm>
            <a:off x="789830" y="3136573"/>
            <a:ext cx="1477120" cy="1291002"/>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a:extLst>
              <a:ext uri="{FF2B5EF4-FFF2-40B4-BE49-F238E27FC236}">
                <a16:creationId xmlns:a16="http://schemas.microsoft.com/office/drawing/2014/main" id="{FA322403-4C78-496F-8E49-AE346DFC999D}"/>
              </a:ext>
            </a:extLst>
          </p:cNvPr>
          <p:cNvSpPr>
            <a:spLocks noGrp="1"/>
          </p:cNvSpPr>
          <p:nvPr>
            <p:ph type="pic" sz="quarter" idx="62" hasCustomPrompt="1"/>
          </p:nvPr>
        </p:nvSpPr>
        <p:spPr>
          <a:xfrm>
            <a:off x="986901" y="3240585"/>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2</a:t>
            </a:r>
          </a:p>
        </p:txBody>
      </p:sp>
      <p:sp>
        <p:nvSpPr>
          <p:cNvPr id="20" name="Content 1">
            <a:extLst>
              <a:ext uri="{FF2B5EF4-FFF2-40B4-BE49-F238E27FC236}">
                <a16:creationId xmlns:a16="http://schemas.microsoft.com/office/drawing/2014/main" id="{E542EA6C-C54F-4881-8661-06DB08C48A56}"/>
              </a:ext>
            </a:extLst>
          </p:cNvPr>
          <p:cNvSpPr>
            <a:spLocks noGrp="1"/>
          </p:cNvSpPr>
          <p:nvPr>
            <p:ph sz="quarter" idx="28"/>
          </p:nvPr>
        </p:nvSpPr>
        <p:spPr>
          <a:xfrm>
            <a:off x="1438276" y="1436242"/>
            <a:ext cx="9839324" cy="1485734"/>
          </a:xfrm>
          <a:prstGeom prst="roundRect">
            <a:avLst>
              <a:gd name="adj" fmla="val 18205"/>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6" name="Oval 1">
            <a:extLst>
              <a:ext uri="{FF2B5EF4-FFF2-40B4-BE49-F238E27FC236}">
                <a16:creationId xmlns:a16="http://schemas.microsoft.com/office/drawing/2014/main" id="{9566189A-9047-46C2-A8CF-E936C29098B4}"/>
              </a:ext>
            </a:extLst>
          </p:cNvPr>
          <p:cNvSpPr/>
          <p:nvPr/>
        </p:nvSpPr>
        <p:spPr>
          <a:xfrm>
            <a:off x="789830" y="1539166"/>
            <a:ext cx="1477120" cy="129100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
            <a:extLst>
              <a:ext uri="{FF2B5EF4-FFF2-40B4-BE49-F238E27FC236}">
                <a16:creationId xmlns:a16="http://schemas.microsoft.com/office/drawing/2014/main" id="{BDEEE8F8-CA77-4DCD-BEFC-8D3ADCD2D7D4}"/>
              </a:ext>
            </a:extLst>
          </p:cNvPr>
          <p:cNvSpPr>
            <a:spLocks noGrp="1"/>
          </p:cNvSpPr>
          <p:nvPr>
            <p:ph type="pic" sz="quarter" idx="57" hasCustomPrompt="1"/>
          </p:nvPr>
        </p:nvSpPr>
        <p:spPr>
          <a:xfrm>
            <a:off x="986901" y="1643178"/>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1</a:t>
            </a:r>
          </a:p>
        </p:txBody>
      </p:sp>
      <p:sp>
        <p:nvSpPr>
          <p:cNvPr id="2" name="Title 1">
            <a:extLst>
              <a:ext uri="{FF2B5EF4-FFF2-40B4-BE49-F238E27FC236}">
                <a16:creationId xmlns:a16="http://schemas.microsoft.com/office/drawing/2014/main" id="{A4AB5AC4-FEFD-4EE0-B532-63BBEB24FB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367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hree column - Text">
    <p:spTree>
      <p:nvGrpSpPr>
        <p:cNvPr id="1" name=""/>
        <p:cNvGrpSpPr/>
        <p:nvPr/>
      </p:nvGrpSpPr>
      <p:grpSpPr>
        <a:xfrm>
          <a:off x="0" y="0"/>
          <a:ext cx="0" cy="0"/>
          <a:chOff x="0" y="0"/>
          <a:chExt cx="0" cy="0"/>
        </a:xfrm>
      </p:grpSpPr>
      <p:sp>
        <p:nvSpPr>
          <p:cNvPr id="23" name="Content 3">
            <a:extLst>
              <a:ext uri="{FF2B5EF4-FFF2-40B4-BE49-F238E27FC236}">
                <a16:creationId xmlns:a16="http://schemas.microsoft.com/office/drawing/2014/main" id="{EAFFB58A-4584-473F-BB8C-93DC35423E1E}"/>
              </a:ext>
            </a:extLst>
          </p:cNvPr>
          <p:cNvSpPr>
            <a:spLocks noGrp="1"/>
          </p:cNvSpPr>
          <p:nvPr>
            <p:ph sz="quarter" idx="65"/>
          </p:nvPr>
        </p:nvSpPr>
        <p:spPr>
          <a:xfrm>
            <a:off x="8072756" y="2087300"/>
            <a:ext cx="3204844" cy="4084899"/>
          </a:xfrm>
          <a:prstGeom prst="roundRect">
            <a:avLst>
              <a:gd name="adj" fmla="val 10802"/>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9" name="Oval 3">
            <a:extLst>
              <a:ext uri="{FF2B5EF4-FFF2-40B4-BE49-F238E27FC236}">
                <a16:creationId xmlns:a16="http://schemas.microsoft.com/office/drawing/2014/main" id="{DCE444F7-59D2-4B23-9159-98331461EC00}"/>
              </a:ext>
            </a:extLst>
          </p:cNvPr>
          <p:cNvSpPr/>
          <p:nvPr/>
        </p:nvSpPr>
        <p:spPr>
          <a:xfrm>
            <a:off x="8902955" y="1373019"/>
            <a:ext cx="1544446" cy="1291002"/>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3">
            <a:extLst>
              <a:ext uri="{FF2B5EF4-FFF2-40B4-BE49-F238E27FC236}">
                <a16:creationId xmlns:a16="http://schemas.microsoft.com/office/drawing/2014/main" id="{A8C37473-2B83-4391-AAFD-6C5F71E0D3DF}"/>
              </a:ext>
            </a:extLst>
          </p:cNvPr>
          <p:cNvSpPr>
            <a:spLocks noGrp="1"/>
          </p:cNvSpPr>
          <p:nvPr>
            <p:ph type="pic" sz="quarter" idx="63" hasCustomPrompt="1"/>
          </p:nvPr>
        </p:nvSpPr>
        <p:spPr>
          <a:xfrm>
            <a:off x="9133689" y="1477031"/>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3</a:t>
            </a:r>
          </a:p>
        </p:txBody>
      </p:sp>
      <p:sp>
        <p:nvSpPr>
          <p:cNvPr id="19" name="Content 2">
            <a:extLst>
              <a:ext uri="{FF2B5EF4-FFF2-40B4-BE49-F238E27FC236}">
                <a16:creationId xmlns:a16="http://schemas.microsoft.com/office/drawing/2014/main" id="{AE0BB066-FBCF-4945-8268-14D844C1F8A4}"/>
              </a:ext>
            </a:extLst>
          </p:cNvPr>
          <p:cNvSpPr>
            <a:spLocks noGrp="1"/>
          </p:cNvSpPr>
          <p:nvPr>
            <p:ph sz="quarter" idx="64"/>
          </p:nvPr>
        </p:nvSpPr>
        <p:spPr>
          <a:xfrm>
            <a:off x="4504822" y="2087300"/>
            <a:ext cx="3204844" cy="4084899"/>
          </a:xfrm>
          <a:prstGeom prst="roundRect">
            <a:avLst>
              <a:gd name="adj" fmla="val 10802"/>
            </a:avLst>
          </a:prstGeom>
          <a:solidFill>
            <a:schemeClr val="bg1"/>
          </a:solidFill>
          <a:ln w="19050">
            <a:solidFill>
              <a:schemeClr val="accent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8" name="Oval 2">
            <a:extLst>
              <a:ext uri="{FF2B5EF4-FFF2-40B4-BE49-F238E27FC236}">
                <a16:creationId xmlns:a16="http://schemas.microsoft.com/office/drawing/2014/main" id="{98621CF9-3646-4E2D-83BA-809B3DA7D766}"/>
              </a:ext>
            </a:extLst>
          </p:cNvPr>
          <p:cNvSpPr/>
          <p:nvPr/>
        </p:nvSpPr>
        <p:spPr>
          <a:xfrm>
            <a:off x="5332604" y="1446477"/>
            <a:ext cx="1544446" cy="1291002"/>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a:extLst>
              <a:ext uri="{FF2B5EF4-FFF2-40B4-BE49-F238E27FC236}">
                <a16:creationId xmlns:a16="http://schemas.microsoft.com/office/drawing/2014/main" id="{FA322403-4C78-496F-8E49-AE346DFC999D}"/>
              </a:ext>
            </a:extLst>
          </p:cNvPr>
          <p:cNvSpPr>
            <a:spLocks noGrp="1"/>
          </p:cNvSpPr>
          <p:nvPr>
            <p:ph type="pic" sz="quarter" idx="62" hasCustomPrompt="1"/>
          </p:nvPr>
        </p:nvSpPr>
        <p:spPr>
          <a:xfrm>
            <a:off x="5563338" y="1550489"/>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2</a:t>
            </a:r>
          </a:p>
        </p:txBody>
      </p:sp>
      <p:sp>
        <p:nvSpPr>
          <p:cNvPr id="20" name="Content 1">
            <a:extLst>
              <a:ext uri="{FF2B5EF4-FFF2-40B4-BE49-F238E27FC236}">
                <a16:creationId xmlns:a16="http://schemas.microsoft.com/office/drawing/2014/main" id="{E542EA6C-C54F-4881-8661-06DB08C48A56}"/>
              </a:ext>
            </a:extLst>
          </p:cNvPr>
          <p:cNvSpPr>
            <a:spLocks noGrp="1"/>
          </p:cNvSpPr>
          <p:nvPr>
            <p:ph sz="quarter" idx="28"/>
          </p:nvPr>
        </p:nvSpPr>
        <p:spPr>
          <a:xfrm>
            <a:off x="936888" y="2087300"/>
            <a:ext cx="3204844" cy="4084899"/>
          </a:xfrm>
          <a:prstGeom prst="roundRect">
            <a:avLst>
              <a:gd name="adj" fmla="val 10802"/>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6" name="Oval 1">
            <a:extLst>
              <a:ext uri="{FF2B5EF4-FFF2-40B4-BE49-F238E27FC236}">
                <a16:creationId xmlns:a16="http://schemas.microsoft.com/office/drawing/2014/main" id="{9566189A-9047-46C2-A8CF-E936C29098B4}"/>
              </a:ext>
            </a:extLst>
          </p:cNvPr>
          <p:cNvSpPr/>
          <p:nvPr/>
        </p:nvSpPr>
        <p:spPr>
          <a:xfrm>
            <a:off x="1767087" y="1539166"/>
            <a:ext cx="1544446" cy="129100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
            <a:extLst>
              <a:ext uri="{FF2B5EF4-FFF2-40B4-BE49-F238E27FC236}">
                <a16:creationId xmlns:a16="http://schemas.microsoft.com/office/drawing/2014/main" id="{BDEEE8F8-CA77-4DCD-BEFC-8D3ADCD2D7D4}"/>
              </a:ext>
            </a:extLst>
          </p:cNvPr>
          <p:cNvSpPr>
            <a:spLocks noGrp="1"/>
          </p:cNvSpPr>
          <p:nvPr>
            <p:ph type="pic" sz="quarter" idx="57" hasCustomPrompt="1"/>
          </p:nvPr>
        </p:nvSpPr>
        <p:spPr>
          <a:xfrm>
            <a:off x="1997821" y="1643178"/>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1</a:t>
            </a:r>
          </a:p>
        </p:txBody>
      </p:sp>
      <p:sp>
        <p:nvSpPr>
          <p:cNvPr id="2" name="Title 1">
            <a:extLst>
              <a:ext uri="{FF2B5EF4-FFF2-40B4-BE49-F238E27FC236}">
                <a16:creationId xmlns:a16="http://schemas.microsoft.com/office/drawing/2014/main" id="{A4AB5AC4-FEFD-4EE0-B532-63BBEB24FB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2230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 - Right with Hexagon">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hasCustomPrompt="1"/>
          </p:nvPr>
        </p:nvSpPr>
        <p:spPr>
          <a:xfrm>
            <a:off x="7526956" y="0"/>
            <a:ext cx="4665044" cy="6858000"/>
          </a:xfrm>
          <a:prstGeom prst="rect">
            <a:avLst/>
          </a:prstGeom>
          <a:solidFill>
            <a:schemeClr val="bg2"/>
          </a:solidFill>
        </p:spPr>
        <p:txBody>
          <a:bodyPr/>
          <a:lstStyle>
            <a:lvl1pPr algn="ctr">
              <a:defRPr/>
            </a:lvl1pPr>
          </a:lstStyle>
          <a:p>
            <a:r>
              <a:rPr lang="en-US" dirty="0"/>
              <a:t>Click icon </a:t>
            </a:r>
            <a:br>
              <a:rPr lang="en-US" dirty="0"/>
            </a:br>
            <a:r>
              <a:rPr lang="en-US" dirty="0"/>
              <a:t>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5084665"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8" name="Logo - NENA">
            <a:extLst>
              <a:ext uri="{FF2B5EF4-FFF2-40B4-BE49-F238E27FC236}">
                <a16:creationId xmlns:a16="http://schemas.microsoft.com/office/drawing/2014/main" id="{4E279AD4-60D5-4992-9200-2BD1DBA922B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3" name="Title 2">
            <a:extLst>
              <a:ext uri="{FF2B5EF4-FFF2-40B4-BE49-F238E27FC236}">
                <a16:creationId xmlns:a16="http://schemas.microsoft.com/office/drawing/2014/main" id="{DAFFFEFF-0BE4-465B-8AC7-3D4557C041EF}"/>
              </a:ext>
            </a:extLst>
          </p:cNvPr>
          <p:cNvSpPr>
            <a:spLocks noGrp="1"/>
          </p:cNvSpPr>
          <p:nvPr>
            <p:ph type="title"/>
          </p:nvPr>
        </p:nvSpPr>
        <p:spPr/>
        <p:txBody>
          <a:bodyPr/>
          <a:lstStyle/>
          <a:p>
            <a:r>
              <a:rPr lang="en-US"/>
              <a:t>Click to edit Master title style</a:t>
            </a:r>
          </a:p>
        </p:txBody>
      </p:sp>
      <p:sp>
        <p:nvSpPr>
          <p:cNvPr id="19" name="Picture Placeholder 18">
            <a:extLst>
              <a:ext uri="{FF2B5EF4-FFF2-40B4-BE49-F238E27FC236}">
                <a16:creationId xmlns:a16="http://schemas.microsoft.com/office/drawing/2014/main" id="{70A20286-87D6-480D-BB42-2F9CD6C503EA}"/>
              </a:ext>
            </a:extLst>
          </p:cNvPr>
          <p:cNvSpPr>
            <a:spLocks noGrp="1"/>
          </p:cNvSpPr>
          <p:nvPr>
            <p:ph type="pic" sz="quarter" idx="16"/>
          </p:nvPr>
        </p:nvSpPr>
        <p:spPr>
          <a:xfrm>
            <a:off x="6397251" y="2386383"/>
            <a:ext cx="2247216" cy="252697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57150">
            <a:solidFill>
              <a:schemeClr val="tx2"/>
            </a:solidFill>
          </a:ln>
        </p:spPr>
        <p:txBody>
          <a:bodyPr wrap="square">
            <a:noAutofit/>
          </a:bodyPr>
          <a:lstStyle>
            <a:lvl1pPr algn="ctr">
              <a:defRPr sz="1800"/>
            </a:lvl1pPr>
          </a:lstStyle>
          <a:p>
            <a:r>
              <a:rPr lang="en-US" dirty="0"/>
              <a:t>Click icon to add picture</a:t>
            </a:r>
          </a:p>
        </p:txBody>
      </p:sp>
    </p:spTree>
    <p:extLst>
      <p:ext uri="{BB962C8B-B14F-4D97-AF65-F5344CB8AC3E}">
        <p14:creationId xmlns:p14="http://schemas.microsoft.com/office/powerpoint/2010/main" val="2905420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Status Slides">
    <p:spTree>
      <p:nvGrpSpPr>
        <p:cNvPr id="1" name=""/>
        <p:cNvGrpSpPr/>
        <p:nvPr/>
      </p:nvGrpSpPr>
      <p:grpSpPr>
        <a:xfrm>
          <a:off x="0" y="0"/>
          <a:ext cx="0" cy="0"/>
          <a:chOff x="0" y="0"/>
          <a:chExt cx="0" cy="0"/>
        </a:xfrm>
      </p:grpSpPr>
      <p:sp>
        <p:nvSpPr>
          <p:cNvPr id="4" name="Content 1">
            <a:extLst>
              <a:ext uri="{FF2B5EF4-FFF2-40B4-BE49-F238E27FC236}">
                <a16:creationId xmlns:a16="http://schemas.microsoft.com/office/drawing/2014/main" id="{5BC1952D-AEAA-4350-988B-B307A55604A1}"/>
              </a:ext>
            </a:extLst>
          </p:cNvPr>
          <p:cNvSpPr>
            <a:spLocks noGrp="1"/>
          </p:cNvSpPr>
          <p:nvPr>
            <p:ph sz="quarter" idx="10"/>
          </p:nvPr>
        </p:nvSpPr>
        <p:spPr>
          <a:xfrm>
            <a:off x="901700" y="1828800"/>
            <a:ext cx="5194300" cy="180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4828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 Picture - He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4760B-9AC5-432E-BFF6-F6CB0EAB77C7}"/>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D9473F11-1FA7-47ED-8F19-8597031A2B2F}"/>
              </a:ext>
            </a:extLst>
          </p:cNvPr>
          <p:cNvSpPr>
            <a:spLocks noGrp="1"/>
          </p:cNvSpPr>
          <p:nvPr>
            <p:ph type="pic" sz="quarter" idx="16" hasCustomPrompt="1"/>
          </p:nvPr>
        </p:nvSpPr>
        <p:spPr>
          <a:xfrm>
            <a:off x="914400" y="1412680"/>
            <a:ext cx="3613870" cy="406376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57150">
            <a:solidFill>
              <a:schemeClr val="tx2"/>
            </a:solidFill>
          </a:ln>
        </p:spPr>
        <p:txBody>
          <a:bodyPr wrap="square">
            <a:noAutofit/>
          </a:bodyPr>
          <a:lstStyle>
            <a:lvl1pPr algn="ctr">
              <a:defRPr sz="1800"/>
            </a:lvl1pPr>
          </a:lstStyle>
          <a:p>
            <a:r>
              <a:rPr lang="en-US" dirty="0"/>
              <a:t>Picture 1</a:t>
            </a:r>
          </a:p>
        </p:txBody>
      </p:sp>
      <p:sp>
        <p:nvSpPr>
          <p:cNvPr id="8" name="Picture Placeholder 7">
            <a:extLst>
              <a:ext uri="{FF2B5EF4-FFF2-40B4-BE49-F238E27FC236}">
                <a16:creationId xmlns:a16="http://schemas.microsoft.com/office/drawing/2014/main" id="{C48EFBA7-BF46-4E6A-AFA9-6B24202FCEDC}"/>
              </a:ext>
            </a:extLst>
          </p:cNvPr>
          <p:cNvSpPr>
            <a:spLocks noGrp="1"/>
          </p:cNvSpPr>
          <p:nvPr>
            <p:ph type="pic" sz="quarter" idx="17" hasCustomPrompt="1"/>
          </p:nvPr>
        </p:nvSpPr>
        <p:spPr>
          <a:xfrm>
            <a:off x="6637867" y="2664953"/>
            <a:ext cx="3613870" cy="406376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57150">
            <a:solidFill>
              <a:schemeClr val="tx2"/>
            </a:solidFill>
          </a:ln>
        </p:spPr>
        <p:txBody>
          <a:bodyPr wrap="square">
            <a:noAutofit/>
          </a:bodyPr>
          <a:lstStyle>
            <a:lvl1pPr algn="ctr">
              <a:defRPr sz="1800"/>
            </a:lvl1pPr>
          </a:lstStyle>
          <a:p>
            <a:r>
              <a:rPr lang="en-US" dirty="0"/>
              <a:t>Picture 2</a:t>
            </a:r>
          </a:p>
        </p:txBody>
      </p:sp>
    </p:spTree>
    <p:extLst>
      <p:ext uri="{BB962C8B-B14F-4D97-AF65-F5344CB8AC3E}">
        <p14:creationId xmlns:p14="http://schemas.microsoft.com/office/powerpoint/2010/main" val="50817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 Picture - Squ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4760B-9AC5-432E-BFF6-F6CB0EAB77C7}"/>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D9473F11-1FA7-47ED-8F19-8597031A2B2F}"/>
              </a:ext>
            </a:extLst>
          </p:cNvPr>
          <p:cNvSpPr>
            <a:spLocks noGrp="1"/>
          </p:cNvSpPr>
          <p:nvPr>
            <p:ph type="pic" sz="quarter" idx="16" hasCustomPrompt="1"/>
          </p:nvPr>
        </p:nvSpPr>
        <p:spPr>
          <a:xfrm>
            <a:off x="914400" y="1412680"/>
            <a:ext cx="3613870" cy="3591120"/>
          </a:xfrm>
          <a:prstGeom prst="rect">
            <a:avLst/>
          </a:prstGeom>
          <a:solidFill>
            <a:schemeClr val="bg1">
              <a:lumMod val="65000"/>
            </a:schemeClr>
          </a:solidFill>
          <a:ln w="57150">
            <a:solidFill>
              <a:schemeClr val="tx2"/>
            </a:solidFill>
          </a:ln>
        </p:spPr>
        <p:txBody>
          <a:bodyPr wrap="square">
            <a:noAutofit/>
          </a:bodyPr>
          <a:lstStyle>
            <a:lvl1pPr algn="ctr">
              <a:defRPr sz="1800"/>
            </a:lvl1pPr>
          </a:lstStyle>
          <a:p>
            <a:r>
              <a:rPr lang="en-US" dirty="0"/>
              <a:t>Picture 1</a:t>
            </a:r>
          </a:p>
        </p:txBody>
      </p:sp>
      <p:sp>
        <p:nvSpPr>
          <p:cNvPr id="8" name="Picture Placeholder 7">
            <a:extLst>
              <a:ext uri="{FF2B5EF4-FFF2-40B4-BE49-F238E27FC236}">
                <a16:creationId xmlns:a16="http://schemas.microsoft.com/office/drawing/2014/main" id="{C48EFBA7-BF46-4E6A-AFA9-6B24202FCEDC}"/>
              </a:ext>
            </a:extLst>
          </p:cNvPr>
          <p:cNvSpPr>
            <a:spLocks noGrp="1"/>
          </p:cNvSpPr>
          <p:nvPr>
            <p:ph type="pic" sz="quarter" idx="17" hasCustomPrompt="1"/>
          </p:nvPr>
        </p:nvSpPr>
        <p:spPr>
          <a:xfrm>
            <a:off x="6637867" y="2664953"/>
            <a:ext cx="3613870" cy="3591120"/>
          </a:xfrm>
          <a:prstGeom prst="rect">
            <a:avLst/>
          </a:prstGeom>
          <a:solidFill>
            <a:schemeClr val="bg1">
              <a:lumMod val="65000"/>
            </a:schemeClr>
          </a:solidFill>
          <a:ln w="57150">
            <a:solidFill>
              <a:schemeClr val="tx2"/>
            </a:solidFill>
          </a:ln>
        </p:spPr>
        <p:txBody>
          <a:bodyPr vert="horz" wrap="square" lIns="0" tIns="45720" rIns="0" bIns="45720" rtlCol="0" anchor="ctr" anchorCtr="1">
            <a:noAutofit/>
          </a:bodyPr>
          <a:lstStyle>
            <a:lvl1pPr>
              <a:defRPr lang="en-US" sz="1800" dirty="0"/>
            </a:lvl1pPr>
          </a:lstStyle>
          <a:p>
            <a:pPr lvl="0" algn="ctr"/>
            <a:r>
              <a:rPr lang="en-US" dirty="0"/>
              <a:t>Picture 2</a:t>
            </a:r>
          </a:p>
        </p:txBody>
      </p:sp>
    </p:spTree>
    <p:extLst>
      <p:ext uri="{BB962C8B-B14F-4D97-AF65-F5344CB8AC3E}">
        <p14:creationId xmlns:p14="http://schemas.microsoft.com/office/powerpoint/2010/main" val="194286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4 Partition - Layout 1">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02C8992-BAD9-4FB2-9477-5730D900BFBB}"/>
              </a:ext>
            </a:extLst>
          </p:cNvPr>
          <p:cNvSpPr/>
          <p:nvPr/>
        </p:nvSpPr>
        <p:spPr>
          <a:xfrm>
            <a:off x="6242944" y="3999203"/>
            <a:ext cx="5034656" cy="2136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4">
            <a:extLst>
              <a:ext uri="{FF2B5EF4-FFF2-40B4-BE49-F238E27FC236}">
                <a16:creationId xmlns:a16="http://schemas.microsoft.com/office/drawing/2014/main" id="{4B4D576E-A94C-4A00-BF40-0B29BA0590ED}"/>
              </a:ext>
            </a:extLst>
          </p:cNvPr>
          <p:cNvSpPr>
            <a:spLocks noGrp="1"/>
          </p:cNvSpPr>
          <p:nvPr>
            <p:ph type="body" sz="quarter" idx="30"/>
          </p:nvPr>
        </p:nvSpPr>
        <p:spPr>
          <a:xfrm>
            <a:off x="6350000" y="410886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14" name="Text 3">
            <a:extLst>
              <a:ext uri="{FF2B5EF4-FFF2-40B4-BE49-F238E27FC236}">
                <a16:creationId xmlns:a16="http://schemas.microsoft.com/office/drawing/2014/main" id="{78F15B7C-5E44-496B-8303-AB518CCDFBCE}"/>
              </a:ext>
            </a:extLst>
          </p:cNvPr>
          <p:cNvSpPr>
            <a:spLocks noGrp="1"/>
          </p:cNvSpPr>
          <p:nvPr>
            <p:ph type="body" sz="quarter" idx="29"/>
          </p:nvPr>
        </p:nvSpPr>
        <p:spPr>
          <a:xfrm>
            <a:off x="1148458" y="410886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13" name="Text 2">
            <a:extLst>
              <a:ext uri="{FF2B5EF4-FFF2-40B4-BE49-F238E27FC236}">
                <a16:creationId xmlns:a16="http://schemas.microsoft.com/office/drawing/2014/main" id="{5CCCFB08-D325-46B2-8914-B5080C24CCC8}"/>
              </a:ext>
            </a:extLst>
          </p:cNvPr>
          <p:cNvSpPr>
            <a:spLocks noGrp="1"/>
          </p:cNvSpPr>
          <p:nvPr>
            <p:ph type="body" sz="quarter" idx="28"/>
          </p:nvPr>
        </p:nvSpPr>
        <p:spPr>
          <a:xfrm>
            <a:off x="6459331" y="160627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3" name="Rectangle 1">
            <a:extLst>
              <a:ext uri="{FF2B5EF4-FFF2-40B4-BE49-F238E27FC236}">
                <a16:creationId xmlns:a16="http://schemas.microsoft.com/office/drawing/2014/main" id="{675AFAB2-ED90-4740-9813-E5C3D16B5A2F}"/>
              </a:ext>
            </a:extLst>
          </p:cNvPr>
          <p:cNvSpPr/>
          <p:nvPr/>
        </p:nvSpPr>
        <p:spPr>
          <a:xfrm>
            <a:off x="902249" y="1456405"/>
            <a:ext cx="5271643" cy="22337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1">
            <a:extLst>
              <a:ext uri="{FF2B5EF4-FFF2-40B4-BE49-F238E27FC236}">
                <a16:creationId xmlns:a16="http://schemas.microsoft.com/office/drawing/2014/main" id="{E618D867-E33B-4C92-A7D5-3EF2D49A38FA}"/>
              </a:ext>
            </a:extLst>
          </p:cNvPr>
          <p:cNvSpPr>
            <a:spLocks noGrp="1"/>
          </p:cNvSpPr>
          <p:nvPr>
            <p:ph type="body" sz="quarter" idx="27"/>
          </p:nvPr>
        </p:nvSpPr>
        <p:spPr>
          <a:xfrm>
            <a:off x="1148458" y="160627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00707134-8120-4763-B351-049B91E703B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93985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Key Accomplishment">
    <p:spTree>
      <p:nvGrpSpPr>
        <p:cNvPr id="1" name=""/>
        <p:cNvGrpSpPr/>
        <p:nvPr/>
      </p:nvGrpSpPr>
      <p:grpSpPr>
        <a:xfrm>
          <a:off x="0" y="0"/>
          <a:ext cx="0" cy="0"/>
          <a:chOff x="0" y="0"/>
          <a:chExt cx="0" cy="0"/>
        </a:xfrm>
      </p:grpSpPr>
      <p:sp>
        <p:nvSpPr>
          <p:cNvPr id="4" name="Text 1">
            <a:extLst>
              <a:ext uri="{FF2B5EF4-FFF2-40B4-BE49-F238E27FC236}">
                <a16:creationId xmlns:a16="http://schemas.microsoft.com/office/drawing/2014/main" id="{6939F9F8-B61C-48D0-891D-3A8AA1CAA0E3}"/>
              </a:ext>
            </a:extLst>
          </p:cNvPr>
          <p:cNvSpPr>
            <a:spLocks noGrp="1"/>
          </p:cNvSpPr>
          <p:nvPr>
            <p:ph type="body" sz="quarter" idx="21" hasCustomPrompt="1"/>
          </p:nvPr>
        </p:nvSpPr>
        <p:spPr>
          <a:xfrm>
            <a:off x="993118" y="1547246"/>
            <a:ext cx="10284481" cy="4548754"/>
          </a:xfrm>
          <a:prstGeom prst="roundRect">
            <a:avLst>
              <a:gd name="adj" fmla="val 5839"/>
            </a:avLst>
          </a:prstGeom>
          <a:solidFill>
            <a:schemeClr val="bg1">
              <a:lumMod val="95000"/>
            </a:schemeClr>
          </a:solidFill>
          <a:ln>
            <a:solidFill>
              <a:schemeClr val="tx2"/>
            </a:solidFill>
          </a:ln>
        </p:spPr>
        <p:txBody>
          <a:bodyPr tIns="365760">
            <a:normAutofit/>
          </a:bodyPr>
          <a:lstStyle>
            <a:lvl1pPr marL="168275" indent="-168275">
              <a:lnSpc>
                <a:spcPct val="100000"/>
              </a:lnSpc>
              <a:spcBef>
                <a:spcPts val="0"/>
              </a:spcBef>
              <a:defRPr sz="1400"/>
            </a:lvl1pPr>
            <a:lvl2pPr marL="346075" indent="-125413">
              <a:lnSpc>
                <a:spcPct val="100000"/>
              </a:lnSpc>
              <a:spcBef>
                <a:spcPts val="0"/>
              </a:spcBef>
              <a:defRPr sz="1200"/>
            </a:lvl2pPr>
            <a:lvl3pPr marL="798513" indent="-168275">
              <a:lnSpc>
                <a:spcPct val="100000"/>
              </a:lnSpc>
              <a:spcBef>
                <a:spcPts val="0"/>
              </a:spcBef>
              <a:defRPr sz="1100"/>
            </a:lvl3pPr>
            <a:lvl4pPr>
              <a:defRPr sz="1200"/>
            </a:lvl4pPr>
            <a:lvl5pPr>
              <a:defRPr sz="1200"/>
            </a:lvl5pPr>
          </a:lstStyle>
          <a:p>
            <a:pPr lvl="0"/>
            <a:r>
              <a:rPr lang="en-US"/>
              <a:t>Body Text 1</a:t>
            </a:r>
          </a:p>
          <a:p>
            <a:pPr lvl="1"/>
            <a:r>
              <a:rPr lang="en-US"/>
              <a:t>Second level</a:t>
            </a:r>
          </a:p>
          <a:p>
            <a:pPr lvl="2"/>
            <a:r>
              <a:rPr lang="en-US"/>
              <a:t>Third level</a:t>
            </a:r>
          </a:p>
        </p:txBody>
      </p:sp>
      <p:sp>
        <p:nvSpPr>
          <p:cNvPr id="15" name="Heading 1">
            <a:extLst>
              <a:ext uri="{FF2B5EF4-FFF2-40B4-BE49-F238E27FC236}">
                <a16:creationId xmlns:a16="http://schemas.microsoft.com/office/drawing/2014/main" id="{154B2778-3436-46B4-975F-55C57A4A32B5}"/>
              </a:ext>
            </a:extLst>
          </p:cNvPr>
          <p:cNvSpPr>
            <a:spLocks noGrp="1"/>
          </p:cNvSpPr>
          <p:nvPr>
            <p:ph type="body" sz="quarter" idx="10" hasCustomPrompt="1"/>
          </p:nvPr>
        </p:nvSpPr>
        <p:spPr>
          <a:xfrm>
            <a:off x="886013" y="1395367"/>
            <a:ext cx="3784600" cy="313920"/>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23986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1 Column Left - 4 Rows Right">
    <p:spTree>
      <p:nvGrpSpPr>
        <p:cNvPr id="1" name=""/>
        <p:cNvGrpSpPr/>
        <p:nvPr/>
      </p:nvGrpSpPr>
      <p:grpSpPr>
        <a:xfrm>
          <a:off x="0" y="0"/>
          <a:ext cx="0" cy="0"/>
          <a:chOff x="0" y="0"/>
          <a:chExt cx="0" cy="0"/>
        </a:xfrm>
      </p:grpSpPr>
      <p:sp>
        <p:nvSpPr>
          <p:cNvPr id="28" name="Text 5">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5176899"/>
            <a:ext cx="4906702" cy="919101"/>
          </a:xfrm>
          <a:prstGeom prst="roundRect">
            <a:avLst>
              <a:gd name="adj" fmla="val 5839"/>
            </a:avLst>
          </a:prstGeom>
          <a:solidFill>
            <a:schemeClr val="bg1">
              <a:lumMod val="95000"/>
            </a:schemeClr>
          </a:solidFill>
          <a:ln>
            <a:solidFill>
              <a:schemeClr val="accent6"/>
            </a:solidFill>
          </a:ln>
        </p:spPr>
        <p:txBody>
          <a:bodyPr vert="horz" lIns="91440" tIns="228600" rIns="91440" bIns="0" rtlCol="0" anchor="ctr" anchorCtr="1">
            <a:normAutofit/>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5</a:t>
            </a:r>
          </a:p>
          <a:p>
            <a:pPr lvl="1"/>
            <a:r>
              <a:rPr lang="en-US"/>
              <a:t>Second level</a:t>
            </a:r>
          </a:p>
          <a:p>
            <a:pPr lvl="2"/>
            <a:r>
              <a:rPr lang="en-US"/>
              <a:t>Third level</a:t>
            </a:r>
          </a:p>
        </p:txBody>
      </p:sp>
      <p:sp>
        <p:nvSpPr>
          <p:cNvPr id="32" name="Heading 5">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5018565"/>
            <a:ext cx="3784600" cy="313920"/>
          </a:xfrm>
          <a:prstGeom prst="roundRect">
            <a:avLst>
              <a:gd name="adj" fmla="val 36090"/>
            </a:avLst>
          </a:prstGeom>
          <a:solidFill>
            <a:schemeClr val="accent6"/>
          </a:solidFill>
        </p:spPr>
        <p:style>
          <a:lnRef idx="0">
            <a:schemeClr val="accent5"/>
          </a:lnRef>
          <a:fillRef idx="3">
            <a:schemeClr val="accent5"/>
          </a:fillRef>
          <a:effectRef idx="3">
            <a:schemeClr val="accent5"/>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5</a:t>
            </a:r>
          </a:p>
        </p:txBody>
      </p:sp>
      <p:sp>
        <p:nvSpPr>
          <p:cNvPr id="27" name="Text 4">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3967015"/>
            <a:ext cx="4906702" cy="919101"/>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ctr" anchorCtr="1">
            <a:normAutofit/>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0" name="Heading 4">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3807911"/>
            <a:ext cx="3784600" cy="313920"/>
          </a:xfrm>
          <a:prstGeom prst="roundRect">
            <a:avLst>
              <a:gd name="adj" fmla="val 36090"/>
            </a:avLst>
          </a:prstGeom>
          <a:solidFill>
            <a:schemeClr val="accent5"/>
          </a:solidFill>
        </p:spPr>
        <p:style>
          <a:lnRef idx="0">
            <a:schemeClr val="accent6"/>
          </a:lnRef>
          <a:fillRef idx="3">
            <a:schemeClr val="accent6"/>
          </a:fillRef>
          <a:effectRef idx="3">
            <a:schemeClr val="accent6"/>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6447099" y="2757131"/>
            <a:ext cx="4906702" cy="919101"/>
          </a:xfrm>
          <a:prstGeom prst="roundRect">
            <a:avLst>
              <a:gd name="adj" fmla="val 5839"/>
            </a:avLst>
          </a:prstGeom>
          <a:solidFill>
            <a:schemeClr val="bg1">
              <a:lumMod val="95000"/>
            </a:schemeClr>
          </a:solidFill>
          <a:ln>
            <a:solidFill>
              <a:schemeClr val="accent4"/>
            </a:solidFill>
          </a:ln>
        </p:spPr>
        <p:txBody>
          <a:bodyPr vert="horz" lIns="91440" tIns="228600" rIns="91440" bIns="0" rtlCol="0" anchor="ctr" anchorCtr="1">
            <a:normAutofit/>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6291162" y="2590473"/>
            <a:ext cx="3784600" cy="313920"/>
          </a:xfrm>
          <a:prstGeom prst="roundRect">
            <a:avLst>
              <a:gd name="adj" fmla="val 36090"/>
            </a:avLst>
          </a:prstGeom>
          <a:solidFill>
            <a:schemeClr val="accent4"/>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3</a:t>
            </a:r>
          </a:p>
        </p:txBody>
      </p:sp>
      <p:sp>
        <p:nvSpPr>
          <p:cNvPr id="18" name="Text 2">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6447099" y="1547247"/>
            <a:ext cx="4906702" cy="919101"/>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ctr" anchorCtr="1">
            <a:normAutofit fontScale="92500"/>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19" name="Heading 2">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6291162" y="1403010"/>
            <a:ext cx="3785616" cy="313920"/>
          </a:xfrm>
          <a:prstGeom prst="roundRect">
            <a:avLst>
              <a:gd name="adj" fmla="val 36090"/>
            </a:avLst>
          </a:prstGeom>
          <a:solidFill>
            <a:schemeClr val="accent2"/>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cap="none" spc="0">
                <a:ln w="0"/>
                <a:solidFill>
                  <a:schemeClr val="bg1"/>
                </a:solidFill>
                <a:effectLst/>
                <a:latin typeface="+mj-lt"/>
              </a:defRPr>
            </a:lvl1pPr>
          </a:lstStyle>
          <a:p>
            <a:pPr lvl="0"/>
            <a:r>
              <a:rPr lang="en-US" dirty="0"/>
              <a:t>Heading 2</a:t>
            </a:r>
          </a:p>
        </p:txBody>
      </p:sp>
      <p:sp>
        <p:nvSpPr>
          <p:cNvPr id="4" name="Text 1">
            <a:extLst>
              <a:ext uri="{FF2B5EF4-FFF2-40B4-BE49-F238E27FC236}">
                <a16:creationId xmlns:a16="http://schemas.microsoft.com/office/drawing/2014/main" id="{6939F9F8-B61C-48D0-891D-3A8AA1CAA0E3}"/>
              </a:ext>
            </a:extLst>
          </p:cNvPr>
          <p:cNvSpPr>
            <a:spLocks noGrp="1"/>
          </p:cNvSpPr>
          <p:nvPr>
            <p:ph type="body" sz="quarter" idx="21" hasCustomPrompt="1"/>
          </p:nvPr>
        </p:nvSpPr>
        <p:spPr>
          <a:xfrm>
            <a:off x="993119" y="1547246"/>
            <a:ext cx="4996202" cy="4548754"/>
          </a:xfrm>
          <a:prstGeom prst="roundRect">
            <a:avLst>
              <a:gd name="adj" fmla="val 5839"/>
            </a:avLst>
          </a:prstGeom>
          <a:solidFill>
            <a:schemeClr val="bg1">
              <a:lumMod val="95000"/>
            </a:schemeClr>
          </a:solidFill>
          <a:ln>
            <a:solidFill>
              <a:schemeClr val="tx2"/>
            </a:solidFill>
          </a:ln>
        </p:spPr>
        <p:txBody>
          <a:bodyPr tIns="365760">
            <a:normAutofit/>
          </a:bodyPr>
          <a:lstStyle>
            <a:lvl1pPr marL="168275" indent="-168275">
              <a:lnSpc>
                <a:spcPct val="100000"/>
              </a:lnSpc>
              <a:spcBef>
                <a:spcPts val="0"/>
              </a:spcBef>
              <a:defRPr sz="1400"/>
            </a:lvl1pPr>
            <a:lvl2pPr marL="346075" indent="-125413">
              <a:lnSpc>
                <a:spcPct val="100000"/>
              </a:lnSpc>
              <a:spcBef>
                <a:spcPts val="0"/>
              </a:spcBef>
              <a:defRPr sz="1200"/>
            </a:lvl2pPr>
            <a:lvl3pPr marL="798513" indent="-168275">
              <a:lnSpc>
                <a:spcPct val="100000"/>
              </a:lnSpc>
              <a:spcBef>
                <a:spcPts val="0"/>
              </a:spcBef>
              <a:defRPr sz="1100"/>
            </a:lvl3pPr>
            <a:lvl4pPr>
              <a:defRPr sz="1200"/>
            </a:lvl4pPr>
            <a:lvl5pPr>
              <a:defRPr sz="1200"/>
            </a:lvl5pPr>
          </a:lstStyle>
          <a:p>
            <a:pPr lvl="0"/>
            <a:r>
              <a:rPr lang="en-US"/>
              <a:t>Body Text 1</a:t>
            </a:r>
          </a:p>
          <a:p>
            <a:pPr lvl="1"/>
            <a:r>
              <a:rPr lang="en-US"/>
              <a:t>Second level</a:t>
            </a:r>
          </a:p>
          <a:p>
            <a:pPr lvl="2"/>
            <a:r>
              <a:rPr lang="en-US"/>
              <a:t>Third level</a:t>
            </a:r>
          </a:p>
        </p:txBody>
      </p:sp>
      <p:sp>
        <p:nvSpPr>
          <p:cNvPr id="15" name="Heading 1">
            <a:extLst>
              <a:ext uri="{FF2B5EF4-FFF2-40B4-BE49-F238E27FC236}">
                <a16:creationId xmlns:a16="http://schemas.microsoft.com/office/drawing/2014/main" id="{154B2778-3436-46B4-975F-55C57A4A32B5}"/>
              </a:ext>
            </a:extLst>
          </p:cNvPr>
          <p:cNvSpPr>
            <a:spLocks noGrp="1"/>
          </p:cNvSpPr>
          <p:nvPr>
            <p:ph type="body" sz="quarter" idx="10" hasCustomPrompt="1"/>
          </p:nvPr>
        </p:nvSpPr>
        <p:spPr>
          <a:xfrm>
            <a:off x="886013" y="1395367"/>
            <a:ext cx="3784600" cy="313920"/>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035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 Quadrant Slide - Color Option 1">
    <p:spTree>
      <p:nvGrpSpPr>
        <p:cNvPr id="1" name=""/>
        <p:cNvGrpSpPr/>
        <p:nvPr/>
      </p:nvGrpSpPr>
      <p:grpSpPr>
        <a:xfrm>
          <a:off x="0" y="0"/>
          <a:ext cx="0" cy="0"/>
          <a:chOff x="0" y="0"/>
          <a:chExt cx="0" cy="0"/>
        </a:xfrm>
      </p:grpSpPr>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4050881"/>
            <a:ext cx="4906702" cy="1690525"/>
          </a:xfrm>
          <a:prstGeom prst="roundRect">
            <a:avLst>
              <a:gd name="adj" fmla="val 5839"/>
            </a:avLst>
          </a:prstGeom>
          <a:solidFill>
            <a:schemeClr val="bg1">
              <a:lumMod val="95000"/>
            </a:schemeClr>
          </a:solidFill>
          <a:ln>
            <a:solidFill>
              <a:schemeClr val="accent6"/>
            </a:solidFill>
          </a:ln>
        </p:spPr>
        <p:txBody>
          <a:bodyPr vert="horz" lIns="91440" tIns="228600" rIns="91440" bIns="0" rtlCol="0" anchor="ctr" anchorCtr="1">
            <a:normAutofit/>
          </a:bodyPr>
          <a:lstStyle>
            <a:lvl1pPr marL="114300" indent="-114300">
              <a:lnSpc>
                <a:spcPct val="100000"/>
              </a:lnSpc>
              <a:spcBef>
                <a:spcPts val="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3851907"/>
            <a:ext cx="3784600" cy="385040"/>
          </a:xfrm>
          <a:prstGeom prst="roundRect">
            <a:avLst>
              <a:gd name="adj" fmla="val 36090"/>
            </a:avLst>
          </a:prstGeom>
        </p:spPr>
        <p:style>
          <a:lnRef idx="0">
            <a:schemeClr val="accent6"/>
          </a:lnRef>
          <a:fillRef idx="3">
            <a:schemeClr val="accent6"/>
          </a:fillRef>
          <a:effectRef idx="3">
            <a:schemeClr val="accent6"/>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1091327" y="4050881"/>
            <a:ext cx="4906702" cy="1690525"/>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ctr" anchorCtr="1">
            <a:normAutofit/>
          </a:bodyPr>
          <a:lstStyle>
            <a:lvl1pPr marL="114300" indent="-114300">
              <a:lnSpc>
                <a:spcPct val="100000"/>
              </a:lnSpc>
              <a:spcBef>
                <a:spcPts val="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935390" y="3858361"/>
            <a:ext cx="3784600" cy="385040"/>
          </a:xfrm>
          <a:prstGeom prst="roundRect">
            <a:avLst>
              <a:gd name="adj" fmla="val 36090"/>
            </a:avLst>
          </a:prstGeom>
        </p:spPr>
        <p:style>
          <a:lnRef idx="0">
            <a:schemeClr val="accent5"/>
          </a:lnRef>
          <a:fillRef idx="3">
            <a:schemeClr val="accent5"/>
          </a:fillRef>
          <a:effectRef idx="3">
            <a:schemeClr val="accent5"/>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1994533"/>
            <a:ext cx="4906702" cy="1690525"/>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ctr" anchorCtr="1">
            <a:normAutofit/>
          </a:bodyPr>
          <a:lstStyle>
            <a:lvl1pPr marL="114300" indent="-114300">
              <a:lnSpc>
                <a:spcPct val="100000"/>
              </a:lnSpc>
              <a:spcBef>
                <a:spcPts val="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1809232"/>
            <a:ext cx="3784600" cy="385040"/>
          </a:xfrm>
          <a:prstGeom prst="roundRect">
            <a:avLst>
              <a:gd name="adj" fmla="val 36090"/>
            </a:avLst>
          </a:prstGeom>
        </p:spPr>
        <p:style>
          <a:lnRef idx="0">
            <a:schemeClr val="accent2"/>
          </a:lnRef>
          <a:fillRef idx="3">
            <a:schemeClr val="accent2"/>
          </a:fillRef>
          <a:effectRef idx="3">
            <a:schemeClr val="accent2"/>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91327" y="1994533"/>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400050" indent="-115888">
              <a:defRPr lang="en-US" sz="1200"/>
            </a:lvl1pPr>
            <a:lvl2pPr marL="400050" indent="-115888">
              <a:defRPr lang="en-US" sz="1200"/>
            </a:lvl2pPr>
            <a:lvl3pPr marL="400050" indent="-115888">
              <a:defRPr lang="en-US" sz="1100"/>
            </a:lvl3pPr>
          </a:lstStyle>
          <a:p>
            <a:pPr marL="114300" lvl="0" indent="-114300">
              <a:lnSpc>
                <a:spcPct val="100000"/>
              </a:lnSpc>
              <a:spcBef>
                <a:spcPts val="0"/>
              </a:spcBef>
            </a:pPr>
            <a:r>
              <a:rPr lang="en-US" dirty="0"/>
              <a:t>Body Text 1</a:t>
            </a:r>
          </a:p>
          <a:p>
            <a:pPr marL="228600" lvl="1" indent="-112713">
              <a:lnSpc>
                <a:spcPct val="100000"/>
              </a:lnSpc>
              <a:spcBef>
                <a:spcPts val="0"/>
              </a:spcBef>
            </a:pPr>
            <a:r>
              <a:rPr lang="en-US" dirty="0"/>
              <a:t>Second level</a:t>
            </a:r>
          </a:p>
          <a:p>
            <a:pPr marL="400050" lvl="2" indent="-115888">
              <a:lnSpc>
                <a:spcPct val="100000"/>
              </a:lnSpc>
              <a:spcBef>
                <a:spcPts val="0"/>
              </a:spcBef>
            </a:pPr>
            <a:r>
              <a:rPr lang="en-US" dirty="0"/>
              <a:t>Third level</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35390" y="1808045"/>
            <a:ext cx="3785616" cy="385040"/>
          </a:xfrm>
          <a:prstGeom prst="roundRect">
            <a:avLst>
              <a:gd name="adj" fmla="val 36090"/>
            </a:avLst>
          </a:prstGeom>
          <a:solidFill>
            <a:schemeClr val="tx2"/>
          </a:solidFill>
        </p:spPr>
        <p:style>
          <a:lnRef idx="0">
            <a:schemeClr val="accent1"/>
          </a:lnRef>
          <a:fillRef idx="3">
            <a:schemeClr val="accent1"/>
          </a:fillRef>
          <a:effectRef idx="3">
            <a:schemeClr val="accent1"/>
          </a:effectRef>
          <a:fontRef idx="minor">
            <a:schemeClr val="lt1"/>
          </a:fontRef>
        </p:style>
        <p:txBody>
          <a:bodyPr tIns="0" anchor="t" anchorCtr="0">
            <a:noAutofit/>
          </a:bodyPr>
          <a:lstStyle>
            <a:lvl1pPr marL="0" indent="0" algn="l">
              <a:buNone/>
              <a:defRPr sz="1800" b="0" cap="none" spc="0">
                <a:ln w="0"/>
                <a:solidFill>
                  <a:schemeClr val="bg1"/>
                </a:solidFill>
                <a:effectLst/>
                <a:latin typeface="+mj-lt"/>
              </a:defRPr>
            </a:lvl1pPr>
          </a:lstStyle>
          <a:p>
            <a:pPr lvl="0"/>
            <a:r>
              <a:rPr lang="en-US" dirty="0"/>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2017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 Quadrant Slide - Color Option 2">
    <p:spTree>
      <p:nvGrpSpPr>
        <p:cNvPr id="1" name=""/>
        <p:cNvGrpSpPr/>
        <p:nvPr/>
      </p:nvGrpSpPr>
      <p:grpSpPr>
        <a:xfrm>
          <a:off x="0" y="0"/>
          <a:ext cx="0" cy="0"/>
          <a:chOff x="0" y="0"/>
          <a:chExt cx="0" cy="0"/>
        </a:xfrm>
      </p:grpSpPr>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4050881"/>
            <a:ext cx="4906702" cy="1690525"/>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3851907"/>
            <a:ext cx="3784600" cy="385040"/>
          </a:xfrm>
          <a:prstGeom prst="roundRect">
            <a:avLst>
              <a:gd name="adj" fmla="val 36090"/>
            </a:avLst>
          </a:prstGeom>
        </p:spPr>
        <p:style>
          <a:lnRef idx="0">
            <a:schemeClr val="accent5"/>
          </a:lnRef>
          <a:fillRef idx="3">
            <a:schemeClr val="accent5"/>
          </a:fillRef>
          <a:effectRef idx="3">
            <a:schemeClr val="accent5"/>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1091327" y="4050881"/>
            <a:ext cx="4906702" cy="1690525"/>
          </a:xfrm>
          <a:prstGeom prst="roundRect">
            <a:avLst>
              <a:gd name="adj" fmla="val 5839"/>
            </a:avLst>
          </a:prstGeom>
          <a:solidFill>
            <a:schemeClr val="bg1">
              <a:lumMod val="95000"/>
            </a:schemeClr>
          </a:solidFill>
          <a:ln>
            <a:solidFill>
              <a:schemeClr val="accent4"/>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935390" y="3858361"/>
            <a:ext cx="3784600" cy="385040"/>
          </a:xfrm>
          <a:prstGeom prst="roundRect">
            <a:avLst>
              <a:gd name="adj" fmla="val 36090"/>
            </a:avLst>
          </a:prstGeom>
        </p:spPr>
        <p:style>
          <a:lnRef idx="0">
            <a:schemeClr val="accent4"/>
          </a:lnRef>
          <a:fillRef idx="3">
            <a:schemeClr val="accent4"/>
          </a:fillRef>
          <a:effectRef idx="3">
            <a:schemeClr val="accent4"/>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1994533"/>
            <a:ext cx="4906702" cy="1690525"/>
          </a:xfrm>
          <a:prstGeom prst="roundRect">
            <a:avLst>
              <a:gd name="adj" fmla="val 5839"/>
            </a:avLst>
          </a:prstGeom>
          <a:solidFill>
            <a:schemeClr val="bg1">
              <a:lumMod val="95000"/>
            </a:schemeClr>
          </a:solidFill>
          <a:ln>
            <a:solidFill>
              <a:schemeClr val="accent3"/>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1809232"/>
            <a:ext cx="3784600" cy="385040"/>
          </a:xfrm>
          <a:prstGeom prst="roundRect">
            <a:avLst>
              <a:gd name="adj" fmla="val 36090"/>
            </a:avLst>
          </a:prstGeom>
        </p:spPr>
        <p:style>
          <a:lnRef idx="0">
            <a:schemeClr val="accent3"/>
          </a:lnRef>
          <a:fillRef idx="3">
            <a:schemeClr val="accent3"/>
          </a:fillRef>
          <a:effectRef idx="3">
            <a:schemeClr val="accent3"/>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91327" y="1994533"/>
            <a:ext cx="4906702" cy="1690525"/>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ctr" anchorCtr="1">
            <a:normAutofit/>
          </a:bodyPr>
          <a:lstStyle>
            <a:lvl1pPr>
              <a:defRPr lang="en-US" sz="1200" b="0"/>
            </a:lvl1pPr>
            <a:lvl2pPr>
              <a:defRPr lang="en-US" sz="1200" b="0"/>
            </a:lvl2pPr>
            <a:lvl3pPr>
              <a:defRPr lang="en-US" sz="1100" b="0"/>
            </a:lvl3pPr>
          </a:lstStyle>
          <a:p>
            <a:pPr marL="114300" lvl="0" indent="-114300">
              <a:lnSpc>
                <a:spcPct val="100000"/>
              </a:lnSpc>
              <a:spcBef>
                <a:spcPts val="0"/>
              </a:spcBef>
            </a:pPr>
            <a:r>
              <a:rPr lang="en-US"/>
              <a:t>Body Text 1</a:t>
            </a:r>
          </a:p>
          <a:p>
            <a:pPr marL="228600" lvl="1" indent="-112713">
              <a:lnSpc>
                <a:spcPct val="100000"/>
              </a:lnSpc>
              <a:spcBef>
                <a:spcPts val="0"/>
              </a:spcBef>
            </a:pPr>
            <a:r>
              <a:rPr lang="en-US"/>
              <a:t>Second level</a:t>
            </a:r>
          </a:p>
          <a:p>
            <a:pPr marL="400050" lvl="2" indent="-115888">
              <a:lnSpc>
                <a:spcPct val="100000"/>
              </a:lnSpc>
              <a:spcBef>
                <a:spcPts val="0"/>
              </a:spcBef>
            </a:pPr>
            <a:r>
              <a:rPr lang="en-US"/>
              <a:t>Third level</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35390" y="1808045"/>
            <a:ext cx="3785616" cy="385040"/>
          </a:xfrm>
          <a:prstGeom prst="roundRect">
            <a:avLst>
              <a:gd name="adj" fmla="val 36090"/>
            </a:avLst>
          </a:prstGeom>
        </p:spPr>
        <p:style>
          <a:lnRef idx="0">
            <a:schemeClr val="accent2"/>
          </a:lnRef>
          <a:fillRef idx="3">
            <a:schemeClr val="accent2"/>
          </a:fillRef>
          <a:effectRef idx="3">
            <a:schemeClr val="accent2"/>
          </a:effectRef>
          <a:fontRef idx="minor">
            <a:schemeClr val="lt1"/>
          </a:fontRef>
        </p:style>
        <p:txBody>
          <a:bodyPr tIns="0" anchor="t" anchorCtr="0">
            <a:noAutofit/>
          </a:bodyPr>
          <a:lstStyle>
            <a:lvl1pPr marL="0" indent="0" algn="l">
              <a:buNone/>
              <a:defRPr sz="1800" b="0" cap="none" spc="0">
                <a:ln w="0"/>
                <a:solidFill>
                  <a:schemeClr val="bg1"/>
                </a:solidFill>
                <a:effectLst/>
                <a:latin typeface="+mj-lt"/>
              </a:defRPr>
            </a:lvl1pPr>
          </a:lstStyle>
          <a:p>
            <a:pPr lvl="0"/>
            <a:r>
              <a:rPr lang="en-US" dirty="0"/>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lvl1pPr>
              <a:defRPr b="0"/>
            </a:lvl1pPr>
          </a:lstStyle>
          <a:p>
            <a:r>
              <a:rPr lang="en-US"/>
              <a:t>Click to edit Master title style</a:t>
            </a:r>
          </a:p>
        </p:txBody>
      </p:sp>
    </p:spTree>
    <p:extLst>
      <p:ext uri="{BB962C8B-B14F-4D97-AF65-F5344CB8AC3E}">
        <p14:creationId xmlns:p14="http://schemas.microsoft.com/office/powerpoint/2010/main" val="928768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 Quadrant - Color Option 3 + Icons">
    <p:spTree>
      <p:nvGrpSpPr>
        <p:cNvPr id="1" name=""/>
        <p:cNvGrpSpPr/>
        <p:nvPr/>
      </p:nvGrpSpPr>
      <p:grpSpPr>
        <a:xfrm>
          <a:off x="0" y="0"/>
          <a:ext cx="0" cy="0"/>
          <a:chOff x="0" y="0"/>
          <a:chExt cx="0" cy="0"/>
        </a:xfrm>
      </p:grpSpPr>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4050881"/>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3851907"/>
            <a:ext cx="3784600" cy="385040"/>
          </a:xfrm>
          <a:prstGeom prst="roundRect">
            <a:avLst>
              <a:gd name="adj" fmla="val 36090"/>
            </a:avLst>
          </a:prstGeom>
          <a:solidFill>
            <a:schemeClr val="tx2"/>
          </a:solidFill>
        </p:spPr>
        <p:style>
          <a:lnRef idx="0">
            <a:schemeClr val="accent5"/>
          </a:lnRef>
          <a:fillRef idx="3">
            <a:schemeClr val="accent5"/>
          </a:fillRef>
          <a:effectRef idx="3">
            <a:schemeClr val="accent5"/>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1091327" y="4050881"/>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935390" y="3858361"/>
            <a:ext cx="3784600" cy="385040"/>
          </a:xfrm>
          <a:prstGeom prst="roundRect">
            <a:avLst>
              <a:gd name="adj" fmla="val 36090"/>
            </a:avLst>
          </a:prstGeom>
          <a:solidFill>
            <a:schemeClr val="tx2"/>
          </a:solidFill>
        </p:spPr>
        <p:style>
          <a:lnRef idx="0">
            <a:schemeClr val="accent4"/>
          </a:lnRef>
          <a:fillRef idx="3">
            <a:schemeClr val="accent4"/>
          </a:fillRef>
          <a:effectRef idx="3">
            <a:schemeClr val="accent4"/>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1994533"/>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1809232"/>
            <a:ext cx="3784600" cy="385040"/>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91327" y="1994533"/>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a:defRPr lang="en-US" sz="1200" b="0"/>
            </a:lvl1pPr>
            <a:lvl2pPr>
              <a:defRPr lang="en-US" sz="1200" b="0"/>
            </a:lvl2pPr>
            <a:lvl3pPr>
              <a:defRPr lang="en-US" sz="1100" b="0"/>
            </a:lvl3pPr>
          </a:lstStyle>
          <a:p>
            <a:pPr marL="114300" lvl="0" indent="-114300">
              <a:lnSpc>
                <a:spcPct val="100000"/>
              </a:lnSpc>
              <a:spcBef>
                <a:spcPts val="0"/>
              </a:spcBef>
            </a:pPr>
            <a:r>
              <a:rPr lang="en-US"/>
              <a:t>Body Text 1</a:t>
            </a:r>
          </a:p>
          <a:p>
            <a:pPr marL="228600" lvl="1" indent="-112713">
              <a:lnSpc>
                <a:spcPct val="100000"/>
              </a:lnSpc>
              <a:spcBef>
                <a:spcPts val="0"/>
              </a:spcBef>
            </a:pPr>
            <a:r>
              <a:rPr lang="en-US"/>
              <a:t>Second level</a:t>
            </a:r>
          </a:p>
          <a:p>
            <a:pPr marL="400050" lvl="2" indent="-115888">
              <a:lnSpc>
                <a:spcPct val="100000"/>
              </a:lnSpc>
              <a:spcBef>
                <a:spcPts val="0"/>
              </a:spcBef>
            </a:pPr>
            <a:r>
              <a:rPr lang="en-US"/>
              <a:t>Third level</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35390" y="1808045"/>
            <a:ext cx="3785616" cy="385040"/>
          </a:xfrm>
          <a:prstGeom prst="roundRect">
            <a:avLst>
              <a:gd name="adj" fmla="val 36090"/>
            </a:avLst>
          </a:prstGeom>
          <a:solidFill>
            <a:schemeClr val="tx2"/>
          </a:solidFill>
        </p:spPr>
        <p:style>
          <a:lnRef idx="0">
            <a:schemeClr val="accent2"/>
          </a:lnRef>
          <a:fillRef idx="3">
            <a:schemeClr val="accent2"/>
          </a:fillRef>
          <a:effectRef idx="3">
            <a:schemeClr val="accent2"/>
          </a:effectRef>
          <a:fontRef idx="minor">
            <a:schemeClr val="lt1"/>
          </a:fontRef>
        </p:style>
        <p:txBody>
          <a:bodyPr tIns="0" anchor="t" anchorCtr="0">
            <a:noAutofit/>
          </a:bodyPr>
          <a:lstStyle>
            <a:lvl1pPr marL="0" indent="0" algn="l">
              <a:buNone/>
              <a:defRPr sz="1800" b="0" cap="none" spc="0">
                <a:ln w="0"/>
                <a:solidFill>
                  <a:schemeClr val="bg1"/>
                </a:solidFill>
                <a:effectLst/>
                <a:latin typeface="+mj-lt"/>
              </a:defRPr>
            </a:lvl1pPr>
          </a:lstStyle>
          <a:p>
            <a:pPr lvl="0"/>
            <a:r>
              <a:rPr lang="en-US" dirty="0"/>
              <a:t>Heading 1</a:t>
            </a:r>
          </a:p>
        </p:txBody>
      </p:sp>
      <p:sp>
        <p:nvSpPr>
          <p:cNvPr id="14" name="Picture Placeholder 4">
            <a:extLst>
              <a:ext uri="{FF2B5EF4-FFF2-40B4-BE49-F238E27FC236}">
                <a16:creationId xmlns:a16="http://schemas.microsoft.com/office/drawing/2014/main" id="{672657AF-B863-4BA7-BBE9-87CDEB03428B}"/>
              </a:ext>
            </a:extLst>
          </p:cNvPr>
          <p:cNvSpPr>
            <a:spLocks noGrp="1"/>
          </p:cNvSpPr>
          <p:nvPr>
            <p:ph type="pic" sz="quarter" idx="64" hasCustomPrompt="1"/>
          </p:nvPr>
        </p:nvSpPr>
        <p:spPr>
          <a:xfrm>
            <a:off x="9675337" y="3867414"/>
            <a:ext cx="358775" cy="358775"/>
          </a:xfrm>
          <a:prstGeom prst="ellipse">
            <a:avLst/>
          </a:prstGeom>
          <a:solidFill>
            <a:schemeClr val="bg1"/>
          </a:solidFill>
        </p:spPr>
        <p:txBody>
          <a:bodyPr>
            <a:noAutofit/>
          </a:bodyPr>
          <a:lstStyle>
            <a:lvl1pPr marL="0" indent="0" algn="ctr">
              <a:defRPr sz="1050"/>
            </a:lvl1pPr>
          </a:lstStyle>
          <a:p>
            <a:r>
              <a:rPr lang="en-US" dirty="0"/>
              <a:t>Pic</a:t>
            </a:r>
          </a:p>
        </p:txBody>
      </p:sp>
      <p:sp>
        <p:nvSpPr>
          <p:cNvPr id="13" name="Picture Placeholder 3">
            <a:extLst>
              <a:ext uri="{FF2B5EF4-FFF2-40B4-BE49-F238E27FC236}">
                <a16:creationId xmlns:a16="http://schemas.microsoft.com/office/drawing/2014/main" id="{EDFDEA84-1BB3-4438-9CDB-F7D28C7AC4A5}"/>
              </a:ext>
            </a:extLst>
          </p:cNvPr>
          <p:cNvSpPr>
            <a:spLocks noGrp="1"/>
          </p:cNvSpPr>
          <p:nvPr>
            <p:ph type="pic" sz="quarter" idx="63" hasCustomPrompt="1"/>
          </p:nvPr>
        </p:nvSpPr>
        <p:spPr>
          <a:xfrm>
            <a:off x="4361215" y="3867414"/>
            <a:ext cx="358775" cy="358775"/>
          </a:xfrm>
          <a:prstGeom prst="ellipse">
            <a:avLst/>
          </a:prstGeom>
          <a:solidFill>
            <a:schemeClr val="bg1"/>
          </a:solidFill>
        </p:spPr>
        <p:txBody>
          <a:bodyPr>
            <a:noAutofit/>
          </a:bodyPr>
          <a:lstStyle>
            <a:lvl1pPr marL="0" indent="0" algn="ctr">
              <a:defRPr sz="1050"/>
            </a:lvl1pPr>
          </a:lstStyle>
          <a:p>
            <a:r>
              <a:rPr lang="en-US" dirty="0"/>
              <a:t>Pic</a:t>
            </a:r>
          </a:p>
        </p:txBody>
      </p:sp>
      <p:sp>
        <p:nvSpPr>
          <p:cNvPr id="12" name="Picture Placeholder 2">
            <a:extLst>
              <a:ext uri="{FF2B5EF4-FFF2-40B4-BE49-F238E27FC236}">
                <a16:creationId xmlns:a16="http://schemas.microsoft.com/office/drawing/2014/main" id="{BB652DA9-E3F8-43AD-BA92-450C033A749F}"/>
              </a:ext>
            </a:extLst>
          </p:cNvPr>
          <p:cNvSpPr>
            <a:spLocks noGrp="1"/>
          </p:cNvSpPr>
          <p:nvPr>
            <p:ph type="pic" sz="quarter" idx="62" hasCustomPrompt="1"/>
          </p:nvPr>
        </p:nvSpPr>
        <p:spPr>
          <a:xfrm>
            <a:off x="9675337" y="1834310"/>
            <a:ext cx="358775" cy="358775"/>
          </a:xfrm>
          <a:prstGeom prst="ellipse">
            <a:avLst/>
          </a:prstGeom>
          <a:solidFill>
            <a:schemeClr val="bg1"/>
          </a:solidFill>
        </p:spPr>
        <p:txBody>
          <a:bodyPr>
            <a:noAutofit/>
          </a:bodyPr>
          <a:lstStyle>
            <a:lvl1pPr marL="0" indent="0" algn="ctr">
              <a:defRPr sz="1050"/>
            </a:lvl1pPr>
          </a:lstStyle>
          <a:p>
            <a:r>
              <a:rPr lang="en-US" dirty="0"/>
              <a:t>Pic</a:t>
            </a:r>
          </a:p>
        </p:txBody>
      </p:sp>
      <p:sp>
        <p:nvSpPr>
          <p:cNvPr id="11" name="Picture Placeholder 1">
            <a:extLst>
              <a:ext uri="{FF2B5EF4-FFF2-40B4-BE49-F238E27FC236}">
                <a16:creationId xmlns:a16="http://schemas.microsoft.com/office/drawing/2014/main" id="{076596A9-6826-476D-BFAF-6EC4F26AB750}"/>
              </a:ext>
            </a:extLst>
          </p:cNvPr>
          <p:cNvSpPr>
            <a:spLocks noGrp="1"/>
          </p:cNvSpPr>
          <p:nvPr>
            <p:ph type="pic" sz="quarter" idx="61" hasCustomPrompt="1"/>
          </p:nvPr>
        </p:nvSpPr>
        <p:spPr>
          <a:xfrm>
            <a:off x="4361215" y="1834310"/>
            <a:ext cx="358775" cy="358775"/>
          </a:xfrm>
          <a:prstGeom prst="ellipse">
            <a:avLst/>
          </a:prstGeom>
          <a:solidFill>
            <a:schemeClr val="bg1"/>
          </a:solidFill>
        </p:spPr>
        <p:txBody>
          <a:bodyPr>
            <a:noAutofit/>
          </a:bodyPr>
          <a:lstStyle>
            <a:lvl1pPr marL="0" indent="0" algn="ctr">
              <a:defRPr sz="1050"/>
            </a:lvl1pPr>
          </a:lstStyle>
          <a:p>
            <a:r>
              <a:rPr lang="en-US" dirty="0"/>
              <a:t>Pic</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lvl1pPr>
              <a:defRPr b="0"/>
            </a:lvl1pPr>
          </a:lstStyle>
          <a:p>
            <a:r>
              <a:rPr lang="en-US"/>
              <a:t>Click to edit Master title style</a:t>
            </a:r>
          </a:p>
        </p:txBody>
      </p:sp>
    </p:spTree>
    <p:extLst>
      <p:ext uri="{BB962C8B-B14F-4D97-AF65-F5344CB8AC3E}">
        <p14:creationId xmlns:p14="http://schemas.microsoft.com/office/powerpoint/2010/main" val="2902170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Six Column Layout">
    <p:spTree>
      <p:nvGrpSpPr>
        <p:cNvPr id="1" name=""/>
        <p:cNvGrpSpPr/>
        <p:nvPr/>
      </p:nvGrpSpPr>
      <p:grpSpPr>
        <a:xfrm>
          <a:off x="0" y="0"/>
          <a:ext cx="0" cy="0"/>
          <a:chOff x="0" y="0"/>
          <a:chExt cx="0" cy="0"/>
        </a:xfrm>
      </p:grpSpPr>
      <p:sp>
        <p:nvSpPr>
          <p:cNvPr id="43" name="Content 6">
            <a:extLst>
              <a:ext uri="{FF2B5EF4-FFF2-40B4-BE49-F238E27FC236}">
                <a16:creationId xmlns:a16="http://schemas.microsoft.com/office/drawing/2014/main" id="{7075D4F9-BD67-4769-953E-1F8C71537282}"/>
              </a:ext>
            </a:extLst>
          </p:cNvPr>
          <p:cNvSpPr>
            <a:spLocks noGrp="1"/>
          </p:cNvSpPr>
          <p:nvPr>
            <p:ph sz="quarter" idx="41"/>
          </p:nvPr>
        </p:nvSpPr>
        <p:spPr>
          <a:xfrm>
            <a:off x="972820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6" name="Heading 6">
            <a:extLst>
              <a:ext uri="{FF2B5EF4-FFF2-40B4-BE49-F238E27FC236}">
                <a16:creationId xmlns:a16="http://schemas.microsoft.com/office/drawing/2014/main" id="{8175CC09-8015-4863-AB65-51C1F12AC2DA}"/>
              </a:ext>
            </a:extLst>
          </p:cNvPr>
          <p:cNvSpPr>
            <a:spLocks noGrp="1"/>
          </p:cNvSpPr>
          <p:nvPr>
            <p:ph type="body" sz="quarter" idx="35" hasCustomPrompt="1"/>
          </p:nvPr>
        </p:nvSpPr>
        <p:spPr>
          <a:xfrm>
            <a:off x="9728200" y="1856220"/>
            <a:ext cx="1549400" cy="736355"/>
          </a:xfrm>
          <a:prstGeom prst="snip2DiagRect">
            <a:avLst/>
          </a:prstGeom>
          <a:solidFill>
            <a:schemeClr val="accent6"/>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dirty="0"/>
              <a:t>Heading 6</a:t>
            </a:r>
          </a:p>
        </p:txBody>
      </p:sp>
      <p:sp>
        <p:nvSpPr>
          <p:cNvPr id="42" name="Content 5">
            <a:extLst>
              <a:ext uri="{FF2B5EF4-FFF2-40B4-BE49-F238E27FC236}">
                <a16:creationId xmlns:a16="http://schemas.microsoft.com/office/drawing/2014/main" id="{8525781C-5D34-4953-B9B2-2F008E61DAB2}"/>
              </a:ext>
            </a:extLst>
          </p:cNvPr>
          <p:cNvSpPr>
            <a:spLocks noGrp="1"/>
          </p:cNvSpPr>
          <p:nvPr>
            <p:ph sz="quarter" idx="40"/>
          </p:nvPr>
        </p:nvSpPr>
        <p:spPr>
          <a:xfrm>
            <a:off x="796544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5" name="Heading 5">
            <a:extLst>
              <a:ext uri="{FF2B5EF4-FFF2-40B4-BE49-F238E27FC236}">
                <a16:creationId xmlns:a16="http://schemas.microsoft.com/office/drawing/2014/main" id="{F5EC765C-4FCA-4CB6-99B1-1800E86F7086}"/>
              </a:ext>
            </a:extLst>
          </p:cNvPr>
          <p:cNvSpPr>
            <a:spLocks noGrp="1"/>
          </p:cNvSpPr>
          <p:nvPr>
            <p:ph type="body" sz="quarter" idx="34" hasCustomPrompt="1"/>
          </p:nvPr>
        </p:nvSpPr>
        <p:spPr>
          <a:xfrm>
            <a:off x="7965440" y="1856220"/>
            <a:ext cx="1549400" cy="736355"/>
          </a:xfrm>
          <a:prstGeom prst="snip2DiagRect">
            <a:avLst/>
          </a:prstGeom>
          <a:solidFill>
            <a:schemeClr val="accent5"/>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dirty="0"/>
              <a:t>Heading 5</a:t>
            </a:r>
          </a:p>
        </p:txBody>
      </p:sp>
      <p:sp>
        <p:nvSpPr>
          <p:cNvPr id="41" name="Content 4">
            <a:extLst>
              <a:ext uri="{FF2B5EF4-FFF2-40B4-BE49-F238E27FC236}">
                <a16:creationId xmlns:a16="http://schemas.microsoft.com/office/drawing/2014/main" id="{7DB21A75-1C40-4C39-8433-5A93BA2DD786}"/>
              </a:ext>
            </a:extLst>
          </p:cNvPr>
          <p:cNvSpPr>
            <a:spLocks noGrp="1"/>
          </p:cNvSpPr>
          <p:nvPr>
            <p:ph sz="quarter" idx="39"/>
          </p:nvPr>
        </p:nvSpPr>
        <p:spPr>
          <a:xfrm>
            <a:off x="620268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3" name="Heading 4">
            <a:extLst>
              <a:ext uri="{FF2B5EF4-FFF2-40B4-BE49-F238E27FC236}">
                <a16:creationId xmlns:a16="http://schemas.microsoft.com/office/drawing/2014/main" id="{B700EA20-28D4-4CF5-9079-455D008ECE68}"/>
              </a:ext>
            </a:extLst>
          </p:cNvPr>
          <p:cNvSpPr>
            <a:spLocks noGrp="1"/>
          </p:cNvSpPr>
          <p:nvPr>
            <p:ph type="body" sz="quarter" idx="32" hasCustomPrompt="1"/>
          </p:nvPr>
        </p:nvSpPr>
        <p:spPr>
          <a:xfrm>
            <a:off x="6202680" y="1828800"/>
            <a:ext cx="1549400" cy="736355"/>
          </a:xfrm>
          <a:prstGeom prst="snip2DiagRect">
            <a:avLst/>
          </a:prstGeom>
          <a:solidFill>
            <a:schemeClr val="accent4"/>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dirty="0"/>
              <a:t>Heading 4</a:t>
            </a:r>
          </a:p>
        </p:txBody>
      </p:sp>
      <p:sp>
        <p:nvSpPr>
          <p:cNvPr id="40" name="Content 3">
            <a:extLst>
              <a:ext uri="{FF2B5EF4-FFF2-40B4-BE49-F238E27FC236}">
                <a16:creationId xmlns:a16="http://schemas.microsoft.com/office/drawing/2014/main" id="{4DF2189A-04EA-4F95-87F3-7F9E7FE2F528}"/>
              </a:ext>
            </a:extLst>
          </p:cNvPr>
          <p:cNvSpPr>
            <a:spLocks noGrp="1"/>
          </p:cNvSpPr>
          <p:nvPr>
            <p:ph sz="quarter" idx="38"/>
          </p:nvPr>
        </p:nvSpPr>
        <p:spPr>
          <a:xfrm>
            <a:off x="443992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1" name="Heading 3">
            <a:extLst>
              <a:ext uri="{FF2B5EF4-FFF2-40B4-BE49-F238E27FC236}">
                <a16:creationId xmlns:a16="http://schemas.microsoft.com/office/drawing/2014/main" id="{F0C5C099-52A9-4DFE-9FBF-AAFACC100984}"/>
              </a:ext>
            </a:extLst>
          </p:cNvPr>
          <p:cNvSpPr>
            <a:spLocks noGrp="1"/>
          </p:cNvSpPr>
          <p:nvPr>
            <p:ph type="body" sz="quarter" idx="30" hasCustomPrompt="1"/>
          </p:nvPr>
        </p:nvSpPr>
        <p:spPr>
          <a:xfrm>
            <a:off x="4439920" y="1849365"/>
            <a:ext cx="1549400" cy="736355"/>
          </a:xfrm>
          <a:prstGeom prst="snip2DiagRect">
            <a:avLst/>
          </a:prstGeom>
          <a:solidFill>
            <a:schemeClr val="accent3"/>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dirty="0"/>
              <a:t>Heading 3</a:t>
            </a:r>
          </a:p>
        </p:txBody>
      </p:sp>
      <p:sp>
        <p:nvSpPr>
          <p:cNvPr id="39" name="Content 2">
            <a:extLst>
              <a:ext uri="{FF2B5EF4-FFF2-40B4-BE49-F238E27FC236}">
                <a16:creationId xmlns:a16="http://schemas.microsoft.com/office/drawing/2014/main" id="{22710D7D-3CB1-4D5D-A6C5-65082E9F4099}"/>
              </a:ext>
            </a:extLst>
          </p:cNvPr>
          <p:cNvSpPr>
            <a:spLocks noGrp="1"/>
          </p:cNvSpPr>
          <p:nvPr>
            <p:ph sz="quarter" idx="37"/>
          </p:nvPr>
        </p:nvSpPr>
        <p:spPr>
          <a:xfrm>
            <a:off x="267716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2" name="Heading 2">
            <a:extLst>
              <a:ext uri="{FF2B5EF4-FFF2-40B4-BE49-F238E27FC236}">
                <a16:creationId xmlns:a16="http://schemas.microsoft.com/office/drawing/2014/main" id="{2C6F97F1-3B67-444D-9304-7C24F592E33A}"/>
              </a:ext>
            </a:extLst>
          </p:cNvPr>
          <p:cNvSpPr>
            <a:spLocks noGrp="1"/>
          </p:cNvSpPr>
          <p:nvPr>
            <p:ph type="body" sz="quarter" idx="31" hasCustomPrompt="1"/>
          </p:nvPr>
        </p:nvSpPr>
        <p:spPr>
          <a:xfrm>
            <a:off x="2677160" y="1842510"/>
            <a:ext cx="1549400" cy="736355"/>
          </a:xfrm>
          <a:prstGeom prst="snip2DiagRect">
            <a:avLst/>
          </a:prstGeom>
          <a:solidFill>
            <a:schemeClr val="accent2"/>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dirty="0"/>
              <a:t>Heading 2</a:t>
            </a:r>
          </a:p>
        </p:txBody>
      </p:sp>
      <p:sp>
        <p:nvSpPr>
          <p:cNvPr id="16" name="Content 1">
            <a:extLst>
              <a:ext uri="{FF2B5EF4-FFF2-40B4-BE49-F238E27FC236}">
                <a16:creationId xmlns:a16="http://schemas.microsoft.com/office/drawing/2014/main" id="{AC83EE9E-D8A8-4349-A041-8F778CB13E94}"/>
              </a:ext>
            </a:extLst>
          </p:cNvPr>
          <p:cNvSpPr>
            <a:spLocks noGrp="1"/>
          </p:cNvSpPr>
          <p:nvPr>
            <p:ph sz="quarter" idx="36"/>
          </p:nvPr>
        </p:nvSpPr>
        <p:spPr>
          <a:xfrm>
            <a:off x="91440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4" name="Heading 1">
            <a:extLst>
              <a:ext uri="{FF2B5EF4-FFF2-40B4-BE49-F238E27FC236}">
                <a16:creationId xmlns:a16="http://schemas.microsoft.com/office/drawing/2014/main" id="{5C9BA9F2-C1F3-4742-A7DD-9BF9CDFD3CA9}"/>
              </a:ext>
            </a:extLst>
          </p:cNvPr>
          <p:cNvSpPr>
            <a:spLocks noGrp="1"/>
          </p:cNvSpPr>
          <p:nvPr>
            <p:ph type="body" sz="quarter" idx="33" hasCustomPrompt="1"/>
          </p:nvPr>
        </p:nvSpPr>
        <p:spPr>
          <a:xfrm>
            <a:off x="914400" y="1835655"/>
            <a:ext cx="1549400" cy="736355"/>
          </a:xfrm>
          <a:prstGeom prst="snip2DiagRect">
            <a:avLst/>
          </a:prstGeom>
          <a:solidFill>
            <a:schemeClr val="tx2"/>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dirty="0"/>
              <a:t>Heading 1</a:t>
            </a:r>
          </a:p>
        </p:txBody>
      </p:sp>
      <p:sp>
        <p:nvSpPr>
          <p:cNvPr id="2" name="Title 1">
            <a:extLst>
              <a:ext uri="{FF2B5EF4-FFF2-40B4-BE49-F238E27FC236}">
                <a16:creationId xmlns:a16="http://schemas.microsoft.com/office/drawing/2014/main" id="{DE9720B7-8264-40BE-B3BF-2643746DB4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4224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6146800" y="0"/>
            <a:ext cx="6045200"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4980391"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6" name="Logo - NENA">
            <a:extLst>
              <a:ext uri="{FF2B5EF4-FFF2-40B4-BE49-F238E27FC236}">
                <a16:creationId xmlns:a16="http://schemas.microsoft.com/office/drawing/2014/main" id="{F0F392A7-D158-40D5-8851-DED301668BA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3" name="Title 2">
            <a:extLst>
              <a:ext uri="{FF2B5EF4-FFF2-40B4-BE49-F238E27FC236}">
                <a16:creationId xmlns:a16="http://schemas.microsoft.com/office/drawing/2014/main" id="{EEE2DE21-BB2B-4A1E-829C-3A89B47BE17E}"/>
              </a:ext>
            </a:extLst>
          </p:cNvPr>
          <p:cNvSpPr>
            <a:spLocks noGrp="1"/>
          </p:cNvSpPr>
          <p:nvPr>
            <p:ph type="title"/>
          </p:nvPr>
        </p:nvSpPr>
        <p:spPr>
          <a:xfrm>
            <a:off x="902249" y="162676"/>
            <a:ext cx="4980391" cy="1250004"/>
          </a:xfrm>
        </p:spPr>
        <p:txBody>
          <a:bodyPr/>
          <a:lstStyle/>
          <a:p>
            <a:r>
              <a:rPr lang="en-US" dirty="0"/>
              <a:t>Click to edit Master title style</a:t>
            </a:r>
          </a:p>
        </p:txBody>
      </p:sp>
    </p:spTree>
    <p:extLst>
      <p:ext uri="{BB962C8B-B14F-4D97-AF65-F5344CB8AC3E}">
        <p14:creationId xmlns:p14="http://schemas.microsoft.com/office/powerpoint/2010/main" val="2975437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3 x 2 Title with Icon and Body">
    <p:spTree>
      <p:nvGrpSpPr>
        <p:cNvPr id="1" name=""/>
        <p:cNvGrpSpPr/>
        <p:nvPr/>
      </p:nvGrpSpPr>
      <p:grpSpPr>
        <a:xfrm>
          <a:off x="0" y="0"/>
          <a:ext cx="0" cy="0"/>
          <a:chOff x="0" y="0"/>
          <a:chExt cx="0" cy="0"/>
        </a:xfrm>
      </p:grpSpPr>
      <p:sp>
        <p:nvSpPr>
          <p:cNvPr id="21" name="Content 6">
            <a:extLst>
              <a:ext uri="{FF2B5EF4-FFF2-40B4-BE49-F238E27FC236}">
                <a16:creationId xmlns:a16="http://schemas.microsoft.com/office/drawing/2014/main" id="{194EDA17-0D91-4B24-A05C-CBF950F73A40}"/>
              </a:ext>
            </a:extLst>
          </p:cNvPr>
          <p:cNvSpPr>
            <a:spLocks noGrp="1"/>
          </p:cNvSpPr>
          <p:nvPr>
            <p:ph sz="quarter" idx="44"/>
          </p:nvPr>
        </p:nvSpPr>
        <p:spPr>
          <a:xfrm>
            <a:off x="7891633" y="498873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2" name="Heading 6">
            <a:extLst>
              <a:ext uri="{FF2B5EF4-FFF2-40B4-BE49-F238E27FC236}">
                <a16:creationId xmlns:a16="http://schemas.microsoft.com/office/drawing/2014/main" id="{4BD57A4A-A0CB-4ABB-9983-71D6B0F61BC1}"/>
              </a:ext>
            </a:extLst>
          </p:cNvPr>
          <p:cNvSpPr>
            <a:spLocks noGrp="1"/>
          </p:cNvSpPr>
          <p:nvPr>
            <p:ph type="body" sz="quarter" idx="45" hasCustomPrompt="1"/>
          </p:nvPr>
        </p:nvSpPr>
        <p:spPr>
          <a:xfrm>
            <a:off x="7891633" y="4557087"/>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6</a:t>
            </a:r>
          </a:p>
        </p:txBody>
      </p:sp>
      <p:sp>
        <p:nvSpPr>
          <p:cNvPr id="18" name="Picture Placeholder 6">
            <a:extLst>
              <a:ext uri="{FF2B5EF4-FFF2-40B4-BE49-F238E27FC236}">
                <a16:creationId xmlns:a16="http://schemas.microsoft.com/office/drawing/2014/main" id="{65FE0333-9543-4B1E-BEF2-81E69C5DE8E4}"/>
              </a:ext>
            </a:extLst>
          </p:cNvPr>
          <p:cNvSpPr>
            <a:spLocks noGrp="1"/>
          </p:cNvSpPr>
          <p:nvPr>
            <p:ph type="pic" sz="quarter" idx="35" hasCustomPrompt="1"/>
          </p:nvPr>
        </p:nvSpPr>
        <p:spPr>
          <a:xfrm>
            <a:off x="8811285" y="3983828"/>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29" name="Content 5">
            <a:extLst>
              <a:ext uri="{FF2B5EF4-FFF2-40B4-BE49-F238E27FC236}">
                <a16:creationId xmlns:a16="http://schemas.microsoft.com/office/drawing/2014/main" id="{9399941C-46A0-4EFE-9AF5-BF4D7501E515}"/>
              </a:ext>
            </a:extLst>
          </p:cNvPr>
          <p:cNvSpPr>
            <a:spLocks noGrp="1"/>
          </p:cNvSpPr>
          <p:nvPr>
            <p:ph sz="quarter" idx="46"/>
          </p:nvPr>
        </p:nvSpPr>
        <p:spPr>
          <a:xfrm>
            <a:off x="4844658" y="498873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0" name="Heading 5">
            <a:extLst>
              <a:ext uri="{FF2B5EF4-FFF2-40B4-BE49-F238E27FC236}">
                <a16:creationId xmlns:a16="http://schemas.microsoft.com/office/drawing/2014/main" id="{4793C9A8-6CB4-4259-8B59-263D9F262B3B}"/>
              </a:ext>
            </a:extLst>
          </p:cNvPr>
          <p:cNvSpPr>
            <a:spLocks noGrp="1"/>
          </p:cNvSpPr>
          <p:nvPr>
            <p:ph type="body" sz="quarter" idx="34" hasCustomPrompt="1"/>
          </p:nvPr>
        </p:nvSpPr>
        <p:spPr>
          <a:xfrm>
            <a:off x="4844658" y="4557087"/>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5</a:t>
            </a:r>
          </a:p>
        </p:txBody>
      </p:sp>
      <p:sp>
        <p:nvSpPr>
          <p:cNvPr id="15" name="Picture Placeholder 5">
            <a:extLst>
              <a:ext uri="{FF2B5EF4-FFF2-40B4-BE49-F238E27FC236}">
                <a16:creationId xmlns:a16="http://schemas.microsoft.com/office/drawing/2014/main" id="{D2D1D69A-7215-4946-803E-E5B503F990AC}"/>
              </a:ext>
            </a:extLst>
          </p:cNvPr>
          <p:cNvSpPr>
            <a:spLocks noGrp="1"/>
          </p:cNvSpPr>
          <p:nvPr>
            <p:ph type="pic" sz="quarter" idx="32" hasCustomPrompt="1"/>
          </p:nvPr>
        </p:nvSpPr>
        <p:spPr>
          <a:xfrm>
            <a:off x="5839485" y="3983828"/>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31" name="Content 4">
            <a:extLst>
              <a:ext uri="{FF2B5EF4-FFF2-40B4-BE49-F238E27FC236}">
                <a16:creationId xmlns:a16="http://schemas.microsoft.com/office/drawing/2014/main" id="{94740FCC-2153-4792-B5D2-5E947C8DE3BF}"/>
              </a:ext>
            </a:extLst>
          </p:cNvPr>
          <p:cNvSpPr>
            <a:spLocks noGrp="1"/>
          </p:cNvSpPr>
          <p:nvPr>
            <p:ph sz="quarter" idx="47"/>
          </p:nvPr>
        </p:nvSpPr>
        <p:spPr>
          <a:xfrm>
            <a:off x="1797683" y="5023687"/>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2" name="Heading 4">
            <a:extLst>
              <a:ext uri="{FF2B5EF4-FFF2-40B4-BE49-F238E27FC236}">
                <a16:creationId xmlns:a16="http://schemas.microsoft.com/office/drawing/2014/main" id="{95117E12-EA48-4751-969B-F94192922957}"/>
              </a:ext>
            </a:extLst>
          </p:cNvPr>
          <p:cNvSpPr>
            <a:spLocks noGrp="1"/>
          </p:cNvSpPr>
          <p:nvPr>
            <p:ph type="body" sz="quarter" idx="48" hasCustomPrompt="1"/>
          </p:nvPr>
        </p:nvSpPr>
        <p:spPr>
          <a:xfrm>
            <a:off x="1797683" y="4557087"/>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4</a:t>
            </a:r>
          </a:p>
        </p:txBody>
      </p:sp>
      <p:sp>
        <p:nvSpPr>
          <p:cNvPr id="12" name="Picture Placeholder 4">
            <a:extLst>
              <a:ext uri="{FF2B5EF4-FFF2-40B4-BE49-F238E27FC236}">
                <a16:creationId xmlns:a16="http://schemas.microsoft.com/office/drawing/2014/main" id="{746741FB-8696-4885-8848-6875582A7847}"/>
              </a:ext>
            </a:extLst>
          </p:cNvPr>
          <p:cNvSpPr>
            <a:spLocks noGrp="1"/>
          </p:cNvSpPr>
          <p:nvPr>
            <p:ph type="pic" sz="quarter" idx="29" hasCustomPrompt="1"/>
          </p:nvPr>
        </p:nvSpPr>
        <p:spPr>
          <a:xfrm>
            <a:off x="2867685" y="3983828"/>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33" name="Content 3">
            <a:extLst>
              <a:ext uri="{FF2B5EF4-FFF2-40B4-BE49-F238E27FC236}">
                <a16:creationId xmlns:a16="http://schemas.microsoft.com/office/drawing/2014/main" id="{F2C3888A-F9A5-4A90-A22F-44D76889E577}"/>
              </a:ext>
            </a:extLst>
          </p:cNvPr>
          <p:cNvSpPr>
            <a:spLocks noGrp="1"/>
          </p:cNvSpPr>
          <p:nvPr>
            <p:ph sz="quarter" idx="49"/>
          </p:nvPr>
        </p:nvSpPr>
        <p:spPr>
          <a:xfrm>
            <a:off x="7775441" y="259939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4" name="Heading 3">
            <a:extLst>
              <a:ext uri="{FF2B5EF4-FFF2-40B4-BE49-F238E27FC236}">
                <a16:creationId xmlns:a16="http://schemas.microsoft.com/office/drawing/2014/main" id="{EB644D62-E287-432D-AF66-024F6FAC39D1}"/>
              </a:ext>
            </a:extLst>
          </p:cNvPr>
          <p:cNvSpPr>
            <a:spLocks noGrp="1"/>
          </p:cNvSpPr>
          <p:nvPr>
            <p:ph type="body" sz="quarter" idx="50" hasCustomPrompt="1"/>
          </p:nvPr>
        </p:nvSpPr>
        <p:spPr>
          <a:xfrm>
            <a:off x="7775429" y="2177826"/>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3</a:t>
            </a:r>
          </a:p>
        </p:txBody>
      </p:sp>
      <p:sp>
        <p:nvSpPr>
          <p:cNvPr id="9" name="Picture Placeholder 3">
            <a:extLst>
              <a:ext uri="{FF2B5EF4-FFF2-40B4-BE49-F238E27FC236}">
                <a16:creationId xmlns:a16="http://schemas.microsoft.com/office/drawing/2014/main" id="{C540D51F-96EC-469E-9FE6-8EF2EC09A014}"/>
              </a:ext>
            </a:extLst>
          </p:cNvPr>
          <p:cNvSpPr>
            <a:spLocks noGrp="1"/>
          </p:cNvSpPr>
          <p:nvPr>
            <p:ph type="pic" sz="quarter" idx="26" hasCustomPrompt="1"/>
          </p:nvPr>
        </p:nvSpPr>
        <p:spPr>
          <a:xfrm>
            <a:off x="8811285" y="1607797"/>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35" name="Content 2">
            <a:extLst>
              <a:ext uri="{FF2B5EF4-FFF2-40B4-BE49-F238E27FC236}">
                <a16:creationId xmlns:a16="http://schemas.microsoft.com/office/drawing/2014/main" id="{9019B7B4-BC40-4FF9-8BB5-DE95C6C01253}"/>
              </a:ext>
            </a:extLst>
          </p:cNvPr>
          <p:cNvSpPr>
            <a:spLocks noGrp="1"/>
          </p:cNvSpPr>
          <p:nvPr>
            <p:ph sz="quarter" idx="37"/>
          </p:nvPr>
        </p:nvSpPr>
        <p:spPr>
          <a:xfrm>
            <a:off x="4802981" y="259939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6" name="Heading 2">
            <a:extLst>
              <a:ext uri="{FF2B5EF4-FFF2-40B4-BE49-F238E27FC236}">
                <a16:creationId xmlns:a16="http://schemas.microsoft.com/office/drawing/2014/main" id="{0BBABC23-8298-4027-8D88-631C7CB0BFC5}"/>
              </a:ext>
            </a:extLst>
          </p:cNvPr>
          <p:cNvSpPr>
            <a:spLocks noGrp="1"/>
          </p:cNvSpPr>
          <p:nvPr>
            <p:ph type="body" sz="quarter" idx="31" hasCustomPrompt="1"/>
          </p:nvPr>
        </p:nvSpPr>
        <p:spPr>
          <a:xfrm>
            <a:off x="4802981" y="2170971"/>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2</a:t>
            </a:r>
          </a:p>
        </p:txBody>
      </p:sp>
      <p:sp>
        <p:nvSpPr>
          <p:cNvPr id="6" name="Picture Placeholder 2">
            <a:extLst>
              <a:ext uri="{FF2B5EF4-FFF2-40B4-BE49-F238E27FC236}">
                <a16:creationId xmlns:a16="http://schemas.microsoft.com/office/drawing/2014/main" id="{21FAB9EF-E680-4C51-A987-F6DBAD005CB8}"/>
              </a:ext>
            </a:extLst>
          </p:cNvPr>
          <p:cNvSpPr>
            <a:spLocks noGrp="1"/>
          </p:cNvSpPr>
          <p:nvPr>
            <p:ph type="pic" sz="quarter" idx="23" hasCustomPrompt="1"/>
          </p:nvPr>
        </p:nvSpPr>
        <p:spPr>
          <a:xfrm>
            <a:off x="5839485" y="1607797"/>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37" name="Content 1">
            <a:extLst>
              <a:ext uri="{FF2B5EF4-FFF2-40B4-BE49-F238E27FC236}">
                <a16:creationId xmlns:a16="http://schemas.microsoft.com/office/drawing/2014/main" id="{B3AA89D5-7CD4-4C0E-A0CE-4A55600A910A}"/>
              </a:ext>
            </a:extLst>
          </p:cNvPr>
          <p:cNvSpPr>
            <a:spLocks noGrp="1"/>
          </p:cNvSpPr>
          <p:nvPr>
            <p:ph sz="quarter" idx="51"/>
          </p:nvPr>
        </p:nvSpPr>
        <p:spPr>
          <a:xfrm>
            <a:off x="1830521" y="259939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8" name="Heading 1">
            <a:extLst>
              <a:ext uri="{FF2B5EF4-FFF2-40B4-BE49-F238E27FC236}">
                <a16:creationId xmlns:a16="http://schemas.microsoft.com/office/drawing/2014/main" id="{077E5EF2-206F-471E-8A80-F6E9D272D2B2}"/>
              </a:ext>
            </a:extLst>
          </p:cNvPr>
          <p:cNvSpPr>
            <a:spLocks noGrp="1"/>
          </p:cNvSpPr>
          <p:nvPr>
            <p:ph type="body" sz="quarter" idx="52" hasCustomPrompt="1"/>
          </p:nvPr>
        </p:nvSpPr>
        <p:spPr>
          <a:xfrm>
            <a:off x="1830521" y="2164116"/>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1</a:t>
            </a:r>
          </a:p>
        </p:txBody>
      </p:sp>
      <p:sp>
        <p:nvSpPr>
          <p:cNvPr id="3" name="Picture Placeholder 1">
            <a:extLst>
              <a:ext uri="{FF2B5EF4-FFF2-40B4-BE49-F238E27FC236}">
                <a16:creationId xmlns:a16="http://schemas.microsoft.com/office/drawing/2014/main" id="{91351655-6EB2-4F70-A98B-3DC429E6E500}"/>
              </a:ext>
            </a:extLst>
          </p:cNvPr>
          <p:cNvSpPr>
            <a:spLocks noGrp="1"/>
          </p:cNvSpPr>
          <p:nvPr>
            <p:ph type="pic" sz="quarter" idx="20" hasCustomPrompt="1"/>
          </p:nvPr>
        </p:nvSpPr>
        <p:spPr>
          <a:xfrm>
            <a:off x="2867685" y="1607797"/>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2" name="Title 1">
            <a:extLst>
              <a:ext uri="{FF2B5EF4-FFF2-40B4-BE49-F238E27FC236}">
                <a16:creationId xmlns:a16="http://schemas.microsoft.com/office/drawing/2014/main" id="{CE83FE32-9DF5-4653-8C82-D4A1857913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7813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 Partition">
    <p:spTree>
      <p:nvGrpSpPr>
        <p:cNvPr id="1" name=""/>
        <p:cNvGrpSpPr/>
        <p:nvPr/>
      </p:nvGrpSpPr>
      <p:grpSpPr>
        <a:xfrm>
          <a:off x="0" y="0"/>
          <a:ext cx="0" cy="0"/>
          <a:chOff x="0" y="0"/>
          <a:chExt cx="0" cy="0"/>
        </a:xfrm>
      </p:grpSpPr>
      <p:cxnSp>
        <p:nvCxnSpPr>
          <p:cNvPr id="6" name="Line - Horiz 1">
            <a:extLst>
              <a:ext uri="{FF2B5EF4-FFF2-40B4-BE49-F238E27FC236}">
                <a16:creationId xmlns:a16="http://schemas.microsoft.com/office/drawing/2014/main" id="{661D35D1-1202-4FE7-8374-153C85105B2F}"/>
              </a:ext>
            </a:extLst>
          </p:cNvPr>
          <p:cNvCxnSpPr>
            <a:cxnSpLocks/>
          </p:cNvCxnSpPr>
          <p:nvPr>
            <p:custDataLst>
              <p:tags r:id="rId1"/>
            </p:custDataLst>
          </p:nvPr>
        </p:nvCxnSpPr>
        <p:spPr bwMode="auto">
          <a:xfrm>
            <a:off x="837081" y="3824428"/>
            <a:ext cx="10440519" cy="0"/>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23" name="Line - Vert 2">
            <a:extLst>
              <a:ext uri="{FF2B5EF4-FFF2-40B4-BE49-F238E27FC236}">
                <a16:creationId xmlns:a16="http://schemas.microsoft.com/office/drawing/2014/main" id="{E2FCADE0-FE8E-4DA5-9DFD-58486E6B22C8}"/>
              </a:ext>
            </a:extLst>
          </p:cNvPr>
          <p:cNvCxnSpPr>
            <a:cxnSpLocks/>
          </p:cNvCxnSpPr>
          <p:nvPr userDrawn="1">
            <p:custDataLst>
              <p:tags r:id="rId2"/>
            </p:custDataLst>
          </p:nvPr>
        </p:nvCxnSpPr>
        <p:spPr bwMode="auto">
          <a:xfrm>
            <a:off x="7863784" y="1478942"/>
            <a:ext cx="0" cy="4677871"/>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5" name="Line - Vert 1">
            <a:extLst>
              <a:ext uri="{FF2B5EF4-FFF2-40B4-BE49-F238E27FC236}">
                <a16:creationId xmlns:a16="http://schemas.microsoft.com/office/drawing/2014/main" id="{87E77500-5F35-4958-96DB-857B1E49EF18}"/>
              </a:ext>
            </a:extLst>
          </p:cNvPr>
          <p:cNvCxnSpPr>
            <a:cxnSpLocks/>
          </p:cNvCxnSpPr>
          <p:nvPr>
            <p:custDataLst>
              <p:tags r:id="rId3"/>
            </p:custDataLst>
          </p:nvPr>
        </p:nvCxnSpPr>
        <p:spPr bwMode="auto">
          <a:xfrm>
            <a:off x="4320301" y="1478942"/>
            <a:ext cx="0" cy="4677871"/>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sp>
        <p:nvSpPr>
          <p:cNvPr id="30" name="Content 6">
            <a:extLst>
              <a:ext uri="{FF2B5EF4-FFF2-40B4-BE49-F238E27FC236}">
                <a16:creationId xmlns:a16="http://schemas.microsoft.com/office/drawing/2014/main" id="{1411AB97-D5A7-4FBB-92AF-EFDCCCC39F61}"/>
              </a:ext>
            </a:extLst>
          </p:cNvPr>
          <p:cNvSpPr>
            <a:spLocks noGrp="1"/>
          </p:cNvSpPr>
          <p:nvPr userDrawn="1">
            <p:ph sz="quarter" idx="74"/>
          </p:nvPr>
        </p:nvSpPr>
        <p:spPr>
          <a:xfrm>
            <a:off x="7980004" y="4328014"/>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7" name="Heading 6">
            <a:extLst>
              <a:ext uri="{FF2B5EF4-FFF2-40B4-BE49-F238E27FC236}">
                <a16:creationId xmlns:a16="http://schemas.microsoft.com/office/drawing/2014/main" id="{0DDD9998-6635-4D7C-A499-77DF6D322210}"/>
              </a:ext>
            </a:extLst>
          </p:cNvPr>
          <p:cNvSpPr>
            <a:spLocks noGrp="1"/>
          </p:cNvSpPr>
          <p:nvPr userDrawn="1">
            <p:ph type="body" sz="quarter" idx="71" hasCustomPrompt="1"/>
          </p:nvPr>
        </p:nvSpPr>
        <p:spPr>
          <a:xfrm>
            <a:off x="7987744" y="3963132"/>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6</a:t>
            </a:r>
          </a:p>
        </p:txBody>
      </p:sp>
      <p:sp>
        <p:nvSpPr>
          <p:cNvPr id="29" name="Content 5">
            <a:extLst>
              <a:ext uri="{FF2B5EF4-FFF2-40B4-BE49-F238E27FC236}">
                <a16:creationId xmlns:a16="http://schemas.microsoft.com/office/drawing/2014/main" id="{4A8D618F-7D2E-42FE-8ED5-5EE4C5634EEE}"/>
              </a:ext>
            </a:extLst>
          </p:cNvPr>
          <p:cNvSpPr>
            <a:spLocks noGrp="1"/>
          </p:cNvSpPr>
          <p:nvPr userDrawn="1">
            <p:ph sz="quarter" idx="73"/>
          </p:nvPr>
        </p:nvSpPr>
        <p:spPr>
          <a:xfrm>
            <a:off x="4448486" y="4328014"/>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6" name="Heading 5">
            <a:extLst>
              <a:ext uri="{FF2B5EF4-FFF2-40B4-BE49-F238E27FC236}">
                <a16:creationId xmlns:a16="http://schemas.microsoft.com/office/drawing/2014/main" id="{672F86D5-3084-490A-8A45-3FDC22FA4B0D}"/>
              </a:ext>
            </a:extLst>
          </p:cNvPr>
          <p:cNvSpPr>
            <a:spLocks noGrp="1"/>
          </p:cNvSpPr>
          <p:nvPr userDrawn="1">
            <p:ph type="body" sz="quarter" idx="70" hasCustomPrompt="1"/>
          </p:nvPr>
        </p:nvSpPr>
        <p:spPr>
          <a:xfrm>
            <a:off x="4441040" y="3963132"/>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5</a:t>
            </a:r>
          </a:p>
        </p:txBody>
      </p:sp>
      <p:sp>
        <p:nvSpPr>
          <p:cNvPr id="28" name="Content 4">
            <a:extLst>
              <a:ext uri="{FF2B5EF4-FFF2-40B4-BE49-F238E27FC236}">
                <a16:creationId xmlns:a16="http://schemas.microsoft.com/office/drawing/2014/main" id="{7A79A9BF-9B65-4532-8AA5-B284F5B70456}"/>
              </a:ext>
            </a:extLst>
          </p:cNvPr>
          <p:cNvSpPr>
            <a:spLocks noGrp="1"/>
          </p:cNvSpPr>
          <p:nvPr userDrawn="1">
            <p:ph sz="quarter" idx="72"/>
          </p:nvPr>
        </p:nvSpPr>
        <p:spPr>
          <a:xfrm>
            <a:off x="902248" y="4328014"/>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5" name="Heading 4">
            <a:extLst>
              <a:ext uri="{FF2B5EF4-FFF2-40B4-BE49-F238E27FC236}">
                <a16:creationId xmlns:a16="http://schemas.microsoft.com/office/drawing/2014/main" id="{E00AB2FF-66CE-4C2C-A59C-308B1D9815E3}"/>
              </a:ext>
            </a:extLst>
          </p:cNvPr>
          <p:cNvSpPr>
            <a:spLocks noGrp="1"/>
          </p:cNvSpPr>
          <p:nvPr userDrawn="1">
            <p:ph type="body" sz="quarter" idx="69" hasCustomPrompt="1"/>
          </p:nvPr>
        </p:nvSpPr>
        <p:spPr>
          <a:xfrm>
            <a:off x="902714" y="3963132"/>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4</a:t>
            </a:r>
          </a:p>
        </p:txBody>
      </p:sp>
      <p:sp>
        <p:nvSpPr>
          <p:cNvPr id="34" name="Content 3">
            <a:extLst>
              <a:ext uri="{FF2B5EF4-FFF2-40B4-BE49-F238E27FC236}">
                <a16:creationId xmlns:a16="http://schemas.microsoft.com/office/drawing/2014/main" id="{3DF4BA6A-E511-4487-863A-B7C0F745D2BC}"/>
              </a:ext>
            </a:extLst>
          </p:cNvPr>
          <p:cNvSpPr>
            <a:spLocks noGrp="1"/>
          </p:cNvSpPr>
          <p:nvPr>
            <p:ph sz="quarter" idx="68"/>
          </p:nvPr>
        </p:nvSpPr>
        <p:spPr>
          <a:xfrm>
            <a:off x="7980004" y="1843823"/>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9" name="Heading 3">
            <a:extLst>
              <a:ext uri="{FF2B5EF4-FFF2-40B4-BE49-F238E27FC236}">
                <a16:creationId xmlns:a16="http://schemas.microsoft.com/office/drawing/2014/main" id="{F1B45597-EA3D-447D-A19B-0D149F684B6F}"/>
              </a:ext>
            </a:extLst>
          </p:cNvPr>
          <p:cNvSpPr>
            <a:spLocks noGrp="1"/>
          </p:cNvSpPr>
          <p:nvPr>
            <p:ph type="body" sz="quarter" idx="27" hasCustomPrompt="1"/>
          </p:nvPr>
        </p:nvSpPr>
        <p:spPr>
          <a:xfrm>
            <a:off x="7987744" y="1478941"/>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3</a:t>
            </a:r>
          </a:p>
        </p:txBody>
      </p:sp>
      <p:sp>
        <p:nvSpPr>
          <p:cNvPr id="33" name="Content 2">
            <a:extLst>
              <a:ext uri="{FF2B5EF4-FFF2-40B4-BE49-F238E27FC236}">
                <a16:creationId xmlns:a16="http://schemas.microsoft.com/office/drawing/2014/main" id="{CC3ABD69-AE6C-4DFD-8347-FB7030F1A7C5}"/>
              </a:ext>
            </a:extLst>
          </p:cNvPr>
          <p:cNvSpPr>
            <a:spLocks noGrp="1"/>
          </p:cNvSpPr>
          <p:nvPr>
            <p:ph sz="quarter" idx="67"/>
          </p:nvPr>
        </p:nvSpPr>
        <p:spPr>
          <a:xfrm>
            <a:off x="4448486" y="1843823"/>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Heading 2">
            <a:extLst>
              <a:ext uri="{FF2B5EF4-FFF2-40B4-BE49-F238E27FC236}">
                <a16:creationId xmlns:a16="http://schemas.microsoft.com/office/drawing/2014/main" id="{B7B0A843-CE9D-4EF2-9289-BCFD58673CE4}"/>
              </a:ext>
            </a:extLst>
          </p:cNvPr>
          <p:cNvSpPr>
            <a:spLocks noGrp="1"/>
          </p:cNvSpPr>
          <p:nvPr>
            <p:ph type="body" sz="quarter" idx="25" hasCustomPrompt="1"/>
          </p:nvPr>
        </p:nvSpPr>
        <p:spPr>
          <a:xfrm>
            <a:off x="4441040" y="1478941"/>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2</a:t>
            </a:r>
          </a:p>
        </p:txBody>
      </p:sp>
      <p:sp>
        <p:nvSpPr>
          <p:cNvPr id="32" name="Content 1">
            <a:extLst>
              <a:ext uri="{FF2B5EF4-FFF2-40B4-BE49-F238E27FC236}">
                <a16:creationId xmlns:a16="http://schemas.microsoft.com/office/drawing/2014/main" id="{3766398E-4B70-4082-84A6-118C4028AB65}"/>
              </a:ext>
            </a:extLst>
          </p:cNvPr>
          <p:cNvSpPr>
            <a:spLocks noGrp="1"/>
          </p:cNvSpPr>
          <p:nvPr>
            <p:ph sz="quarter" idx="66"/>
          </p:nvPr>
        </p:nvSpPr>
        <p:spPr>
          <a:xfrm>
            <a:off x="902248" y="1843823"/>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3" name="Heading 1">
            <a:extLst>
              <a:ext uri="{FF2B5EF4-FFF2-40B4-BE49-F238E27FC236}">
                <a16:creationId xmlns:a16="http://schemas.microsoft.com/office/drawing/2014/main" id="{762926A8-BE43-48BD-B585-0C62A2A4E1A1}"/>
              </a:ext>
            </a:extLst>
          </p:cNvPr>
          <p:cNvSpPr>
            <a:spLocks noGrp="1"/>
          </p:cNvSpPr>
          <p:nvPr>
            <p:ph type="body" sz="quarter" idx="23" hasCustomPrompt="1"/>
          </p:nvPr>
        </p:nvSpPr>
        <p:spPr>
          <a:xfrm>
            <a:off x="902714" y="1478941"/>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1</a:t>
            </a:r>
          </a:p>
        </p:txBody>
      </p:sp>
      <p:sp>
        <p:nvSpPr>
          <p:cNvPr id="2" name="Title 1">
            <a:extLst>
              <a:ext uri="{FF2B5EF4-FFF2-40B4-BE49-F238E27FC236}">
                <a16:creationId xmlns:a16="http://schemas.microsoft.com/office/drawing/2014/main" id="{127C9528-BA72-44EA-9DDA-BDDD8CB8CD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97448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8 Partition Layout">
    <p:spTree>
      <p:nvGrpSpPr>
        <p:cNvPr id="1" name=""/>
        <p:cNvGrpSpPr/>
        <p:nvPr/>
      </p:nvGrpSpPr>
      <p:grpSpPr>
        <a:xfrm>
          <a:off x="0" y="0"/>
          <a:ext cx="0" cy="0"/>
          <a:chOff x="0" y="0"/>
          <a:chExt cx="0" cy="0"/>
        </a:xfrm>
      </p:grpSpPr>
      <p:cxnSp>
        <p:nvCxnSpPr>
          <p:cNvPr id="6" name="Line - Horiz 1">
            <a:extLst>
              <a:ext uri="{FF2B5EF4-FFF2-40B4-BE49-F238E27FC236}">
                <a16:creationId xmlns:a16="http://schemas.microsoft.com/office/drawing/2014/main" id="{661D35D1-1202-4FE7-8374-153C85105B2F}"/>
              </a:ext>
            </a:extLst>
          </p:cNvPr>
          <p:cNvCxnSpPr>
            <a:cxnSpLocks/>
          </p:cNvCxnSpPr>
          <p:nvPr>
            <p:custDataLst>
              <p:tags r:id="rId1"/>
            </p:custDataLst>
          </p:nvPr>
        </p:nvCxnSpPr>
        <p:spPr bwMode="auto">
          <a:xfrm>
            <a:off x="902249" y="3807494"/>
            <a:ext cx="10391591" cy="0"/>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49" name="Line - Vert 3">
            <a:extLst>
              <a:ext uri="{FF2B5EF4-FFF2-40B4-BE49-F238E27FC236}">
                <a16:creationId xmlns:a16="http://schemas.microsoft.com/office/drawing/2014/main" id="{81EF366C-EE55-4F56-B230-5F5890CD6665}"/>
              </a:ext>
            </a:extLst>
          </p:cNvPr>
          <p:cNvCxnSpPr>
            <a:cxnSpLocks/>
          </p:cNvCxnSpPr>
          <p:nvPr userDrawn="1">
            <p:custDataLst>
              <p:tags r:id="rId2"/>
            </p:custDataLst>
          </p:nvPr>
        </p:nvCxnSpPr>
        <p:spPr bwMode="auto">
          <a:xfrm>
            <a:off x="8764198" y="1528600"/>
            <a:ext cx="0" cy="4695503"/>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48" name="Line - Vert 2">
            <a:extLst>
              <a:ext uri="{FF2B5EF4-FFF2-40B4-BE49-F238E27FC236}">
                <a16:creationId xmlns:a16="http://schemas.microsoft.com/office/drawing/2014/main" id="{546711EB-34B4-48EC-830D-8750905F9BA5}"/>
              </a:ext>
            </a:extLst>
          </p:cNvPr>
          <p:cNvCxnSpPr>
            <a:cxnSpLocks/>
          </p:cNvCxnSpPr>
          <p:nvPr userDrawn="1">
            <p:custDataLst>
              <p:tags r:id="rId3"/>
            </p:custDataLst>
          </p:nvPr>
        </p:nvCxnSpPr>
        <p:spPr bwMode="auto">
          <a:xfrm>
            <a:off x="6109345" y="1528600"/>
            <a:ext cx="0" cy="4695503"/>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5" name="Line - Vert 1">
            <a:extLst>
              <a:ext uri="{FF2B5EF4-FFF2-40B4-BE49-F238E27FC236}">
                <a16:creationId xmlns:a16="http://schemas.microsoft.com/office/drawing/2014/main" id="{87E77500-5F35-4958-96DB-857B1E49EF18}"/>
              </a:ext>
            </a:extLst>
          </p:cNvPr>
          <p:cNvCxnSpPr>
            <a:cxnSpLocks/>
          </p:cNvCxnSpPr>
          <p:nvPr>
            <p:custDataLst>
              <p:tags r:id="rId4"/>
            </p:custDataLst>
          </p:nvPr>
        </p:nvCxnSpPr>
        <p:spPr bwMode="auto">
          <a:xfrm>
            <a:off x="3427988" y="1484242"/>
            <a:ext cx="0" cy="4695503"/>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sp>
        <p:nvSpPr>
          <p:cNvPr id="47" name="Content 8">
            <a:extLst>
              <a:ext uri="{FF2B5EF4-FFF2-40B4-BE49-F238E27FC236}">
                <a16:creationId xmlns:a16="http://schemas.microsoft.com/office/drawing/2014/main" id="{90953014-4F43-4BC0-993B-584FB0369056}"/>
              </a:ext>
            </a:extLst>
          </p:cNvPr>
          <p:cNvSpPr>
            <a:spLocks noGrp="1"/>
          </p:cNvSpPr>
          <p:nvPr>
            <p:ph sz="quarter" idx="77"/>
          </p:nvPr>
        </p:nvSpPr>
        <p:spPr>
          <a:xfrm>
            <a:off x="8916400" y="4319337"/>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3" name="Heading 8">
            <a:extLst>
              <a:ext uri="{FF2B5EF4-FFF2-40B4-BE49-F238E27FC236}">
                <a16:creationId xmlns:a16="http://schemas.microsoft.com/office/drawing/2014/main" id="{1583964F-90A1-43A8-879E-425AD51A01E0}"/>
              </a:ext>
            </a:extLst>
          </p:cNvPr>
          <p:cNvSpPr>
            <a:spLocks noGrp="1"/>
          </p:cNvSpPr>
          <p:nvPr>
            <p:ph type="body" sz="quarter" idx="73" hasCustomPrompt="1"/>
          </p:nvPr>
        </p:nvSpPr>
        <p:spPr>
          <a:xfrm>
            <a:off x="8916400"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8</a:t>
            </a:r>
          </a:p>
        </p:txBody>
      </p:sp>
      <p:sp>
        <p:nvSpPr>
          <p:cNvPr id="46" name="Content 7">
            <a:extLst>
              <a:ext uri="{FF2B5EF4-FFF2-40B4-BE49-F238E27FC236}">
                <a16:creationId xmlns:a16="http://schemas.microsoft.com/office/drawing/2014/main" id="{EF43A8F1-E9BB-465C-BB35-C4757FB2B5B8}"/>
              </a:ext>
            </a:extLst>
          </p:cNvPr>
          <p:cNvSpPr>
            <a:spLocks noGrp="1"/>
          </p:cNvSpPr>
          <p:nvPr>
            <p:ph sz="quarter" idx="76"/>
          </p:nvPr>
        </p:nvSpPr>
        <p:spPr>
          <a:xfrm>
            <a:off x="6245017" y="4319337"/>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2" name="Heading 7">
            <a:extLst>
              <a:ext uri="{FF2B5EF4-FFF2-40B4-BE49-F238E27FC236}">
                <a16:creationId xmlns:a16="http://schemas.microsoft.com/office/drawing/2014/main" id="{50DBC7F7-2C1F-4633-B69B-486633686F7E}"/>
              </a:ext>
            </a:extLst>
          </p:cNvPr>
          <p:cNvSpPr>
            <a:spLocks noGrp="1"/>
          </p:cNvSpPr>
          <p:nvPr>
            <p:ph type="body" sz="quarter" idx="72" hasCustomPrompt="1"/>
          </p:nvPr>
        </p:nvSpPr>
        <p:spPr>
          <a:xfrm>
            <a:off x="6252757"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7</a:t>
            </a:r>
          </a:p>
        </p:txBody>
      </p:sp>
      <p:sp>
        <p:nvSpPr>
          <p:cNvPr id="45" name="Content 6">
            <a:extLst>
              <a:ext uri="{FF2B5EF4-FFF2-40B4-BE49-F238E27FC236}">
                <a16:creationId xmlns:a16="http://schemas.microsoft.com/office/drawing/2014/main" id="{A263DECC-2E2A-495E-941A-D97A5F7840D1}"/>
              </a:ext>
            </a:extLst>
          </p:cNvPr>
          <p:cNvSpPr>
            <a:spLocks noGrp="1"/>
          </p:cNvSpPr>
          <p:nvPr>
            <p:ph sz="quarter" idx="75"/>
          </p:nvPr>
        </p:nvSpPr>
        <p:spPr>
          <a:xfrm>
            <a:off x="3573633" y="4319337"/>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1" name="Heading 6">
            <a:extLst>
              <a:ext uri="{FF2B5EF4-FFF2-40B4-BE49-F238E27FC236}">
                <a16:creationId xmlns:a16="http://schemas.microsoft.com/office/drawing/2014/main" id="{EB98E5D7-7140-4F98-BB45-6EED0DB4A7F7}"/>
              </a:ext>
            </a:extLst>
          </p:cNvPr>
          <p:cNvSpPr>
            <a:spLocks noGrp="1"/>
          </p:cNvSpPr>
          <p:nvPr>
            <p:ph type="body" sz="quarter" idx="71" hasCustomPrompt="1"/>
          </p:nvPr>
        </p:nvSpPr>
        <p:spPr>
          <a:xfrm>
            <a:off x="3566187"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6</a:t>
            </a:r>
          </a:p>
        </p:txBody>
      </p:sp>
      <p:sp>
        <p:nvSpPr>
          <p:cNvPr id="44" name="Content 5">
            <a:extLst>
              <a:ext uri="{FF2B5EF4-FFF2-40B4-BE49-F238E27FC236}">
                <a16:creationId xmlns:a16="http://schemas.microsoft.com/office/drawing/2014/main" id="{586172EA-F895-4230-91F4-313C9A12A19D}"/>
              </a:ext>
            </a:extLst>
          </p:cNvPr>
          <p:cNvSpPr>
            <a:spLocks noGrp="1"/>
          </p:cNvSpPr>
          <p:nvPr>
            <p:ph sz="quarter" idx="74"/>
          </p:nvPr>
        </p:nvSpPr>
        <p:spPr>
          <a:xfrm>
            <a:off x="902249" y="4319337"/>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0" name="Heading 5">
            <a:extLst>
              <a:ext uri="{FF2B5EF4-FFF2-40B4-BE49-F238E27FC236}">
                <a16:creationId xmlns:a16="http://schemas.microsoft.com/office/drawing/2014/main" id="{114B7EF3-A05E-4752-BB9F-566F6F19CDEB}"/>
              </a:ext>
            </a:extLst>
          </p:cNvPr>
          <p:cNvSpPr>
            <a:spLocks noGrp="1"/>
          </p:cNvSpPr>
          <p:nvPr>
            <p:ph type="body" sz="quarter" idx="70" hasCustomPrompt="1"/>
          </p:nvPr>
        </p:nvSpPr>
        <p:spPr>
          <a:xfrm>
            <a:off x="902715"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5</a:t>
            </a:r>
          </a:p>
        </p:txBody>
      </p:sp>
      <p:sp>
        <p:nvSpPr>
          <p:cNvPr id="35" name="Content 4">
            <a:extLst>
              <a:ext uri="{FF2B5EF4-FFF2-40B4-BE49-F238E27FC236}">
                <a16:creationId xmlns:a16="http://schemas.microsoft.com/office/drawing/2014/main" id="{209B5E90-62DA-4BEC-B900-3F104002CCAD}"/>
              </a:ext>
            </a:extLst>
          </p:cNvPr>
          <p:cNvSpPr>
            <a:spLocks noGrp="1"/>
          </p:cNvSpPr>
          <p:nvPr>
            <p:ph sz="quarter" idx="69"/>
          </p:nvPr>
        </p:nvSpPr>
        <p:spPr>
          <a:xfrm>
            <a:off x="8916400" y="1843823"/>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1" name="Heading 4">
            <a:extLst>
              <a:ext uri="{FF2B5EF4-FFF2-40B4-BE49-F238E27FC236}">
                <a16:creationId xmlns:a16="http://schemas.microsoft.com/office/drawing/2014/main" id="{7F60A8D7-DA10-42A2-ACED-5E6BF2C33012}"/>
              </a:ext>
            </a:extLst>
          </p:cNvPr>
          <p:cNvSpPr>
            <a:spLocks noGrp="1"/>
          </p:cNvSpPr>
          <p:nvPr>
            <p:ph type="body" sz="quarter" idx="29" hasCustomPrompt="1"/>
          </p:nvPr>
        </p:nvSpPr>
        <p:spPr>
          <a:xfrm>
            <a:off x="8916400"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4</a:t>
            </a:r>
          </a:p>
        </p:txBody>
      </p:sp>
      <p:sp>
        <p:nvSpPr>
          <p:cNvPr id="34" name="Content 3">
            <a:extLst>
              <a:ext uri="{FF2B5EF4-FFF2-40B4-BE49-F238E27FC236}">
                <a16:creationId xmlns:a16="http://schemas.microsoft.com/office/drawing/2014/main" id="{3DF4BA6A-E511-4487-863A-B7C0F745D2BC}"/>
              </a:ext>
            </a:extLst>
          </p:cNvPr>
          <p:cNvSpPr>
            <a:spLocks noGrp="1"/>
          </p:cNvSpPr>
          <p:nvPr>
            <p:ph sz="quarter" idx="68"/>
          </p:nvPr>
        </p:nvSpPr>
        <p:spPr>
          <a:xfrm>
            <a:off x="6245017" y="1843823"/>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9" name="Heading 3">
            <a:extLst>
              <a:ext uri="{FF2B5EF4-FFF2-40B4-BE49-F238E27FC236}">
                <a16:creationId xmlns:a16="http://schemas.microsoft.com/office/drawing/2014/main" id="{F1B45597-EA3D-447D-A19B-0D149F684B6F}"/>
              </a:ext>
            </a:extLst>
          </p:cNvPr>
          <p:cNvSpPr>
            <a:spLocks noGrp="1"/>
          </p:cNvSpPr>
          <p:nvPr>
            <p:ph type="body" sz="quarter" idx="27" hasCustomPrompt="1"/>
          </p:nvPr>
        </p:nvSpPr>
        <p:spPr>
          <a:xfrm>
            <a:off x="6252757"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3</a:t>
            </a:r>
          </a:p>
        </p:txBody>
      </p:sp>
      <p:sp>
        <p:nvSpPr>
          <p:cNvPr id="33" name="Content 2">
            <a:extLst>
              <a:ext uri="{FF2B5EF4-FFF2-40B4-BE49-F238E27FC236}">
                <a16:creationId xmlns:a16="http://schemas.microsoft.com/office/drawing/2014/main" id="{CC3ABD69-AE6C-4DFD-8347-FB7030F1A7C5}"/>
              </a:ext>
            </a:extLst>
          </p:cNvPr>
          <p:cNvSpPr>
            <a:spLocks noGrp="1"/>
          </p:cNvSpPr>
          <p:nvPr>
            <p:ph sz="quarter" idx="67"/>
          </p:nvPr>
        </p:nvSpPr>
        <p:spPr>
          <a:xfrm>
            <a:off x="3573633" y="1843823"/>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Heading 2">
            <a:extLst>
              <a:ext uri="{FF2B5EF4-FFF2-40B4-BE49-F238E27FC236}">
                <a16:creationId xmlns:a16="http://schemas.microsoft.com/office/drawing/2014/main" id="{B7B0A843-CE9D-4EF2-9289-BCFD58673CE4}"/>
              </a:ext>
            </a:extLst>
          </p:cNvPr>
          <p:cNvSpPr>
            <a:spLocks noGrp="1"/>
          </p:cNvSpPr>
          <p:nvPr>
            <p:ph type="body" sz="quarter" idx="25" hasCustomPrompt="1"/>
          </p:nvPr>
        </p:nvSpPr>
        <p:spPr>
          <a:xfrm>
            <a:off x="3566187"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2</a:t>
            </a:r>
          </a:p>
        </p:txBody>
      </p:sp>
      <p:sp>
        <p:nvSpPr>
          <p:cNvPr id="32" name="Content 1">
            <a:extLst>
              <a:ext uri="{FF2B5EF4-FFF2-40B4-BE49-F238E27FC236}">
                <a16:creationId xmlns:a16="http://schemas.microsoft.com/office/drawing/2014/main" id="{3766398E-4B70-4082-84A6-118C4028AB65}"/>
              </a:ext>
            </a:extLst>
          </p:cNvPr>
          <p:cNvSpPr>
            <a:spLocks noGrp="1"/>
          </p:cNvSpPr>
          <p:nvPr>
            <p:ph sz="quarter" idx="66"/>
          </p:nvPr>
        </p:nvSpPr>
        <p:spPr>
          <a:xfrm>
            <a:off x="902249" y="1843823"/>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3" name="Heading 1">
            <a:extLst>
              <a:ext uri="{FF2B5EF4-FFF2-40B4-BE49-F238E27FC236}">
                <a16:creationId xmlns:a16="http://schemas.microsoft.com/office/drawing/2014/main" id="{762926A8-BE43-48BD-B585-0C62A2A4E1A1}"/>
              </a:ext>
            </a:extLst>
          </p:cNvPr>
          <p:cNvSpPr>
            <a:spLocks noGrp="1"/>
          </p:cNvSpPr>
          <p:nvPr>
            <p:ph type="body" sz="quarter" idx="23" hasCustomPrompt="1"/>
          </p:nvPr>
        </p:nvSpPr>
        <p:spPr>
          <a:xfrm>
            <a:off x="902715"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1</a:t>
            </a:r>
          </a:p>
        </p:txBody>
      </p:sp>
      <p:sp>
        <p:nvSpPr>
          <p:cNvPr id="2" name="Title 1">
            <a:extLst>
              <a:ext uri="{FF2B5EF4-FFF2-40B4-BE49-F238E27FC236}">
                <a16:creationId xmlns:a16="http://schemas.microsoft.com/office/drawing/2014/main" id="{127C9528-BA72-44EA-9DDA-BDDD8CB8CD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7476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682EF-3A06-4A1B-87FE-F5B3074D58A1}"/>
              </a:ext>
            </a:extLst>
          </p:cNvPr>
          <p:cNvSpPr>
            <a:spLocks noGrp="1"/>
          </p:cNvSpPr>
          <p:nvPr>
            <p:ph type="title"/>
          </p:nvPr>
        </p:nvSpPr>
        <p:spPr/>
        <p:txBody>
          <a:bodyPr/>
          <a:lstStyle/>
          <a:p>
            <a:r>
              <a:rPr lang="en-US"/>
              <a:t>Click to edit Master title style</a:t>
            </a:r>
          </a:p>
        </p:txBody>
      </p:sp>
      <p:cxnSp>
        <p:nvCxnSpPr>
          <p:cNvPr id="3" name="Straight Connector 59">
            <a:extLst>
              <a:ext uri="{FF2B5EF4-FFF2-40B4-BE49-F238E27FC236}">
                <a16:creationId xmlns:a16="http://schemas.microsoft.com/office/drawing/2014/main" id="{373EE483-6B25-4AFD-A2F2-29FC00949319}"/>
              </a:ext>
            </a:extLst>
          </p:cNvPr>
          <p:cNvCxnSpPr>
            <a:cxnSpLocks noChangeShapeType="1"/>
          </p:cNvCxnSpPr>
          <p:nvPr/>
        </p:nvCxnSpPr>
        <p:spPr bwMode="auto">
          <a:xfrm>
            <a:off x="1708007" y="3701638"/>
            <a:ext cx="9216058" cy="0"/>
          </a:xfrm>
          <a:prstGeom prst="line">
            <a:avLst/>
          </a:prstGeom>
          <a:noFill/>
          <a:ln w="9525" algn="ctr">
            <a:solidFill>
              <a:srgbClr val="1393D2"/>
            </a:solidFill>
            <a:round/>
            <a:headEnd/>
            <a:tailEnd type="triangle" w="lg" len="lg"/>
          </a:ln>
          <a:extLst>
            <a:ext uri="{909E8E84-426E-40DD-AFC4-6F175D3DCCD1}">
              <a14:hiddenFill xmlns:a14="http://schemas.microsoft.com/office/drawing/2010/main">
                <a:noFill/>
              </a14:hiddenFill>
            </a:ext>
          </a:extLst>
        </p:spPr>
      </p:cxnSp>
      <p:grpSp>
        <p:nvGrpSpPr>
          <p:cNvPr id="4" name="Group 61">
            <a:extLst>
              <a:ext uri="{FF2B5EF4-FFF2-40B4-BE49-F238E27FC236}">
                <a16:creationId xmlns:a16="http://schemas.microsoft.com/office/drawing/2014/main" id="{A19DAA7E-92C7-48B5-B73C-D103710681D5}"/>
              </a:ext>
            </a:extLst>
          </p:cNvPr>
          <p:cNvGrpSpPr>
            <a:grpSpLocks/>
          </p:cNvGrpSpPr>
          <p:nvPr/>
        </p:nvGrpSpPr>
        <p:grpSpPr bwMode="auto">
          <a:xfrm>
            <a:off x="1719666" y="2504729"/>
            <a:ext cx="1006915" cy="1702573"/>
            <a:chOff x="225407" y="2535846"/>
            <a:chExt cx="913125" cy="1531230"/>
          </a:xfrm>
        </p:grpSpPr>
        <p:grpSp>
          <p:nvGrpSpPr>
            <p:cNvPr id="5" name="Group 182">
              <a:extLst>
                <a:ext uri="{FF2B5EF4-FFF2-40B4-BE49-F238E27FC236}">
                  <a16:creationId xmlns:a16="http://schemas.microsoft.com/office/drawing/2014/main" id="{56D8A8B6-31F9-4710-A2BA-DC9A48DDA25D}"/>
                </a:ext>
              </a:extLst>
            </p:cNvPr>
            <p:cNvGrpSpPr>
              <a:grpSpLocks/>
            </p:cNvGrpSpPr>
            <p:nvPr/>
          </p:nvGrpSpPr>
          <p:grpSpPr bwMode="auto">
            <a:xfrm flipV="1">
              <a:off x="225407" y="3153951"/>
              <a:ext cx="913125" cy="913125"/>
              <a:chOff x="4381500" y="3843340"/>
              <a:chExt cx="640080" cy="640080"/>
            </a:xfrm>
          </p:grpSpPr>
          <p:sp>
            <p:nvSpPr>
              <p:cNvPr id="7" name="Oval 6">
                <a:extLst>
                  <a:ext uri="{FF2B5EF4-FFF2-40B4-BE49-F238E27FC236}">
                    <a16:creationId xmlns:a16="http://schemas.microsoft.com/office/drawing/2014/main" id="{AFEE7821-F2ED-4201-9D3E-825DD9897D41}"/>
                  </a:ext>
                </a:extLst>
              </p:cNvPr>
              <p:cNvSpPr/>
              <p:nvPr/>
            </p:nvSpPr>
            <p:spPr>
              <a:xfrm>
                <a:off x="4458789" y="3909252"/>
                <a:ext cx="501991" cy="503271"/>
              </a:xfrm>
              <a:prstGeom prst="ellipse">
                <a:avLst/>
              </a:prstGeom>
              <a:noFill/>
              <a:ln w="12700" cap="flat" cmpd="sng" algn="ctr">
                <a:solidFill>
                  <a:schemeClr val="accent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D584DAEC-861D-405C-B42C-FC19D9234ECB}"/>
                  </a:ext>
                </a:extLst>
              </p:cNvPr>
              <p:cNvSpPr/>
              <p:nvPr/>
            </p:nvSpPr>
            <p:spPr>
              <a:xfrm>
                <a:off x="4559748" y="4010187"/>
                <a:ext cx="300073" cy="302804"/>
              </a:xfrm>
              <a:prstGeom prst="ellipse">
                <a:avLst/>
              </a:prstGeom>
              <a:noFill/>
              <a:ln w="12700" cap="flat" cmpd="sng" algn="ctr">
                <a:solidFill>
                  <a:schemeClr val="accent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9" name="Arc 8">
                <a:extLst>
                  <a:ext uri="{FF2B5EF4-FFF2-40B4-BE49-F238E27FC236}">
                    <a16:creationId xmlns:a16="http://schemas.microsoft.com/office/drawing/2014/main" id="{50D5095C-7A54-4FC3-B9F9-F8C5ECCDCF8C}"/>
                  </a:ext>
                </a:extLst>
              </p:cNvPr>
              <p:cNvSpPr/>
              <p:nvPr/>
            </p:nvSpPr>
            <p:spPr>
              <a:xfrm>
                <a:off x="4381667" y="3843364"/>
                <a:ext cx="639407" cy="640656"/>
              </a:xfrm>
              <a:prstGeom prst="arc">
                <a:avLst>
                  <a:gd name="adj1" fmla="val 5320410"/>
                  <a:gd name="adj2" fmla="val 10826950"/>
                </a:avLst>
              </a:prstGeom>
              <a:noFill/>
              <a:ln w="9525" cap="flat" cmpd="sng" algn="ctr">
                <a:solidFill>
                  <a:schemeClr val="accent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A70DAE52-8E9D-4580-ACE2-822E2DFDE17A}"/>
                  </a:ext>
                </a:extLst>
              </p:cNvPr>
              <p:cNvSpPr/>
              <p:nvPr/>
            </p:nvSpPr>
            <p:spPr>
              <a:xfrm>
                <a:off x="4641076" y="4091496"/>
                <a:ext cx="137416" cy="138785"/>
              </a:xfrm>
              <a:prstGeom prst="ellipse">
                <a:avLst/>
              </a:prstGeom>
              <a:solidFill>
                <a:schemeClr val="accent1"/>
              </a:solidFill>
              <a:ln w="12700" cap="flat" cmpd="sng" algn="ctr">
                <a:solidFill>
                  <a:schemeClr val="accent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6" name="Straight Connector 183">
              <a:extLst>
                <a:ext uri="{FF2B5EF4-FFF2-40B4-BE49-F238E27FC236}">
                  <a16:creationId xmlns:a16="http://schemas.microsoft.com/office/drawing/2014/main" id="{F397E086-F8AB-4396-B515-07652BC12499}"/>
                </a:ext>
              </a:extLst>
            </p:cNvPr>
            <p:cNvCxnSpPr>
              <a:cxnSpLocks noChangeShapeType="1"/>
            </p:cNvCxnSpPr>
            <p:nvPr/>
          </p:nvCxnSpPr>
          <p:spPr bwMode="auto">
            <a:xfrm flipV="1">
              <a:off x="690830" y="2535846"/>
              <a:ext cx="0" cy="618104"/>
            </a:xfrm>
            <a:prstGeom prst="line">
              <a:avLst/>
            </a:prstGeom>
            <a:noFill/>
            <a:ln w="9525" algn="ctr">
              <a:solidFill>
                <a:schemeClr val="accent1"/>
              </a:solidFill>
              <a:round/>
              <a:headEnd/>
              <a:tailEnd type="oval" w="med" len="med"/>
            </a:ln>
            <a:extLst>
              <a:ext uri="{909E8E84-426E-40DD-AFC4-6F175D3DCCD1}">
                <a14:hiddenFill xmlns:a14="http://schemas.microsoft.com/office/drawing/2010/main">
                  <a:noFill/>
                </a14:hiddenFill>
              </a:ext>
            </a:extLst>
          </p:spPr>
        </p:cxnSp>
      </p:grpSp>
      <p:sp>
        <p:nvSpPr>
          <p:cNvPr id="11" name="Oval 10">
            <a:extLst>
              <a:ext uri="{FF2B5EF4-FFF2-40B4-BE49-F238E27FC236}">
                <a16:creationId xmlns:a16="http://schemas.microsoft.com/office/drawing/2014/main" id="{1B640B69-C2FE-4959-90D1-199EBB51E7B9}"/>
              </a:ext>
            </a:extLst>
          </p:cNvPr>
          <p:cNvSpPr/>
          <p:nvPr/>
        </p:nvSpPr>
        <p:spPr bwMode="auto">
          <a:xfrm flipV="1">
            <a:off x="6241867" y="3304457"/>
            <a:ext cx="789687" cy="798295"/>
          </a:xfrm>
          <a:prstGeom prst="ellipse">
            <a:avLst/>
          </a:prstGeom>
          <a:noFill/>
          <a:ln w="12700" cap="flat" cmpd="sng" algn="ctr">
            <a:solidFill>
              <a:schemeClr val="accent6">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305014E1-7CCC-4F5B-9A07-0980BEA41DE2}"/>
              </a:ext>
            </a:extLst>
          </p:cNvPr>
          <p:cNvSpPr/>
          <p:nvPr/>
        </p:nvSpPr>
        <p:spPr bwMode="auto">
          <a:xfrm flipV="1">
            <a:off x="6400686" y="3462337"/>
            <a:ext cx="472047" cy="480312"/>
          </a:xfrm>
          <a:prstGeom prst="ellipse">
            <a:avLst/>
          </a:prstGeom>
          <a:noFill/>
          <a:ln w="12700" cap="flat" cmpd="sng" algn="ctr">
            <a:solidFill>
              <a:schemeClr val="accent6">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13" name="Arc 12">
            <a:extLst>
              <a:ext uri="{FF2B5EF4-FFF2-40B4-BE49-F238E27FC236}">
                <a16:creationId xmlns:a16="http://schemas.microsoft.com/office/drawing/2014/main" id="{72E99D69-2458-4D63-ADB4-2D8376AB0257}"/>
              </a:ext>
            </a:extLst>
          </p:cNvPr>
          <p:cNvSpPr/>
          <p:nvPr/>
        </p:nvSpPr>
        <p:spPr bwMode="auto">
          <a:xfrm flipV="1">
            <a:off x="6120547" y="3191048"/>
            <a:ext cx="1005857" cy="1016217"/>
          </a:xfrm>
          <a:prstGeom prst="arc">
            <a:avLst>
              <a:gd name="adj1" fmla="val 5320410"/>
              <a:gd name="adj2" fmla="val 10826950"/>
            </a:avLst>
          </a:prstGeom>
          <a:noFill/>
          <a:ln w="9525" cap="flat" cmpd="sng" algn="ctr">
            <a:solidFill>
              <a:schemeClr val="accent6">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4864030B-1F58-40BF-9695-3670467F7385}"/>
              </a:ext>
            </a:extLst>
          </p:cNvPr>
          <p:cNvSpPr/>
          <p:nvPr/>
        </p:nvSpPr>
        <p:spPr bwMode="auto">
          <a:xfrm flipV="1">
            <a:off x="6528623" y="3593531"/>
            <a:ext cx="216171" cy="220143"/>
          </a:xfrm>
          <a:prstGeom prst="ellipse">
            <a:avLst/>
          </a:prstGeom>
          <a:solidFill>
            <a:schemeClr val="accent6">
              <a:lumMod val="75000"/>
            </a:schemeClr>
          </a:solidFill>
          <a:ln w="12700" cap="flat" cmpd="sng" algn="ctr">
            <a:noFill/>
            <a:prstDash val="solid"/>
          </a:ln>
          <a:effectLst/>
        </p:spPr>
        <p:txBody>
          <a:bodyPr anchor="ctr"/>
          <a:lstStyle/>
          <a:p>
            <a:pPr algn="ctr" defTabSz="870840"/>
            <a:endParaRPr lang="en-GB" sz="1200" kern="0">
              <a:solidFill>
                <a:schemeClr val="bg1"/>
              </a:solidFill>
              <a:latin typeface="Calibri" panose="020F0502020204030204" pitchFamily="34" charset="0"/>
              <a:cs typeface="Calibri" panose="020F0502020204030204" pitchFamily="34" charset="0"/>
            </a:endParaRPr>
          </a:p>
        </p:txBody>
      </p:sp>
      <p:cxnSp>
        <p:nvCxnSpPr>
          <p:cNvPr id="15" name="Straight Connector 165">
            <a:extLst>
              <a:ext uri="{FF2B5EF4-FFF2-40B4-BE49-F238E27FC236}">
                <a16:creationId xmlns:a16="http://schemas.microsoft.com/office/drawing/2014/main" id="{6D0FCBBE-17E4-416B-8500-D0BF45DD3CD9}"/>
              </a:ext>
            </a:extLst>
          </p:cNvPr>
          <p:cNvCxnSpPr>
            <a:cxnSpLocks noChangeShapeType="1"/>
          </p:cNvCxnSpPr>
          <p:nvPr/>
        </p:nvCxnSpPr>
        <p:spPr bwMode="auto">
          <a:xfrm flipV="1">
            <a:off x="6633084" y="2504729"/>
            <a:ext cx="0" cy="687269"/>
          </a:xfrm>
          <a:prstGeom prst="line">
            <a:avLst/>
          </a:prstGeom>
          <a:noFill/>
          <a:ln w="9525" algn="ctr">
            <a:solidFill>
              <a:schemeClr val="accent6">
                <a:lumMod val="75000"/>
              </a:schemeClr>
            </a:solidFill>
            <a:round/>
            <a:headEnd/>
            <a:tailEnd type="oval" w="med" len="med"/>
          </a:ln>
          <a:extLst>
            <a:ext uri="{909E8E84-426E-40DD-AFC4-6F175D3DCCD1}">
              <a14:hiddenFill xmlns:a14="http://schemas.microsoft.com/office/drawing/2010/main">
                <a:noFill/>
              </a14:hiddenFill>
            </a:ext>
          </a:extLst>
        </p:spPr>
      </p:cxnSp>
      <p:grpSp>
        <p:nvGrpSpPr>
          <p:cNvPr id="16" name="Group 65">
            <a:extLst>
              <a:ext uri="{FF2B5EF4-FFF2-40B4-BE49-F238E27FC236}">
                <a16:creationId xmlns:a16="http://schemas.microsoft.com/office/drawing/2014/main" id="{CC4EB508-AB67-41F9-A2E4-E5EAAF3CB9C2}"/>
              </a:ext>
            </a:extLst>
          </p:cNvPr>
          <p:cNvGrpSpPr>
            <a:grpSpLocks/>
          </p:cNvGrpSpPr>
          <p:nvPr/>
        </p:nvGrpSpPr>
        <p:grpSpPr bwMode="auto">
          <a:xfrm>
            <a:off x="2818785" y="3190583"/>
            <a:ext cx="1006915" cy="1702846"/>
            <a:chOff x="1216141" y="3153951"/>
            <a:chExt cx="913125" cy="1531475"/>
          </a:xfrm>
        </p:grpSpPr>
        <p:grpSp>
          <p:nvGrpSpPr>
            <p:cNvPr id="17" name="Group 158">
              <a:extLst>
                <a:ext uri="{FF2B5EF4-FFF2-40B4-BE49-F238E27FC236}">
                  <a16:creationId xmlns:a16="http://schemas.microsoft.com/office/drawing/2014/main" id="{2C43E3B1-24B6-46EC-AE1B-DCE236DF8482}"/>
                </a:ext>
              </a:extLst>
            </p:cNvPr>
            <p:cNvGrpSpPr>
              <a:grpSpLocks/>
            </p:cNvGrpSpPr>
            <p:nvPr/>
          </p:nvGrpSpPr>
          <p:grpSpPr bwMode="auto">
            <a:xfrm>
              <a:off x="1216141" y="3153951"/>
              <a:ext cx="913125" cy="913125"/>
              <a:chOff x="4381500" y="3843340"/>
              <a:chExt cx="640080" cy="640080"/>
            </a:xfrm>
          </p:grpSpPr>
          <p:sp>
            <p:nvSpPr>
              <p:cNvPr id="19" name="Oval 18">
                <a:extLst>
                  <a:ext uri="{FF2B5EF4-FFF2-40B4-BE49-F238E27FC236}">
                    <a16:creationId xmlns:a16="http://schemas.microsoft.com/office/drawing/2014/main" id="{3AB236B6-2E77-4457-B52C-AB1E8DF25A1A}"/>
                  </a:ext>
                </a:extLst>
              </p:cNvPr>
              <p:cNvSpPr/>
              <p:nvPr/>
            </p:nvSpPr>
            <p:spPr>
              <a:xfrm>
                <a:off x="4458396" y="3909523"/>
                <a:ext cx="503392" cy="504674"/>
              </a:xfrm>
              <a:prstGeom prst="ellipse">
                <a:avLst/>
              </a:prstGeom>
              <a:no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19B13E6A-4E1B-44D9-8DAC-B2C603D10D52}"/>
                  </a:ext>
                </a:extLst>
              </p:cNvPr>
              <p:cNvSpPr/>
              <p:nvPr/>
            </p:nvSpPr>
            <p:spPr>
              <a:xfrm>
                <a:off x="4559355" y="4010458"/>
                <a:ext cx="300073" cy="302804"/>
              </a:xfrm>
              <a:prstGeom prst="ellipse">
                <a:avLst/>
              </a:prstGeom>
              <a:no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1" name="Arc 20">
                <a:extLst>
                  <a:ext uri="{FF2B5EF4-FFF2-40B4-BE49-F238E27FC236}">
                    <a16:creationId xmlns:a16="http://schemas.microsoft.com/office/drawing/2014/main" id="{D3AC6007-C2BD-49E3-98B0-9ACD696C6191}"/>
                  </a:ext>
                </a:extLst>
              </p:cNvPr>
              <p:cNvSpPr/>
              <p:nvPr/>
            </p:nvSpPr>
            <p:spPr>
              <a:xfrm>
                <a:off x="4381274" y="3843635"/>
                <a:ext cx="640810" cy="642057"/>
              </a:xfrm>
              <a:prstGeom prst="arc">
                <a:avLst>
                  <a:gd name="adj1" fmla="val 5320410"/>
                  <a:gd name="adj2" fmla="val 10826950"/>
                </a:avLst>
              </a:prstGeom>
              <a:noFill/>
              <a:ln w="9525"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129F3546-F20B-4C1F-AE95-B596D9FE3033}"/>
                  </a:ext>
                </a:extLst>
              </p:cNvPr>
              <p:cNvSpPr/>
              <p:nvPr/>
            </p:nvSpPr>
            <p:spPr>
              <a:xfrm>
                <a:off x="4640683" y="4093168"/>
                <a:ext cx="137416" cy="137383"/>
              </a:xfrm>
              <a:prstGeom prst="ellipse">
                <a:avLst/>
              </a:prstGeom>
              <a:solidFill>
                <a:schemeClr val="accent3"/>
              </a:solid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18" name="Straight Connector 159">
              <a:extLst>
                <a:ext uri="{FF2B5EF4-FFF2-40B4-BE49-F238E27FC236}">
                  <a16:creationId xmlns:a16="http://schemas.microsoft.com/office/drawing/2014/main" id="{99DDBE37-8516-49E9-85B6-F67DC8CD10A2}"/>
                </a:ext>
              </a:extLst>
            </p:cNvPr>
            <p:cNvCxnSpPr>
              <a:cxnSpLocks noChangeShapeType="1"/>
            </p:cNvCxnSpPr>
            <p:nvPr/>
          </p:nvCxnSpPr>
          <p:spPr bwMode="auto">
            <a:xfrm>
              <a:off x="1681563" y="4064608"/>
              <a:ext cx="0" cy="620818"/>
            </a:xfrm>
            <a:prstGeom prst="line">
              <a:avLst/>
            </a:prstGeom>
            <a:noFill/>
            <a:ln w="9525" algn="ctr">
              <a:solidFill>
                <a:schemeClr val="accent3"/>
              </a:solidFill>
              <a:round/>
              <a:headEnd/>
              <a:tailEnd type="oval" w="med" len="med"/>
            </a:ln>
            <a:extLst>
              <a:ext uri="{909E8E84-426E-40DD-AFC4-6F175D3DCCD1}">
                <a14:hiddenFill xmlns:a14="http://schemas.microsoft.com/office/drawing/2010/main">
                  <a:noFill/>
                </a14:hiddenFill>
              </a:ext>
            </a:extLst>
          </p:spPr>
        </p:cxnSp>
      </p:grpSp>
      <p:grpSp>
        <p:nvGrpSpPr>
          <p:cNvPr id="23" name="Group 66">
            <a:extLst>
              <a:ext uri="{FF2B5EF4-FFF2-40B4-BE49-F238E27FC236}">
                <a16:creationId xmlns:a16="http://schemas.microsoft.com/office/drawing/2014/main" id="{F6EE07C7-B9D6-436E-91C4-B39FE567D309}"/>
              </a:ext>
            </a:extLst>
          </p:cNvPr>
          <p:cNvGrpSpPr>
            <a:grpSpLocks/>
          </p:cNvGrpSpPr>
          <p:nvPr/>
        </p:nvGrpSpPr>
        <p:grpSpPr bwMode="auto">
          <a:xfrm>
            <a:off x="3936117" y="2504729"/>
            <a:ext cx="1006915" cy="1702573"/>
            <a:chOff x="2225394" y="2535846"/>
            <a:chExt cx="913125" cy="1531230"/>
          </a:xfrm>
        </p:grpSpPr>
        <p:grpSp>
          <p:nvGrpSpPr>
            <p:cNvPr id="24" name="Group 152">
              <a:extLst>
                <a:ext uri="{FF2B5EF4-FFF2-40B4-BE49-F238E27FC236}">
                  <a16:creationId xmlns:a16="http://schemas.microsoft.com/office/drawing/2014/main" id="{876341EE-291A-4BC2-B76D-05F9EB93C8AC}"/>
                </a:ext>
              </a:extLst>
            </p:cNvPr>
            <p:cNvGrpSpPr>
              <a:grpSpLocks/>
            </p:cNvGrpSpPr>
            <p:nvPr/>
          </p:nvGrpSpPr>
          <p:grpSpPr bwMode="auto">
            <a:xfrm flipV="1">
              <a:off x="2225394" y="3153951"/>
              <a:ext cx="913125" cy="913125"/>
              <a:chOff x="4381500" y="3843340"/>
              <a:chExt cx="640080" cy="640080"/>
            </a:xfrm>
          </p:grpSpPr>
          <p:sp>
            <p:nvSpPr>
              <p:cNvPr id="26" name="Oval 25">
                <a:extLst>
                  <a:ext uri="{FF2B5EF4-FFF2-40B4-BE49-F238E27FC236}">
                    <a16:creationId xmlns:a16="http://schemas.microsoft.com/office/drawing/2014/main" id="{383AC015-413B-4B3B-8349-DC5DE3726F5C}"/>
                  </a:ext>
                </a:extLst>
              </p:cNvPr>
              <p:cNvSpPr/>
              <p:nvPr/>
            </p:nvSpPr>
            <p:spPr>
              <a:xfrm>
                <a:off x="4459044" y="3909252"/>
                <a:ext cx="501991" cy="503271"/>
              </a:xfrm>
              <a:prstGeom prst="ellipse">
                <a:avLst/>
              </a:prstGeom>
              <a:noFill/>
              <a:ln w="12700" cap="flat" cmpd="sng" algn="ctr">
                <a:solidFill>
                  <a:schemeClr val="tx2"/>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id="{3684F06C-2B82-429A-93C4-DC04B3C177AB}"/>
                  </a:ext>
                </a:extLst>
              </p:cNvPr>
              <p:cNvSpPr/>
              <p:nvPr/>
            </p:nvSpPr>
            <p:spPr>
              <a:xfrm>
                <a:off x="4560003" y="4010187"/>
                <a:ext cx="300073" cy="302804"/>
              </a:xfrm>
              <a:prstGeom prst="ellipse">
                <a:avLst/>
              </a:prstGeom>
              <a:noFill/>
              <a:ln w="12700" cap="flat" cmpd="sng" algn="ctr">
                <a:solidFill>
                  <a:schemeClr val="tx2"/>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8" name="Arc 27">
                <a:extLst>
                  <a:ext uri="{FF2B5EF4-FFF2-40B4-BE49-F238E27FC236}">
                    <a16:creationId xmlns:a16="http://schemas.microsoft.com/office/drawing/2014/main" id="{A3A446A3-DC25-4074-933A-E4C14AB07504}"/>
                  </a:ext>
                </a:extLst>
              </p:cNvPr>
              <p:cNvSpPr/>
              <p:nvPr/>
            </p:nvSpPr>
            <p:spPr>
              <a:xfrm>
                <a:off x="4381923" y="3843364"/>
                <a:ext cx="639407" cy="640656"/>
              </a:xfrm>
              <a:prstGeom prst="arc">
                <a:avLst>
                  <a:gd name="adj1" fmla="val 5320410"/>
                  <a:gd name="adj2" fmla="val 10826950"/>
                </a:avLst>
              </a:prstGeom>
              <a:noFill/>
              <a:ln w="9525" cap="flat" cmpd="sng" algn="ctr">
                <a:solidFill>
                  <a:schemeClr val="tx2"/>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10581BD6-713C-4CBE-9271-72FD1CE5961F}"/>
                  </a:ext>
                </a:extLst>
              </p:cNvPr>
              <p:cNvSpPr/>
              <p:nvPr/>
            </p:nvSpPr>
            <p:spPr>
              <a:xfrm>
                <a:off x="4641331" y="4091496"/>
                <a:ext cx="137416" cy="138785"/>
              </a:xfrm>
              <a:prstGeom prst="ellipse">
                <a:avLst/>
              </a:prstGeom>
              <a:solidFill>
                <a:schemeClr val="bg2"/>
              </a:solidFill>
              <a:ln w="12700" cap="flat" cmpd="sng" algn="ctr">
                <a:solidFill>
                  <a:schemeClr val="tx2"/>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25" name="Straight Connector 153">
              <a:extLst>
                <a:ext uri="{FF2B5EF4-FFF2-40B4-BE49-F238E27FC236}">
                  <a16:creationId xmlns:a16="http://schemas.microsoft.com/office/drawing/2014/main" id="{045CBA5F-B46C-4810-9D5F-55BD9ED894D0}"/>
                </a:ext>
              </a:extLst>
            </p:cNvPr>
            <p:cNvCxnSpPr>
              <a:cxnSpLocks noChangeShapeType="1"/>
            </p:cNvCxnSpPr>
            <p:nvPr/>
          </p:nvCxnSpPr>
          <p:spPr bwMode="auto">
            <a:xfrm flipV="1">
              <a:off x="2690816" y="2535846"/>
              <a:ext cx="0" cy="618104"/>
            </a:xfrm>
            <a:prstGeom prst="line">
              <a:avLst/>
            </a:prstGeom>
            <a:noFill/>
            <a:ln w="9525" algn="ctr">
              <a:solidFill>
                <a:schemeClr val="tx2"/>
              </a:solidFill>
              <a:round/>
              <a:headEnd/>
              <a:tailEnd type="oval" w="med" len="med"/>
            </a:ln>
            <a:extLst>
              <a:ext uri="{909E8E84-426E-40DD-AFC4-6F175D3DCCD1}">
                <a14:hiddenFill xmlns:a14="http://schemas.microsoft.com/office/drawing/2010/main">
                  <a:noFill/>
                </a14:hiddenFill>
              </a:ext>
            </a:extLst>
          </p:spPr>
        </p:cxnSp>
      </p:grpSp>
      <p:grpSp>
        <p:nvGrpSpPr>
          <p:cNvPr id="30" name="Group 67">
            <a:extLst>
              <a:ext uri="{FF2B5EF4-FFF2-40B4-BE49-F238E27FC236}">
                <a16:creationId xmlns:a16="http://schemas.microsoft.com/office/drawing/2014/main" id="{450D67A3-4CC5-42CE-A325-797EDEE4CE34}"/>
              </a:ext>
            </a:extLst>
          </p:cNvPr>
          <p:cNvGrpSpPr>
            <a:grpSpLocks/>
          </p:cNvGrpSpPr>
          <p:nvPr/>
        </p:nvGrpSpPr>
        <p:grpSpPr bwMode="auto">
          <a:xfrm>
            <a:off x="5017021" y="3190583"/>
            <a:ext cx="1006915" cy="1702846"/>
            <a:chOff x="3253167" y="3153951"/>
            <a:chExt cx="913125" cy="1531475"/>
          </a:xfrm>
        </p:grpSpPr>
        <p:grpSp>
          <p:nvGrpSpPr>
            <p:cNvPr id="31" name="Group 146">
              <a:extLst>
                <a:ext uri="{FF2B5EF4-FFF2-40B4-BE49-F238E27FC236}">
                  <a16:creationId xmlns:a16="http://schemas.microsoft.com/office/drawing/2014/main" id="{1D1A0744-6734-4C48-92C7-3FD5031DE356}"/>
                </a:ext>
              </a:extLst>
            </p:cNvPr>
            <p:cNvGrpSpPr>
              <a:grpSpLocks/>
            </p:cNvGrpSpPr>
            <p:nvPr/>
          </p:nvGrpSpPr>
          <p:grpSpPr bwMode="auto">
            <a:xfrm>
              <a:off x="3253167" y="3153951"/>
              <a:ext cx="913125" cy="913125"/>
              <a:chOff x="4381500" y="3843340"/>
              <a:chExt cx="640080" cy="640080"/>
            </a:xfrm>
          </p:grpSpPr>
          <p:sp>
            <p:nvSpPr>
              <p:cNvPr id="33" name="Oval 32">
                <a:extLst>
                  <a:ext uri="{FF2B5EF4-FFF2-40B4-BE49-F238E27FC236}">
                    <a16:creationId xmlns:a16="http://schemas.microsoft.com/office/drawing/2014/main" id="{244CCA41-6FC2-4357-BBB7-53429716A6EA}"/>
                  </a:ext>
                </a:extLst>
              </p:cNvPr>
              <p:cNvSpPr/>
              <p:nvPr/>
            </p:nvSpPr>
            <p:spPr>
              <a:xfrm>
                <a:off x="4459012" y="3909523"/>
                <a:ext cx="501991" cy="504674"/>
              </a:xfrm>
              <a:prstGeom prst="ellipse">
                <a:avLst/>
              </a:prstGeom>
              <a:noFill/>
              <a:ln w="12700" cap="flat" cmpd="sng" algn="ctr">
                <a:solidFill>
                  <a:schemeClr val="accent4"/>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4E560612-D83E-4B87-A631-53B834877684}"/>
                  </a:ext>
                </a:extLst>
              </p:cNvPr>
              <p:cNvSpPr/>
              <p:nvPr/>
            </p:nvSpPr>
            <p:spPr>
              <a:xfrm>
                <a:off x="4559971" y="4010458"/>
                <a:ext cx="300073" cy="302804"/>
              </a:xfrm>
              <a:prstGeom prst="ellipse">
                <a:avLst/>
              </a:prstGeom>
              <a:noFill/>
              <a:ln w="12700" cap="flat" cmpd="sng" algn="ctr">
                <a:solidFill>
                  <a:schemeClr val="accent4"/>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35" name="Arc 34">
                <a:extLst>
                  <a:ext uri="{FF2B5EF4-FFF2-40B4-BE49-F238E27FC236}">
                    <a16:creationId xmlns:a16="http://schemas.microsoft.com/office/drawing/2014/main" id="{9E7F7E96-0457-4337-9655-C692AB5F4996}"/>
                  </a:ext>
                </a:extLst>
              </p:cNvPr>
              <p:cNvSpPr/>
              <p:nvPr/>
            </p:nvSpPr>
            <p:spPr>
              <a:xfrm>
                <a:off x="4381891" y="3843635"/>
                <a:ext cx="639407" cy="642057"/>
              </a:xfrm>
              <a:prstGeom prst="arc">
                <a:avLst>
                  <a:gd name="adj1" fmla="val 5320410"/>
                  <a:gd name="adj2" fmla="val 10826950"/>
                </a:avLst>
              </a:prstGeom>
              <a:noFill/>
              <a:ln w="9525" cap="flat" cmpd="sng" algn="ctr">
                <a:solidFill>
                  <a:schemeClr val="accent4"/>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36" name="Oval 35">
                <a:extLst>
                  <a:ext uri="{FF2B5EF4-FFF2-40B4-BE49-F238E27FC236}">
                    <a16:creationId xmlns:a16="http://schemas.microsoft.com/office/drawing/2014/main" id="{F193F20A-6A58-41D8-98A0-0DC1F96AC0E0}"/>
                  </a:ext>
                </a:extLst>
              </p:cNvPr>
              <p:cNvSpPr/>
              <p:nvPr/>
            </p:nvSpPr>
            <p:spPr>
              <a:xfrm>
                <a:off x="4641299" y="4093168"/>
                <a:ext cx="137416" cy="137383"/>
              </a:xfrm>
              <a:prstGeom prst="ellipse">
                <a:avLst/>
              </a:prstGeom>
              <a:solidFill>
                <a:schemeClr val="accent4"/>
              </a:solidFill>
              <a:ln w="12700" cap="flat" cmpd="sng" algn="ctr">
                <a:solidFill>
                  <a:schemeClr val="accent4"/>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32" name="Straight Connector 147">
              <a:extLst>
                <a:ext uri="{FF2B5EF4-FFF2-40B4-BE49-F238E27FC236}">
                  <a16:creationId xmlns:a16="http://schemas.microsoft.com/office/drawing/2014/main" id="{EF07D883-9F7A-4941-90F5-749E673404F3}"/>
                </a:ext>
              </a:extLst>
            </p:cNvPr>
            <p:cNvCxnSpPr>
              <a:cxnSpLocks noChangeShapeType="1"/>
            </p:cNvCxnSpPr>
            <p:nvPr/>
          </p:nvCxnSpPr>
          <p:spPr bwMode="auto">
            <a:xfrm>
              <a:off x="3718589" y="4064608"/>
              <a:ext cx="0" cy="620818"/>
            </a:xfrm>
            <a:prstGeom prst="line">
              <a:avLst/>
            </a:prstGeom>
            <a:noFill/>
            <a:ln w="9525" algn="ctr">
              <a:solidFill>
                <a:schemeClr val="accent4"/>
              </a:solidFill>
              <a:round/>
              <a:headEnd/>
              <a:tailEnd type="oval" w="med" len="med"/>
            </a:ln>
            <a:extLst>
              <a:ext uri="{909E8E84-426E-40DD-AFC4-6F175D3DCCD1}">
                <a14:hiddenFill xmlns:a14="http://schemas.microsoft.com/office/drawing/2010/main">
                  <a:noFill/>
                </a14:hiddenFill>
              </a:ext>
            </a:extLst>
          </p:spPr>
        </p:cxnSp>
      </p:grpSp>
      <p:grpSp>
        <p:nvGrpSpPr>
          <p:cNvPr id="37" name="Group 69">
            <a:extLst>
              <a:ext uri="{FF2B5EF4-FFF2-40B4-BE49-F238E27FC236}">
                <a16:creationId xmlns:a16="http://schemas.microsoft.com/office/drawing/2014/main" id="{DF2151BF-8C7A-4955-9746-EE0E8ABD530F}"/>
              </a:ext>
            </a:extLst>
          </p:cNvPr>
          <p:cNvGrpSpPr>
            <a:grpSpLocks/>
          </p:cNvGrpSpPr>
          <p:nvPr/>
        </p:nvGrpSpPr>
        <p:grpSpPr bwMode="auto">
          <a:xfrm>
            <a:off x="7215257" y="3190583"/>
            <a:ext cx="1006915" cy="1702846"/>
            <a:chOff x="5271673" y="3153951"/>
            <a:chExt cx="913125" cy="1531475"/>
          </a:xfrm>
        </p:grpSpPr>
        <p:grpSp>
          <p:nvGrpSpPr>
            <p:cNvPr id="38" name="Group 140">
              <a:extLst>
                <a:ext uri="{FF2B5EF4-FFF2-40B4-BE49-F238E27FC236}">
                  <a16:creationId xmlns:a16="http://schemas.microsoft.com/office/drawing/2014/main" id="{04E846D8-B965-47DC-87EB-84189BE06885}"/>
                </a:ext>
              </a:extLst>
            </p:cNvPr>
            <p:cNvGrpSpPr>
              <a:grpSpLocks/>
            </p:cNvGrpSpPr>
            <p:nvPr/>
          </p:nvGrpSpPr>
          <p:grpSpPr bwMode="auto">
            <a:xfrm>
              <a:off x="5271673" y="3153951"/>
              <a:ext cx="913125" cy="913125"/>
              <a:chOff x="4381500" y="3843340"/>
              <a:chExt cx="640080" cy="640080"/>
            </a:xfrm>
          </p:grpSpPr>
          <p:sp>
            <p:nvSpPr>
              <p:cNvPr id="40" name="Oval 39">
                <a:extLst>
                  <a:ext uri="{FF2B5EF4-FFF2-40B4-BE49-F238E27FC236}">
                    <a16:creationId xmlns:a16="http://schemas.microsoft.com/office/drawing/2014/main" id="{E5052386-E8D3-42AE-B6B7-EEE444248904}"/>
                  </a:ext>
                </a:extLst>
              </p:cNvPr>
              <p:cNvSpPr/>
              <p:nvPr/>
            </p:nvSpPr>
            <p:spPr>
              <a:xfrm>
                <a:off x="4458226" y="3909523"/>
                <a:ext cx="503393" cy="504674"/>
              </a:xfrm>
              <a:prstGeom prst="ellipse">
                <a:avLst/>
              </a:prstGeom>
              <a:noFill/>
              <a:ln w="12700" cap="flat" cmpd="sng" algn="ctr">
                <a:solidFill>
                  <a:schemeClr val="accent1">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1" name="Oval 40">
                <a:extLst>
                  <a:ext uri="{FF2B5EF4-FFF2-40B4-BE49-F238E27FC236}">
                    <a16:creationId xmlns:a16="http://schemas.microsoft.com/office/drawing/2014/main" id="{57FE086B-F312-4FEF-B6CA-8495B90F31A1}"/>
                  </a:ext>
                </a:extLst>
              </p:cNvPr>
              <p:cNvSpPr/>
              <p:nvPr/>
            </p:nvSpPr>
            <p:spPr>
              <a:xfrm>
                <a:off x="4559185" y="4010458"/>
                <a:ext cx="301475" cy="302804"/>
              </a:xfrm>
              <a:prstGeom prst="ellipse">
                <a:avLst/>
              </a:prstGeom>
              <a:noFill/>
              <a:ln w="12700" cap="flat" cmpd="sng" algn="ctr">
                <a:solidFill>
                  <a:schemeClr val="accent1">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2" name="Arc 41">
                <a:extLst>
                  <a:ext uri="{FF2B5EF4-FFF2-40B4-BE49-F238E27FC236}">
                    <a16:creationId xmlns:a16="http://schemas.microsoft.com/office/drawing/2014/main" id="{4F869FF6-8425-4F45-AA8C-FAF718D16EC1}"/>
                  </a:ext>
                </a:extLst>
              </p:cNvPr>
              <p:cNvSpPr/>
              <p:nvPr/>
            </p:nvSpPr>
            <p:spPr>
              <a:xfrm>
                <a:off x="4381105" y="3843635"/>
                <a:ext cx="640809" cy="642057"/>
              </a:xfrm>
              <a:prstGeom prst="arc">
                <a:avLst>
                  <a:gd name="adj1" fmla="val 5320410"/>
                  <a:gd name="adj2" fmla="val 10826950"/>
                </a:avLst>
              </a:prstGeom>
              <a:noFill/>
              <a:ln w="9525" cap="flat" cmpd="sng" algn="ctr">
                <a:solidFill>
                  <a:schemeClr val="accent1">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3" name="Oval 42">
                <a:extLst>
                  <a:ext uri="{FF2B5EF4-FFF2-40B4-BE49-F238E27FC236}">
                    <a16:creationId xmlns:a16="http://schemas.microsoft.com/office/drawing/2014/main" id="{99A17D66-5923-42C8-98DF-B4AB0D8D0EEE}"/>
                  </a:ext>
                </a:extLst>
              </p:cNvPr>
              <p:cNvSpPr/>
              <p:nvPr/>
            </p:nvSpPr>
            <p:spPr>
              <a:xfrm>
                <a:off x="4641916" y="4093168"/>
                <a:ext cx="136014" cy="137383"/>
              </a:xfrm>
              <a:prstGeom prst="ellipse">
                <a:avLst/>
              </a:prstGeom>
              <a:solidFill>
                <a:schemeClr val="accent1">
                  <a:lumMod val="75000"/>
                </a:schemeClr>
              </a:solidFill>
              <a:ln w="12700" cap="flat" cmpd="sng" algn="ctr">
                <a:solidFill>
                  <a:schemeClr val="accent1">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39" name="Straight Connector 141">
              <a:extLst>
                <a:ext uri="{FF2B5EF4-FFF2-40B4-BE49-F238E27FC236}">
                  <a16:creationId xmlns:a16="http://schemas.microsoft.com/office/drawing/2014/main" id="{1A9A523A-06FD-47F9-A610-A1DCB97816CC}"/>
                </a:ext>
              </a:extLst>
            </p:cNvPr>
            <p:cNvCxnSpPr>
              <a:cxnSpLocks noChangeShapeType="1"/>
            </p:cNvCxnSpPr>
            <p:nvPr/>
          </p:nvCxnSpPr>
          <p:spPr bwMode="auto">
            <a:xfrm>
              <a:off x="5737096" y="4064608"/>
              <a:ext cx="0" cy="620818"/>
            </a:xfrm>
            <a:prstGeom prst="line">
              <a:avLst/>
            </a:prstGeom>
            <a:noFill/>
            <a:ln w="9525" algn="ctr">
              <a:solidFill>
                <a:schemeClr val="accent1">
                  <a:lumMod val="75000"/>
                </a:schemeClr>
              </a:solidFill>
              <a:round/>
              <a:headEnd/>
              <a:tailEnd type="oval" w="med" len="med"/>
            </a:ln>
            <a:extLst>
              <a:ext uri="{909E8E84-426E-40DD-AFC4-6F175D3DCCD1}">
                <a14:hiddenFill xmlns:a14="http://schemas.microsoft.com/office/drawing/2010/main">
                  <a:noFill/>
                </a14:hiddenFill>
              </a:ext>
            </a:extLst>
          </p:spPr>
        </p:cxnSp>
      </p:grpSp>
      <p:grpSp>
        <p:nvGrpSpPr>
          <p:cNvPr id="44" name="Group 70">
            <a:extLst>
              <a:ext uri="{FF2B5EF4-FFF2-40B4-BE49-F238E27FC236}">
                <a16:creationId xmlns:a16="http://schemas.microsoft.com/office/drawing/2014/main" id="{C2824D03-06B8-4714-8BE4-09A17978C215}"/>
              </a:ext>
            </a:extLst>
          </p:cNvPr>
          <p:cNvGrpSpPr>
            <a:grpSpLocks/>
          </p:cNvGrpSpPr>
          <p:nvPr/>
        </p:nvGrpSpPr>
        <p:grpSpPr bwMode="auto">
          <a:xfrm>
            <a:off x="8314375" y="2504729"/>
            <a:ext cx="1006915" cy="1702573"/>
            <a:chOff x="6206849" y="2535846"/>
            <a:chExt cx="913125" cy="1531230"/>
          </a:xfrm>
        </p:grpSpPr>
        <p:grpSp>
          <p:nvGrpSpPr>
            <p:cNvPr id="45" name="Group 134">
              <a:extLst>
                <a:ext uri="{FF2B5EF4-FFF2-40B4-BE49-F238E27FC236}">
                  <a16:creationId xmlns:a16="http://schemas.microsoft.com/office/drawing/2014/main" id="{32D2F730-10A9-4BAD-B4EA-8158B7ED807A}"/>
                </a:ext>
              </a:extLst>
            </p:cNvPr>
            <p:cNvGrpSpPr>
              <a:grpSpLocks/>
            </p:cNvGrpSpPr>
            <p:nvPr/>
          </p:nvGrpSpPr>
          <p:grpSpPr bwMode="auto">
            <a:xfrm flipV="1">
              <a:off x="6206849" y="3153951"/>
              <a:ext cx="913125" cy="913125"/>
              <a:chOff x="4381500" y="3843340"/>
              <a:chExt cx="640080" cy="640080"/>
            </a:xfrm>
          </p:grpSpPr>
          <p:sp>
            <p:nvSpPr>
              <p:cNvPr id="47" name="Oval 46">
                <a:extLst>
                  <a:ext uri="{FF2B5EF4-FFF2-40B4-BE49-F238E27FC236}">
                    <a16:creationId xmlns:a16="http://schemas.microsoft.com/office/drawing/2014/main" id="{48731A30-25D1-4CE7-80EF-B953ABAADD49}"/>
                  </a:ext>
                </a:extLst>
              </p:cNvPr>
              <p:cNvSpPr/>
              <p:nvPr/>
            </p:nvSpPr>
            <p:spPr>
              <a:xfrm>
                <a:off x="4457833" y="3909252"/>
                <a:ext cx="503393" cy="503271"/>
              </a:xfrm>
              <a:prstGeom prst="ellipse">
                <a:avLst/>
              </a:prstGeom>
              <a:no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8" name="Oval 47">
                <a:extLst>
                  <a:ext uri="{FF2B5EF4-FFF2-40B4-BE49-F238E27FC236}">
                    <a16:creationId xmlns:a16="http://schemas.microsoft.com/office/drawing/2014/main" id="{83909EAD-96F7-456D-80B2-928469CF65FE}"/>
                  </a:ext>
                </a:extLst>
              </p:cNvPr>
              <p:cNvSpPr/>
              <p:nvPr/>
            </p:nvSpPr>
            <p:spPr>
              <a:xfrm>
                <a:off x="4558792" y="4010187"/>
                <a:ext cx="301475" cy="302804"/>
              </a:xfrm>
              <a:prstGeom prst="ellipse">
                <a:avLst/>
              </a:prstGeom>
              <a:no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9" name="Arc 48">
                <a:extLst>
                  <a:ext uri="{FF2B5EF4-FFF2-40B4-BE49-F238E27FC236}">
                    <a16:creationId xmlns:a16="http://schemas.microsoft.com/office/drawing/2014/main" id="{84516153-EC79-48F6-B4A5-513C7DCDEF4A}"/>
                  </a:ext>
                </a:extLst>
              </p:cNvPr>
              <p:cNvSpPr/>
              <p:nvPr/>
            </p:nvSpPr>
            <p:spPr>
              <a:xfrm>
                <a:off x="4382114" y="3843364"/>
                <a:ext cx="639407" cy="640656"/>
              </a:xfrm>
              <a:prstGeom prst="arc">
                <a:avLst>
                  <a:gd name="adj1" fmla="val 5320410"/>
                  <a:gd name="adj2" fmla="val 10826950"/>
                </a:avLst>
              </a:prstGeom>
              <a:noFill/>
              <a:ln w="9525"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50" name="Oval 49">
                <a:extLst>
                  <a:ext uri="{FF2B5EF4-FFF2-40B4-BE49-F238E27FC236}">
                    <a16:creationId xmlns:a16="http://schemas.microsoft.com/office/drawing/2014/main" id="{5493FDF5-A47E-412D-A81D-4926984D8107}"/>
                  </a:ext>
                </a:extLst>
              </p:cNvPr>
              <p:cNvSpPr/>
              <p:nvPr/>
            </p:nvSpPr>
            <p:spPr>
              <a:xfrm>
                <a:off x="4641523" y="4091496"/>
                <a:ext cx="136014" cy="138785"/>
              </a:xfrm>
              <a:prstGeom prst="ellipse">
                <a:avLst/>
              </a:prstGeom>
              <a:solidFill>
                <a:schemeClr val="accent3"/>
              </a:solid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46" name="Straight Connector 135">
              <a:extLst>
                <a:ext uri="{FF2B5EF4-FFF2-40B4-BE49-F238E27FC236}">
                  <a16:creationId xmlns:a16="http://schemas.microsoft.com/office/drawing/2014/main" id="{BAD41012-5765-47AC-978E-2D4648FF5A22}"/>
                </a:ext>
              </a:extLst>
            </p:cNvPr>
            <p:cNvCxnSpPr>
              <a:cxnSpLocks noChangeShapeType="1"/>
            </p:cNvCxnSpPr>
            <p:nvPr/>
          </p:nvCxnSpPr>
          <p:spPr bwMode="auto">
            <a:xfrm flipV="1">
              <a:off x="6672272" y="2535846"/>
              <a:ext cx="0" cy="618104"/>
            </a:xfrm>
            <a:prstGeom prst="line">
              <a:avLst/>
            </a:prstGeom>
            <a:noFill/>
            <a:ln w="9525" algn="ctr">
              <a:solidFill>
                <a:schemeClr val="accent3"/>
              </a:solidFill>
              <a:round/>
              <a:headEnd/>
              <a:tailEnd type="oval" w="med" len="med"/>
            </a:ln>
            <a:extLst>
              <a:ext uri="{909E8E84-426E-40DD-AFC4-6F175D3DCCD1}">
                <a14:hiddenFill xmlns:a14="http://schemas.microsoft.com/office/drawing/2010/main">
                  <a:noFill/>
                </a14:hiddenFill>
              </a:ext>
            </a:extLst>
          </p:spPr>
        </p:cxnSp>
      </p:grpSp>
      <p:grpSp>
        <p:nvGrpSpPr>
          <p:cNvPr id="51" name="Group 72">
            <a:extLst>
              <a:ext uri="{FF2B5EF4-FFF2-40B4-BE49-F238E27FC236}">
                <a16:creationId xmlns:a16="http://schemas.microsoft.com/office/drawing/2014/main" id="{05FFD20E-D4D9-48C7-A34C-1DDF2998965E}"/>
              </a:ext>
            </a:extLst>
          </p:cNvPr>
          <p:cNvGrpSpPr>
            <a:grpSpLocks/>
          </p:cNvGrpSpPr>
          <p:nvPr/>
        </p:nvGrpSpPr>
        <p:grpSpPr bwMode="auto">
          <a:xfrm>
            <a:off x="9424741" y="3190583"/>
            <a:ext cx="1006915" cy="1702846"/>
            <a:chOff x="7290179" y="3153951"/>
            <a:chExt cx="913125" cy="1531475"/>
          </a:xfrm>
        </p:grpSpPr>
        <p:grpSp>
          <p:nvGrpSpPr>
            <p:cNvPr id="52" name="Group 128">
              <a:extLst>
                <a:ext uri="{FF2B5EF4-FFF2-40B4-BE49-F238E27FC236}">
                  <a16:creationId xmlns:a16="http://schemas.microsoft.com/office/drawing/2014/main" id="{9EF8462C-F7CC-49BD-899F-3672A0CF3950}"/>
                </a:ext>
              </a:extLst>
            </p:cNvPr>
            <p:cNvGrpSpPr>
              <a:grpSpLocks/>
            </p:cNvGrpSpPr>
            <p:nvPr/>
          </p:nvGrpSpPr>
          <p:grpSpPr bwMode="auto">
            <a:xfrm>
              <a:off x="7290179" y="3153951"/>
              <a:ext cx="913125" cy="913125"/>
              <a:chOff x="4381500" y="3843340"/>
              <a:chExt cx="640080" cy="640080"/>
            </a:xfrm>
          </p:grpSpPr>
          <p:sp>
            <p:nvSpPr>
              <p:cNvPr id="54" name="Oval 53">
                <a:extLst>
                  <a:ext uri="{FF2B5EF4-FFF2-40B4-BE49-F238E27FC236}">
                    <a16:creationId xmlns:a16="http://schemas.microsoft.com/office/drawing/2014/main" id="{8861B0A5-BEA2-4BC1-A97E-2EC168E56D0C}"/>
                  </a:ext>
                </a:extLst>
              </p:cNvPr>
              <p:cNvSpPr/>
              <p:nvPr/>
            </p:nvSpPr>
            <p:spPr>
              <a:xfrm>
                <a:off x="4458704" y="3909523"/>
                <a:ext cx="501991" cy="504674"/>
              </a:xfrm>
              <a:prstGeom prst="ellipse">
                <a:avLst/>
              </a:prstGeom>
              <a:noFill/>
              <a:ln w="12700" cap="flat" cmpd="sng" algn="ctr">
                <a:solidFill>
                  <a:schemeClr val="tx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55" name="Oval 54">
                <a:extLst>
                  <a:ext uri="{FF2B5EF4-FFF2-40B4-BE49-F238E27FC236}">
                    <a16:creationId xmlns:a16="http://schemas.microsoft.com/office/drawing/2014/main" id="{73713868-7F00-448B-BE76-414A544B0F65}"/>
                  </a:ext>
                </a:extLst>
              </p:cNvPr>
              <p:cNvSpPr/>
              <p:nvPr/>
            </p:nvSpPr>
            <p:spPr>
              <a:xfrm>
                <a:off x="4559663" y="4010458"/>
                <a:ext cx="300073" cy="302804"/>
              </a:xfrm>
              <a:prstGeom prst="ellipse">
                <a:avLst/>
              </a:prstGeom>
              <a:noFill/>
              <a:ln w="12700" cap="flat" cmpd="sng" algn="ctr">
                <a:solidFill>
                  <a:schemeClr val="tx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56" name="Arc 55">
                <a:extLst>
                  <a:ext uri="{FF2B5EF4-FFF2-40B4-BE49-F238E27FC236}">
                    <a16:creationId xmlns:a16="http://schemas.microsoft.com/office/drawing/2014/main" id="{4405A026-8293-4718-A29E-22403F889311}"/>
                  </a:ext>
                </a:extLst>
              </p:cNvPr>
              <p:cNvSpPr/>
              <p:nvPr/>
            </p:nvSpPr>
            <p:spPr>
              <a:xfrm>
                <a:off x="4381583" y="3843635"/>
                <a:ext cx="639407" cy="642057"/>
              </a:xfrm>
              <a:prstGeom prst="arc">
                <a:avLst>
                  <a:gd name="adj1" fmla="val 5320410"/>
                  <a:gd name="adj2" fmla="val 10826950"/>
                </a:avLst>
              </a:prstGeom>
              <a:noFill/>
              <a:ln w="9525" cap="flat" cmpd="sng" algn="ctr">
                <a:solidFill>
                  <a:schemeClr val="tx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57" name="Oval 56">
                <a:extLst>
                  <a:ext uri="{FF2B5EF4-FFF2-40B4-BE49-F238E27FC236}">
                    <a16:creationId xmlns:a16="http://schemas.microsoft.com/office/drawing/2014/main" id="{231F5C45-7DCC-44FD-9BFD-AE716CE3F344}"/>
                  </a:ext>
                </a:extLst>
              </p:cNvPr>
              <p:cNvSpPr/>
              <p:nvPr/>
            </p:nvSpPr>
            <p:spPr>
              <a:xfrm>
                <a:off x="4640991" y="4093168"/>
                <a:ext cx="137416" cy="137383"/>
              </a:xfrm>
              <a:prstGeom prst="ellipse">
                <a:avLst/>
              </a:prstGeom>
              <a:solidFill>
                <a:schemeClr val="tx1"/>
              </a:solidFill>
              <a:ln w="12700" cap="flat" cmpd="sng" algn="ctr">
                <a:no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53" name="Straight Connector 129">
              <a:extLst>
                <a:ext uri="{FF2B5EF4-FFF2-40B4-BE49-F238E27FC236}">
                  <a16:creationId xmlns:a16="http://schemas.microsoft.com/office/drawing/2014/main" id="{12011D80-883A-4068-84A4-86A90C12DF93}"/>
                </a:ext>
              </a:extLst>
            </p:cNvPr>
            <p:cNvCxnSpPr>
              <a:cxnSpLocks noChangeShapeType="1"/>
            </p:cNvCxnSpPr>
            <p:nvPr/>
          </p:nvCxnSpPr>
          <p:spPr bwMode="auto">
            <a:xfrm>
              <a:off x="7755602" y="4064608"/>
              <a:ext cx="0" cy="620818"/>
            </a:xfrm>
            <a:prstGeom prst="line">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grpSp>
      <p:sp>
        <p:nvSpPr>
          <p:cNvPr id="59" name="Content Placeholder 15">
            <a:extLst>
              <a:ext uri="{FF2B5EF4-FFF2-40B4-BE49-F238E27FC236}">
                <a16:creationId xmlns:a16="http://schemas.microsoft.com/office/drawing/2014/main" id="{1B04EB23-14BF-4F9D-A62A-B27629F8CA55}"/>
              </a:ext>
            </a:extLst>
          </p:cNvPr>
          <p:cNvSpPr>
            <a:spLocks noGrp="1"/>
          </p:cNvSpPr>
          <p:nvPr>
            <p:ph sz="quarter" idx="18" hasCustomPrompt="1"/>
          </p:nvPr>
        </p:nvSpPr>
        <p:spPr>
          <a:xfrm>
            <a:off x="1589837" y="1986584"/>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1" name="Content Placeholder 15">
            <a:extLst>
              <a:ext uri="{FF2B5EF4-FFF2-40B4-BE49-F238E27FC236}">
                <a16:creationId xmlns:a16="http://schemas.microsoft.com/office/drawing/2014/main" id="{55E3E88B-28A8-433B-BBF5-E25B9BF46716}"/>
              </a:ext>
            </a:extLst>
          </p:cNvPr>
          <p:cNvSpPr>
            <a:spLocks noGrp="1"/>
          </p:cNvSpPr>
          <p:nvPr>
            <p:ph sz="quarter" idx="36" hasCustomPrompt="1"/>
          </p:nvPr>
        </p:nvSpPr>
        <p:spPr>
          <a:xfrm>
            <a:off x="2657055" y="5223407"/>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3" name="Content Placeholder 15">
            <a:extLst>
              <a:ext uri="{FF2B5EF4-FFF2-40B4-BE49-F238E27FC236}">
                <a16:creationId xmlns:a16="http://schemas.microsoft.com/office/drawing/2014/main" id="{76C69B00-927B-44FB-9642-995A378D7733}"/>
              </a:ext>
            </a:extLst>
          </p:cNvPr>
          <p:cNvSpPr>
            <a:spLocks noGrp="1"/>
          </p:cNvSpPr>
          <p:nvPr>
            <p:ph sz="quarter" idx="38" hasCustomPrompt="1"/>
          </p:nvPr>
        </p:nvSpPr>
        <p:spPr>
          <a:xfrm>
            <a:off x="3743490" y="1986584"/>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5" name="Content Placeholder 15">
            <a:extLst>
              <a:ext uri="{FF2B5EF4-FFF2-40B4-BE49-F238E27FC236}">
                <a16:creationId xmlns:a16="http://schemas.microsoft.com/office/drawing/2014/main" id="{C4A0BA1B-17C1-482E-AAFC-55989239E439}"/>
              </a:ext>
            </a:extLst>
          </p:cNvPr>
          <p:cNvSpPr>
            <a:spLocks noGrp="1"/>
          </p:cNvSpPr>
          <p:nvPr>
            <p:ph sz="quarter" idx="40" hasCustomPrompt="1"/>
          </p:nvPr>
        </p:nvSpPr>
        <p:spPr>
          <a:xfrm>
            <a:off x="5933237" y="1986584"/>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7" name="Content Placeholder 15">
            <a:extLst>
              <a:ext uri="{FF2B5EF4-FFF2-40B4-BE49-F238E27FC236}">
                <a16:creationId xmlns:a16="http://schemas.microsoft.com/office/drawing/2014/main" id="{AC37154E-190F-4426-894D-49B1F26FF9EA}"/>
              </a:ext>
            </a:extLst>
          </p:cNvPr>
          <p:cNvSpPr>
            <a:spLocks noGrp="1"/>
          </p:cNvSpPr>
          <p:nvPr>
            <p:ph sz="quarter" idx="42" hasCustomPrompt="1"/>
          </p:nvPr>
        </p:nvSpPr>
        <p:spPr>
          <a:xfrm>
            <a:off x="8147047" y="1986584"/>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9" name="Content Placeholder 15">
            <a:extLst>
              <a:ext uri="{FF2B5EF4-FFF2-40B4-BE49-F238E27FC236}">
                <a16:creationId xmlns:a16="http://schemas.microsoft.com/office/drawing/2014/main" id="{4718BDC1-FCE7-4159-BC32-CFA5DEE413BC}"/>
              </a:ext>
            </a:extLst>
          </p:cNvPr>
          <p:cNvSpPr>
            <a:spLocks noGrp="1"/>
          </p:cNvSpPr>
          <p:nvPr>
            <p:ph sz="quarter" idx="44" hasCustomPrompt="1"/>
          </p:nvPr>
        </p:nvSpPr>
        <p:spPr>
          <a:xfrm>
            <a:off x="4882897" y="5223407"/>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71" name="Content Placeholder 15">
            <a:extLst>
              <a:ext uri="{FF2B5EF4-FFF2-40B4-BE49-F238E27FC236}">
                <a16:creationId xmlns:a16="http://schemas.microsoft.com/office/drawing/2014/main" id="{AD994C3F-6258-4B24-A352-9A9A9372F4E7}"/>
              </a:ext>
            </a:extLst>
          </p:cNvPr>
          <p:cNvSpPr>
            <a:spLocks noGrp="1"/>
          </p:cNvSpPr>
          <p:nvPr>
            <p:ph sz="quarter" idx="46" hasCustomPrompt="1"/>
          </p:nvPr>
        </p:nvSpPr>
        <p:spPr>
          <a:xfrm>
            <a:off x="7060613" y="5223407"/>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73" name="Content Placeholder 15">
            <a:extLst>
              <a:ext uri="{FF2B5EF4-FFF2-40B4-BE49-F238E27FC236}">
                <a16:creationId xmlns:a16="http://schemas.microsoft.com/office/drawing/2014/main" id="{9790174A-9FDA-4EE7-B755-D99582A43508}"/>
              </a:ext>
            </a:extLst>
          </p:cNvPr>
          <p:cNvSpPr>
            <a:spLocks noGrp="1"/>
          </p:cNvSpPr>
          <p:nvPr>
            <p:ph sz="quarter" idx="48" hasCustomPrompt="1"/>
          </p:nvPr>
        </p:nvSpPr>
        <p:spPr>
          <a:xfrm>
            <a:off x="9262392" y="5223407"/>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75" name="Text Placeholder 74">
            <a:extLst>
              <a:ext uri="{FF2B5EF4-FFF2-40B4-BE49-F238E27FC236}">
                <a16:creationId xmlns:a16="http://schemas.microsoft.com/office/drawing/2014/main" id="{0328EE4A-1F03-453B-822C-630758B0BEA7}"/>
              </a:ext>
            </a:extLst>
          </p:cNvPr>
          <p:cNvSpPr>
            <a:spLocks noGrp="1"/>
          </p:cNvSpPr>
          <p:nvPr>
            <p:ph type="body" sz="quarter" idx="49" hasCustomPrompt="1"/>
          </p:nvPr>
        </p:nvSpPr>
        <p:spPr>
          <a:xfrm>
            <a:off x="1589088" y="1219200"/>
            <a:ext cx="1350962" cy="766763"/>
          </a:xfrm>
          <a:prstGeom prst="rect">
            <a:avLst/>
          </a:prstGeom>
        </p:spPr>
        <p:txBody>
          <a:bodyPr/>
          <a:lstStyle>
            <a:lvl1pPr marL="0" indent="0">
              <a:buNone/>
              <a:defRPr/>
            </a:lvl1pPr>
          </a:lstStyle>
          <a:p>
            <a:pPr lvl="0"/>
            <a:r>
              <a:rPr lang="en-US"/>
              <a:t>Text</a:t>
            </a:r>
          </a:p>
        </p:txBody>
      </p:sp>
      <p:sp>
        <p:nvSpPr>
          <p:cNvPr id="76" name="Text Placeholder 74">
            <a:extLst>
              <a:ext uri="{FF2B5EF4-FFF2-40B4-BE49-F238E27FC236}">
                <a16:creationId xmlns:a16="http://schemas.microsoft.com/office/drawing/2014/main" id="{A43116E0-B2A7-4F33-99BB-CF58ABEE5397}"/>
              </a:ext>
            </a:extLst>
          </p:cNvPr>
          <p:cNvSpPr>
            <a:spLocks noGrp="1"/>
          </p:cNvSpPr>
          <p:nvPr>
            <p:ph type="body" sz="quarter" idx="50" hasCustomPrompt="1"/>
          </p:nvPr>
        </p:nvSpPr>
        <p:spPr>
          <a:xfrm>
            <a:off x="3743490" y="1219200"/>
            <a:ext cx="1350962" cy="766763"/>
          </a:xfrm>
          <a:prstGeom prst="rect">
            <a:avLst/>
          </a:prstGeom>
        </p:spPr>
        <p:txBody>
          <a:bodyPr/>
          <a:lstStyle>
            <a:lvl1pPr marL="0" indent="0">
              <a:buNone/>
              <a:defRPr/>
            </a:lvl1pPr>
          </a:lstStyle>
          <a:p>
            <a:pPr lvl="0"/>
            <a:r>
              <a:rPr lang="en-US"/>
              <a:t>Text</a:t>
            </a:r>
          </a:p>
        </p:txBody>
      </p:sp>
      <p:sp>
        <p:nvSpPr>
          <p:cNvPr id="77" name="Text Placeholder 74">
            <a:extLst>
              <a:ext uri="{FF2B5EF4-FFF2-40B4-BE49-F238E27FC236}">
                <a16:creationId xmlns:a16="http://schemas.microsoft.com/office/drawing/2014/main" id="{FD3E0C59-3180-4274-94DC-77F58488478C}"/>
              </a:ext>
            </a:extLst>
          </p:cNvPr>
          <p:cNvSpPr>
            <a:spLocks noGrp="1"/>
          </p:cNvSpPr>
          <p:nvPr>
            <p:ph type="body" sz="quarter" idx="51" hasCustomPrompt="1"/>
          </p:nvPr>
        </p:nvSpPr>
        <p:spPr>
          <a:xfrm>
            <a:off x="5928642" y="1219200"/>
            <a:ext cx="1350962" cy="766763"/>
          </a:xfrm>
          <a:prstGeom prst="rect">
            <a:avLst/>
          </a:prstGeom>
        </p:spPr>
        <p:txBody>
          <a:bodyPr/>
          <a:lstStyle>
            <a:lvl1pPr marL="0" indent="0">
              <a:buNone/>
              <a:defRPr/>
            </a:lvl1pPr>
          </a:lstStyle>
          <a:p>
            <a:pPr lvl="0"/>
            <a:r>
              <a:rPr lang="en-US"/>
              <a:t>Text</a:t>
            </a:r>
          </a:p>
        </p:txBody>
      </p:sp>
      <p:sp>
        <p:nvSpPr>
          <p:cNvPr id="78" name="Text Placeholder 74">
            <a:extLst>
              <a:ext uri="{FF2B5EF4-FFF2-40B4-BE49-F238E27FC236}">
                <a16:creationId xmlns:a16="http://schemas.microsoft.com/office/drawing/2014/main" id="{5D802B15-48BE-4927-AC26-AC812BD953AA}"/>
              </a:ext>
            </a:extLst>
          </p:cNvPr>
          <p:cNvSpPr>
            <a:spLocks noGrp="1"/>
          </p:cNvSpPr>
          <p:nvPr>
            <p:ph type="body" sz="quarter" idx="52" hasCustomPrompt="1"/>
          </p:nvPr>
        </p:nvSpPr>
        <p:spPr>
          <a:xfrm>
            <a:off x="8145999" y="1219200"/>
            <a:ext cx="1350962" cy="766763"/>
          </a:xfrm>
          <a:prstGeom prst="rect">
            <a:avLst/>
          </a:prstGeom>
        </p:spPr>
        <p:txBody>
          <a:bodyPr/>
          <a:lstStyle>
            <a:lvl1pPr marL="0" indent="0">
              <a:buNone/>
              <a:defRPr/>
            </a:lvl1pPr>
          </a:lstStyle>
          <a:p>
            <a:pPr lvl="0"/>
            <a:r>
              <a:rPr lang="en-US"/>
              <a:t>Text</a:t>
            </a:r>
          </a:p>
        </p:txBody>
      </p:sp>
      <p:sp>
        <p:nvSpPr>
          <p:cNvPr id="79" name="Text Placeholder 74">
            <a:extLst>
              <a:ext uri="{FF2B5EF4-FFF2-40B4-BE49-F238E27FC236}">
                <a16:creationId xmlns:a16="http://schemas.microsoft.com/office/drawing/2014/main" id="{C8C4BC10-730A-4DC6-A193-11D4629AAD3C}"/>
              </a:ext>
            </a:extLst>
          </p:cNvPr>
          <p:cNvSpPr>
            <a:spLocks noGrp="1"/>
          </p:cNvSpPr>
          <p:nvPr>
            <p:ph type="body" sz="quarter" idx="53" hasCustomPrompt="1"/>
          </p:nvPr>
        </p:nvSpPr>
        <p:spPr>
          <a:xfrm>
            <a:off x="9262488" y="5503078"/>
            <a:ext cx="1350962" cy="766763"/>
          </a:xfrm>
          <a:prstGeom prst="rect">
            <a:avLst/>
          </a:prstGeom>
        </p:spPr>
        <p:txBody>
          <a:bodyPr/>
          <a:lstStyle>
            <a:lvl1pPr marL="0" indent="0">
              <a:buNone/>
              <a:defRPr/>
            </a:lvl1pPr>
          </a:lstStyle>
          <a:p>
            <a:pPr lvl="0"/>
            <a:r>
              <a:rPr lang="en-US"/>
              <a:t>Text</a:t>
            </a:r>
          </a:p>
        </p:txBody>
      </p:sp>
      <p:sp>
        <p:nvSpPr>
          <p:cNvPr id="80" name="Text Placeholder 74">
            <a:extLst>
              <a:ext uri="{FF2B5EF4-FFF2-40B4-BE49-F238E27FC236}">
                <a16:creationId xmlns:a16="http://schemas.microsoft.com/office/drawing/2014/main" id="{4D402654-5FF1-4166-8D7E-AC3935D7EE69}"/>
              </a:ext>
            </a:extLst>
          </p:cNvPr>
          <p:cNvSpPr>
            <a:spLocks noGrp="1"/>
          </p:cNvSpPr>
          <p:nvPr>
            <p:ph type="body" sz="quarter" idx="54" hasCustomPrompt="1"/>
          </p:nvPr>
        </p:nvSpPr>
        <p:spPr>
          <a:xfrm>
            <a:off x="7083493" y="5503078"/>
            <a:ext cx="1350962" cy="766763"/>
          </a:xfrm>
          <a:prstGeom prst="rect">
            <a:avLst/>
          </a:prstGeom>
        </p:spPr>
        <p:txBody>
          <a:bodyPr/>
          <a:lstStyle>
            <a:lvl1pPr marL="0" indent="0">
              <a:buNone/>
              <a:defRPr/>
            </a:lvl1pPr>
          </a:lstStyle>
          <a:p>
            <a:pPr lvl="0"/>
            <a:r>
              <a:rPr lang="en-US"/>
              <a:t>Text</a:t>
            </a:r>
          </a:p>
        </p:txBody>
      </p:sp>
      <p:sp>
        <p:nvSpPr>
          <p:cNvPr id="81" name="Text Placeholder 74">
            <a:extLst>
              <a:ext uri="{FF2B5EF4-FFF2-40B4-BE49-F238E27FC236}">
                <a16:creationId xmlns:a16="http://schemas.microsoft.com/office/drawing/2014/main" id="{5FF97F33-EB79-4737-96FF-467996AD988C}"/>
              </a:ext>
            </a:extLst>
          </p:cNvPr>
          <p:cNvSpPr>
            <a:spLocks noGrp="1"/>
          </p:cNvSpPr>
          <p:nvPr>
            <p:ph type="body" sz="quarter" idx="55" hasCustomPrompt="1"/>
          </p:nvPr>
        </p:nvSpPr>
        <p:spPr>
          <a:xfrm>
            <a:off x="4906732" y="5503078"/>
            <a:ext cx="1350962" cy="766763"/>
          </a:xfrm>
          <a:prstGeom prst="rect">
            <a:avLst/>
          </a:prstGeom>
        </p:spPr>
        <p:txBody>
          <a:bodyPr/>
          <a:lstStyle>
            <a:lvl1pPr marL="0" indent="0">
              <a:buNone/>
              <a:defRPr/>
            </a:lvl1pPr>
          </a:lstStyle>
          <a:p>
            <a:pPr lvl="0"/>
            <a:r>
              <a:rPr lang="en-US"/>
              <a:t>Text</a:t>
            </a:r>
          </a:p>
        </p:txBody>
      </p:sp>
      <p:sp>
        <p:nvSpPr>
          <p:cNvPr id="82" name="Text Placeholder 74">
            <a:extLst>
              <a:ext uri="{FF2B5EF4-FFF2-40B4-BE49-F238E27FC236}">
                <a16:creationId xmlns:a16="http://schemas.microsoft.com/office/drawing/2014/main" id="{DD90624E-68FB-4E38-9C7D-9D758D0887E6}"/>
              </a:ext>
            </a:extLst>
          </p:cNvPr>
          <p:cNvSpPr>
            <a:spLocks noGrp="1"/>
          </p:cNvSpPr>
          <p:nvPr>
            <p:ph type="body" sz="quarter" idx="56" hasCustomPrompt="1"/>
          </p:nvPr>
        </p:nvSpPr>
        <p:spPr>
          <a:xfrm>
            <a:off x="2666866" y="5503078"/>
            <a:ext cx="1350962" cy="766763"/>
          </a:xfrm>
          <a:prstGeom prst="rect">
            <a:avLst/>
          </a:prstGeom>
        </p:spPr>
        <p:txBody>
          <a:bodyPr/>
          <a:lstStyle>
            <a:lvl1pPr marL="0" indent="0">
              <a:buNone/>
              <a:defRPr/>
            </a:lvl1pPr>
          </a:lstStyle>
          <a:p>
            <a:pPr lvl="0"/>
            <a:r>
              <a:rPr lang="en-US"/>
              <a:t>Text</a:t>
            </a:r>
          </a:p>
        </p:txBody>
      </p:sp>
    </p:spTree>
    <p:extLst>
      <p:ext uri="{BB962C8B-B14F-4D97-AF65-F5344CB8AC3E}">
        <p14:creationId xmlns:p14="http://schemas.microsoft.com/office/powerpoint/2010/main" val="2600334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Six points infograph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3D03-EE2D-494E-B6A0-1E5068589E8F}"/>
              </a:ext>
            </a:extLst>
          </p:cNvPr>
          <p:cNvSpPr>
            <a:spLocks noGrp="1"/>
          </p:cNvSpPr>
          <p:nvPr>
            <p:ph type="title"/>
          </p:nvPr>
        </p:nvSpPr>
        <p:spPr/>
        <p:txBody>
          <a:bodyPr/>
          <a:lstStyle/>
          <a:p>
            <a:r>
              <a:rPr lang="en-US"/>
              <a:t>Click to edit Master title style</a:t>
            </a:r>
          </a:p>
        </p:txBody>
      </p:sp>
      <p:sp>
        <p:nvSpPr>
          <p:cNvPr id="3" name="Freeform 5">
            <a:extLst>
              <a:ext uri="{FF2B5EF4-FFF2-40B4-BE49-F238E27FC236}">
                <a16:creationId xmlns:a16="http://schemas.microsoft.com/office/drawing/2014/main" id="{07B2AF1C-97C1-4829-8A74-8957D1AADD21}"/>
              </a:ext>
            </a:extLst>
          </p:cNvPr>
          <p:cNvSpPr>
            <a:spLocks/>
          </p:cNvSpPr>
          <p:nvPr/>
        </p:nvSpPr>
        <p:spPr bwMode="auto">
          <a:xfrm>
            <a:off x="6096795" y="1709708"/>
            <a:ext cx="1514475" cy="1439863"/>
          </a:xfrm>
          <a:custGeom>
            <a:avLst/>
            <a:gdLst/>
            <a:ahLst/>
            <a:cxnLst>
              <a:cxn ang="0">
                <a:pos x="451" y="262"/>
              </a:cxn>
              <a:cxn ang="0">
                <a:pos x="395" y="429"/>
              </a:cxn>
              <a:cxn ang="0">
                <a:pos x="243" y="385"/>
              </a:cxn>
              <a:cxn ang="0">
                <a:pos x="243" y="384"/>
              </a:cxn>
              <a:cxn ang="0">
                <a:pos x="194" y="318"/>
              </a:cxn>
              <a:cxn ang="0">
                <a:pos x="5" y="240"/>
              </a:cxn>
              <a:cxn ang="0">
                <a:pos x="0" y="240"/>
              </a:cxn>
              <a:cxn ang="0">
                <a:pos x="125" y="120"/>
              </a:cxn>
              <a:cxn ang="0">
                <a:pos x="13" y="0"/>
              </a:cxn>
              <a:cxn ang="0">
                <a:pos x="363" y="148"/>
              </a:cxn>
              <a:cxn ang="0">
                <a:pos x="451" y="262"/>
              </a:cxn>
            </a:cxnLst>
            <a:rect l="0" t="0" r="r" b="b"/>
            <a:pathLst>
              <a:path w="451" h="429">
                <a:moveTo>
                  <a:pt x="451" y="262"/>
                </a:moveTo>
                <a:cubicBezTo>
                  <a:pt x="395" y="429"/>
                  <a:pt x="395" y="429"/>
                  <a:pt x="395" y="429"/>
                </a:cubicBezTo>
                <a:cubicBezTo>
                  <a:pt x="243" y="385"/>
                  <a:pt x="243" y="385"/>
                  <a:pt x="243" y="385"/>
                </a:cubicBezTo>
                <a:cubicBezTo>
                  <a:pt x="243" y="385"/>
                  <a:pt x="243" y="384"/>
                  <a:pt x="243" y="384"/>
                </a:cubicBezTo>
                <a:cubicBezTo>
                  <a:pt x="230" y="360"/>
                  <a:pt x="214" y="338"/>
                  <a:pt x="194" y="318"/>
                </a:cubicBezTo>
                <a:cubicBezTo>
                  <a:pt x="142" y="266"/>
                  <a:pt x="79" y="240"/>
                  <a:pt x="5" y="240"/>
                </a:cubicBezTo>
                <a:cubicBezTo>
                  <a:pt x="4" y="240"/>
                  <a:pt x="2" y="240"/>
                  <a:pt x="0" y="240"/>
                </a:cubicBezTo>
                <a:cubicBezTo>
                  <a:pt x="125" y="120"/>
                  <a:pt x="125" y="120"/>
                  <a:pt x="125" y="120"/>
                </a:cubicBezTo>
                <a:cubicBezTo>
                  <a:pt x="13" y="0"/>
                  <a:pt x="13" y="0"/>
                  <a:pt x="13" y="0"/>
                </a:cubicBezTo>
                <a:cubicBezTo>
                  <a:pt x="149" y="2"/>
                  <a:pt x="266" y="51"/>
                  <a:pt x="363" y="148"/>
                </a:cubicBezTo>
                <a:cubicBezTo>
                  <a:pt x="399" y="183"/>
                  <a:pt x="428" y="222"/>
                  <a:pt x="451" y="262"/>
                </a:cubicBezTo>
                <a:close/>
              </a:path>
            </a:pathLst>
          </a:custGeom>
          <a:solidFill>
            <a:schemeClr val="accent3"/>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4" name="Freeform 6">
            <a:extLst>
              <a:ext uri="{FF2B5EF4-FFF2-40B4-BE49-F238E27FC236}">
                <a16:creationId xmlns:a16="http://schemas.microsoft.com/office/drawing/2014/main" id="{09211EB6-C9A2-47CE-AB56-B12C6957E854}"/>
              </a:ext>
            </a:extLst>
          </p:cNvPr>
          <p:cNvSpPr>
            <a:spLocks/>
          </p:cNvSpPr>
          <p:nvPr/>
        </p:nvSpPr>
        <p:spPr bwMode="auto">
          <a:xfrm>
            <a:off x="6896895" y="2632045"/>
            <a:ext cx="919163" cy="1776413"/>
          </a:xfrm>
          <a:custGeom>
            <a:avLst/>
            <a:gdLst/>
            <a:ahLst/>
            <a:cxnLst>
              <a:cxn ang="0">
                <a:pos x="220" y="0"/>
              </a:cxn>
              <a:cxn ang="0">
                <a:pos x="274" y="231"/>
              </a:cxn>
              <a:cxn ang="0">
                <a:pos x="202" y="494"/>
              </a:cxn>
              <a:cxn ang="0">
                <a:pos x="32" y="529"/>
              </a:cxn>
              <a:cxn ang="0">
                <a:pos x="0" y="362"/>
              </a:cxn>
              <a:cxn ang="0">
                <a:pos x="34" y="231"/>
              </a:cxn>
              <a:cxn ang="0">
                <a:pos x="12" y="123"/>
              </a:cxn>
              <a:cxn ang="0">
                <a:pos x="166" y="166"/>
              </a:cxn>
              <a:cxn ang="0">
                <a:pos x="220" y="0"/>
              </a:cxn>
            </a:cxnLst>
            <a:rect l="0" t="0" r="r" b="b"/>
            <a:pathLst>
              <a:path w="274" h="529">
                <a:moveTo>
                  <a:pt x="220" y="0"/>
                </a:moveTo>
                <a:cubicBezTo>
                  <a:pt x="256" y="70"/>
                  <a:pt x="274" y="147"/>
                  <a:pt x="274" y="231"/>
                </a:cubicBezTo>
                <a:cubicBezTo>
                  <a:pt x="274" y="329"/>
                  <a:pt x="250" y="416"/>
                  <a:pt x="202" y="494"/>
                </a:cubicBezTo>
                <a:cubicBezTo>
                  <a:pt x="32" y="529"/>
                  <a:pt x="32" y="529"/>
                  <a:pt x="32" y="529"/>
                </a:cubicBezTo>
                <a:cubicBezTo>
                  <a:pt x="0" y="362"/>
                  <a:pt x="0" y="362"/>
                  <a:pt x="0" y="362"/>
                </a:cubicBezTo>
                <a:cubicBezTo>
                  <a:pt x="22" y="323"/>
                  <a:pt x="34" y="279"/>
                  <a:pt x="34" y="231"/>
                </a:cubicBezTo>
                <a:cubicBezTo>
                  <a:pt x="34" y="192"/>
                  <a:pt x="26" y="156"/>
                  <a:pt x="12" y="123"/>
                </a:cubicBezTo>
                <a:cubicBezTo>
                  <a:pt x="166" y="166"/>
                  <a:pt x="166" y="166"/>
                  <a:pt x="166" y="166"/>
                </a:cubicBezTo>
                <a:lnTo>
                  <a:pt x="220" y="0"/>
                </a:lnTo>
                <a:close/>
              </a:path>
            </a:pathLst>
          </a:custGeom>
          <a:solidFill>
            <a:schemeClr val="accent4"/>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5" name="Freeform 7">
            <a:extLst>
              <a:ext uri="{FF2B5EF4-FFF2-40B4-BE49-F238E27FC236}">
                <a16:creationId xmlns:a16="http://schemas.microsoft.com/office/drawing/2014/main" id="{51EEFC33-1F2D-4D78-BB2E-65F40E047D3F}"/>
              </a:ext>
            </a:extLst>
          </p:cNvPr>
          <p:cNvSpPr>
            <a:spLocks/>
          </p:cNvSpPr>
          <p:nvPr/>
        </p:nvSpPr>
        <p:spPr bwMode="auto">
          <a:xfrm>
            <a:off x="5717381" y="3902044"/>
            <a:ext cx="1824039" cy="1208088"/>
          </a:xfrm>
          <a:custGeom>
            <a:avLst/>
            <a:gdLst/>
            <a:ahLst/>
            <a:cxnLst>
              <a:cxn ang="0">
                <a:pos x="476" y="211"/>
              </a:cxn>
              <a:cxn ang="0">
                <a:pos x="118" y="360"/>
              </a:cxn>
              <a:cxn ang="0">
                <a:pos x="104" y="360"/>
              </a:cxn>
              <a:cxn ang="0">
                <a:pos x="0" y="235"/>
              </a:cxn>
              <a:cxn ang="0">
                <a:pos x="138" y="119"/>
              </a:cxn>
              <a:cxn ang="0">
                <a:pos x="307" y="41"/>
              </a:cxn>
              <a:cxn ang="0">
                <a:pos x="341" y="0"/>
              </a:cxn>
              <a:cxn ang="0">
                <a:pos x="375" y="164"/>
              </a:cxn>
              <a:cxn ang="0">
                <a:pos x="543" y="131"/>
              </a:cxn>
              <a:cxn ang="0">
                <a:pos x="476" y="211"/>
              </a:cxn>
            </a:cxnLst>
            <a:rect l="0" t="0" r="r" b="b"/>
            <a:pathLst>
              <a:path w="543" h="360">
                <a:moveTo>
                  <a:pt x="476" y="211"/>
                </a:moveTo>
                <a:cubicBezTo>
                  <a:pt x="378" y="310"/>
                  <a:pt x="258" y="360"/>
                  <a:pt x="118" y="360"/>
                </a:cubicBezTo>
                <a:cubicBezTo>
                  <a:pt x="113" y="360"/>
                  <a:pt x="109" y="360"/>
                  <a:pt x="104" y="360"/>
                </a:cubicBezTo>
                <a:cubicBezTo>
                  <a:pt x="0" y="235"/>
                  <a:pt x="0" y="235"/>
                  <a:pt x="0" y="235"/>
                </a:cubicBezTo>
                <a:cubicBezTo>
                  <a:pt x="138" y="119"/>
                  <a:pt x="138" y="119"/>
                  <a:pt x="138" y="119"/>
                </a:cubicBezTo>
                <a:cubicBezTo>
                  <a:pt x="203" y="115"/>
                  <a:pt x="259" y="89"/>
                  <a:pt x="307" y="41"/>
                </a:cubicBezTo>
                <a:cubicBezTo>
                  <a:pt x="320" y="28"/>
                  <a:pt x="331" y="14"/>
                  <a:pt x="341" y="0"/>
                </a:cubicBezTo>
                <a:cubicBezTo>
                  <a:pt x="375" y="164"/>
                  <a:pt x="375" y="164"/>
                  <a:pt x="375" y="164"/>
                </a:cubicBezTo>
                <a:cubicBezTo>
                  <a:pt x="543" y="131"/>
                  <a:pt x="543" y="131"/>
                  <a:pt x="543" y="131"/>
                </a:cubicBezTo>
                <a:cubicBezTo>
                  <a:pt x="524" y="159"/>
                  <a:pt x="502" y="186"/>
                  <a:pt x="476" y="211"/>
                </a:cubicBezTo>
                <a:close/>
              </a:path>
            </a:pathLst>
          </a:custGeom>
          <a:solidFill>
            <a:schemeClr val="accent5"/>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6" name="Freeform 8">
            <a:extLst>
              <a:ext uri="{FF2B5EF4-FFF2-40B4-BE49-F238E27FC236}">
                <a16:creationId xmlns:a16="http://schemas.microsoft.com/office/drawing/2014/main" id="{9477CB3E-271F-48AD-808F-2530F9B97A04}"/>
              </a:ext>
            </a:extLst>
          </p:cNvPr>
          <p:cNvSpPr>
            <a:spLocks/>
          </p:cNvSpPr>
          <p:nvPr/>
        </p:nvSpPr>
        <p:spPr bwMode="auto">
          <a:xfrm>
            <a:off x="4617245" y="1709708"/>
            <a:ext cx="1843088" cy="1271588"/>
          </a:xfrm>
          <a:custGeom>
            <a:avLst/>
            <a:gdLst/>
            <a:ahLst/>
            <a:cxnLst>
              <a:cxn ang="0">
                <a:pos x="88" y="148"/>
              </a:cxn>
              <a:cxn ang="0">
                <a:pos x="436" y="0"/>
              </a:cxn>
              <a:cxn ang="0">
                <a:pos x="549" y="119"/>
              </a:cxn>
              <a:cxn ang="0">
                <a:pos x="426" y="241"/>
              </a:cxn>
              <a:cxn ang="0">
                <a:pos x="258" y="318"/>
              </a:cxn>
              <a:cxn ang="0">
                <a:pos x="212" y="379"/>
              </a:cxn>
              <a:cxn ang="0">
                <a:pos x="178" y="221"/>
              </a:cxn>
              <a:cxn ang="0">
                <a:pos x="0" y="264"/>
              </a:cxn>
              <a:cxn ang="0">
                <a:pos x="88" y="148"/>
              </a:cxn>
            </a:cxnLst>
            <a:rect l="0" t="0" r="r" b="b"/>
            <a:pathLst>
              <a:path w="549" h="379">
                <a:moveTo>
                  <a:pt x="88" y="148"/>
                </a:moveTo>
                <a:cubicBezTo>
                  <a:pt x="185" y="52"/>
                  <a:pt x="301" y="2"/>
                  <a:pt x="436" y="0"/>
                </a:cubicBezTo>
                <a:cubicBezTo>
                  <a:pt x="549" y="119"/>
                  <a:pt x="549" y="119"/>
                  <a:pt x="549" y="119"/>
                </a:cubicBezTo>
                <a:cubicBezTo>
                  <a:pt x="426" y="241"/>
                  <a:pt x="426" y="241"/>
                  <a:pt x="426" y="241"/>
                </a:cubicBezTo>
                <a:cubicBezTo>
                  <a:pt x="361" y="245"/>
                  <a:pt x="305" y="271"/>
                  <a:pt x="258" y="318"/>
                </a:cubicBezTo>
                <a:cubicBezTo>
                  <a:pt x="239" y="337"/>
                  <a:pt x="224" y="357"/>
                  <a:pt x="212" y="379"/>
                </a:cubicBezTo>
                <a:cubicBezTo>
                  <a:pt x="178" y="221"/>
                  <a:pt x="178" y="221"/>
                  <a:pt x="178" y="221"/>
                </a:cubicBezTo>
                <a:cubicBezTo>
                  <a:pt x="0" y="264"/>
                  <a:pt x="0" y="264"/>
                  <a:pt x="0" y="264"/>
                </a:cubicBezTo>
                <a:cubicBezTo>
                  <a:pt x="23" y="223"/>
                  <a:pt x="52" y="184"/>
                  <a:pt x="88" y="148"/>
                </a:cubicBezTo>
                <a:close/>
              </a:path>
            </a:pathLst>
          </a:custGeom>
          <a:solidFill>
            <a:schemeClr val="accent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7" name="Freeform 9">
            <a:extLst>
              <a:ext uri="{FF2B5EF4-FFF2-40B4-BE49-F238E27FC236}">
                <a16:creationId xmlns:a16="http://schemas.microsoft.com/office/drawing/2014/main" id="{3BF15A76-B141-4DB5-8FF1-C9D6FB0A8637}"/>
              </a:ext>
            </a:extLst>
          </p:cNvPr>
          <p:cNvSpPr>
            <a:spLocks/>
          </p:cNvSpPr>
          <p:nvPr/>
        </p:nvSpPr>
        <p:spPr bwMode="auto">
          <a:xfrm>
            <a:off x="4666457" y="3797270"/>
            <a:ext cx="1450975" cy="1309688"/>
          </a:xfrm>
          <a:custGeom>
            <a:avLst/>
            <a:gdLst/>
            <a:ahLst/>
            <a:cxnLst>
              <a:cxn ang="0">
                <a:pos x="431" y="150"/>
              </a:cxn>
              <a:cxn ang="0">
                <a:pos x="432" y="150"/>
              </a:cxn>
              <a:cxn ang="0">
                <a:pos x="298" y="266"/>
              </a:cxn>
              <a:cxn ang="0">
                <a:pos x="402" y="390"/>
              </a:cxn>
              <a:cxn ang="0">
                <a:pos x="73" y="242"/>
              </a:cxn>
              <a:cxn ang="0">
                <a:pos x="0" y="152"/>
              </a:cxn>
              <a:cxn ang="0">
                <a:pos x="47" y="0"/>
              </a:cxn>
              <a:cxn ang="0">
                <a:pos x="212" y="36"/>
              </a:cxn>
              <a:cxn ang="0">
                <a:pos x="243" y="72"/>
              </a:cxn>
              <a:cxn ang="0">
                <a:pos x="431" y="150"/>
              </a:cxn>
            </a:cxnLst>
            <a:rect l="0" t="0" r="r" b="b"/>
            <a:pathLst>
              <a:path w="432" h="390">
                <a:moveTo>
                  <a:pt x="431" y="150"/>
                </a:moveTo>
                <a:cubicBezTo>
                  <a:pt x="432" y="150"/>
                  <a:pt x="432" y="150"/>
                  <a:pt x="432" y="150"/>
                </a:cubicBezTo>
                <a:cubicBezTo>
                  <a:pt x="298" y="266"/>
                  <a:pt x="298" y="266"/>
                  <a:pt x="298" y="266"/>
                </a:cubicBezTo>
                <a:cubicBezTo>
                  <a:pt x="402" y="390"/>
                  <a:pt x="402" y="390"/>
                  <a:pt x="402" y="390"/>
                </a:cubicBezTo>
                <a:cubicBezTo>
                  <a:pt x="275" y="384"/>
                  <a:pt x="165" y="334"/>
                  <a:pt x="73" y="242"/>
                </a:cubicBezTo>
                <a:cubicBezTo>
                  <a:pt x="45" y="214"/>
                  <a:pt x="20" y="184"/>
                  <a:pt x="0" y="152"/>
                </a:cubicBezTo>
                <a:cubicBezTo>
                  <a:pt x="47" y="0"/>
                  <a:pt x="47" y="0"/>
                  <a:pt x="47" y="0"/>
                </a:cubicBezTo>
                <a:cubicBezTo>
                  <a:pt x="212" y="36"/>
                  <a:pt x="212" y="36"/>
                  <a:pt x="212" y="36"/>
                </a:cubicBezTo>
                <a:cubicBezTo>
                  <a:pt x="221" y="48"/>
                  <a:pt x="232" y="61"/>
                  <a:pt x="243" y="72"/>
                </a:cubicBezTo>
                <a:cubicBezTo>
                  <a:pt x="295" y="124"/>
                  <a:pt x="358" y="150"/>
                  <a:pt x="431" y="150"/>
                </a:cubicBezTo>
                <a:close/>
              </a:path>
            </a:pathLst>
          </a:custGeom>
          <a:solidFill>
            <a:schemeClr val="accent6"/>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8" name="Freeform 10">
            <a:extLst>
              <a:ext uri="{FF2B5EF4-FFF2-40B4-BE49-F238E27FC236}">
                <a16:creationId xmlns:a16="http://schemas.microsoft.com/office/drawing/2014/main" id="{681BB045-B2B2-4514-84D8-3028A022D39A}"/>
              </a:ext>
            </a:extLst>
          </p:cNvPr>
          <p:cNvSpPr>
            <a:spLocks/>
          </p:cNvSpPr>
          <p:nvPr/>
        </p:nvSpPr>
        <p:spPr bwMode="auto">
          <a:xfrm>
            <a:off x="4415632" y="2492345"/>
            <a:ext cx="936625" cy="1774825"/>
          </a:xfrm>
          <a:custGeom>
            <a:avLst/>
            <a:gdLst/>
            <a:ahLst/>
            <a:cxnLst>
              <a:cxn ang="0">
                <a:pos x="53" y="43"/>
              </a:cxn>
              <a:cxn ang="0">
                <a:pos x="229" y="0"/>
              </a:cxn>
              <a:cxn ang="0">
                <a:pos x="264" y="162"/>
              </a:cxn>
              <a:cxn ang="0">
                <a:pos x="240" y="273"/>
              </a:cxn>
              <a:cxn ang="0">
                <a:pos x="279" y="413"/>
              </a:cxn>
              <a:cxn ang="0">
                <a:pos x="115" y="374"/>
              </a:cxn>
              <a:cxn ang="0">
                <a:pos x="115" y="374"/>
              </a:cxn>
              <a:cxn ang="0">
                <a:pos x="68" y="529"/>
              </a:cxn>
              <a:cxn ang="0">
                <a:pos x="0" y="273"/>
              </a:cxn>
              <a:cxn ang="0">
                <a:pos x="53" y="43"/>
              </a:cxn>
            </a:cxnLst>
            <a:rect l="0" t="0" r="r" b="b"/>
            <a:pathLst>
              <a:path w="279" h="529">
                <a:moveTo>
                  <a:pt x="53" y="43"/>
                </a:moveTo>
                <a:cubicBezTo>
                  <a:pt x="229" y="0"/>
                  <a:pt x="229" y="0"/>
                  <a:pt x="229" y="0"/>
                </a:cubicBezTo>
                <a:cubicBezTo>
                  <a:pt x="264" y="162"/>
                  <a:pt x="264" y="162"/>
                  <a:pt x="264" y="162"/>
                </a:cubicBezTo>
                <a:cubicBezTo>
                  <a:pt x="248" y="196"/>
                  <a:pt x="240" y="233"/>
                  <a:pt x="240" y="273"/>
                </a:cubicBezTo>
                <a:cubicBezTo>
                  <a:pt x="240" y="325"/>
                  <a:pt x="253" y="372"/>
                  <a:pt x="279" y="413"/>
                </a:cubicBezTo>
                <a:cubicBezTo>
                  <a:pt x="115" y="374"/>
                  <a:pt x="115" y="374"/>
                  <a:pt x="115" y="374"/>
                </a:cubicBezTo>
                <a:cubicBezTo>
                  <a:pt x="115" y="374"/>
                  <a:pt x="115" y="374"/>
                  <a:pt x="115" y="374"/>
                </a:cubicBezTo>
                <a:cubicBezTo>
                  <a:pt x="68" y="529"/>
                  <a:pt x="68" y="529"/>
                  <a:pt x="68" y="529"/>
                </a:cubicBezTo>
                <a:cubicBezTo>
                  <a:pt x="22" y="453"/>
                  <a:pt x="0" y="368"/>
                  <a:pt x="0" y="273"/>
                </a:cubicBezTo>
                <a:cubicBezTo>
                  <a:pt x="0" y="189"/>
                  <a:pt x="18" y="112"/>
                  <a:pt x="53" y="43"/>
                </a:cubicBezTo>
                <a:close/>
              </a:path>
            </a:pathLst>
          </a:custGeom>
          <a:solidFill>
            <a:schemeClr val="accent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cxnSp>
        <p:nvCxnSpPr>
          <p:cNvPr id="9" name="Straight Connector 8">
            <a:extLst>
              <a:ext uri="{FF2B5EF4-FFF2-40B4-BE49-F238E27FC236}">
                <a16:creationId xmlns:a16="http://schemas.microsoft.com/office/drawing/2014/main" id="{93EAC2EA-7AF7-470E-83DB-7FE3B1502CF4}"/>
              </a:ext>
            </a:extLst>
          </p:cNvPr>
          <p:cNvCxnSpPr/>
          <p:nvPr/>
        </p:nvCxnSpPr>
        <p:spPr>
          <a:xfrm flipH="1">
            <a:off x="3784770" y="3379756"/>
            <a:ext cx="630861" cy="0"/>
          </a:xfrm>
          <a:prstGeom prst="line">
            <a:avLst/>
          </a:prstGeom>
          <a:ln w="12700" cmpd="sng">
            <a:solidFill>
              <a:schemeClr val="accent1"/>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3F753DF-2ECA-4CD5-AFFA-F0BA6E2864A9}"/>
              </a:ext>
            </a:extLst>
          </p:cNvPr>
          <p:cNvCxnSpPr/>
          <p:nvPr/>
        </p:nvCxnSpPr>
        <p:spPr>
          <a:xfrm>
            <a:off x="7816058" y="3379756"/>
            <a:ext cx="623136" cy="0"/>
          </a:xfrm>
          <a:prstGeom prst="line">
            <a:avLst/>
          </a:prstGeom>
          <a:ln w="12700" cmpd="sng">
            <a:solidFill>
              <a:schemeClr val="accent4"/>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03FC4C-8A47-49AD-B0FB-E15E15C401D1}"/>
              </a:ext>
            </a:extLst>
          </p:cNvPr>
          <p:cNvCxnSpPr/>
          <p:nvPr/>
        </p:nvCxnSpPr>
        <p:spPr>
          <a:xfrm flipH="1">
            <a:off x="3784770" y="1968051"/>
            <a:ext cx="1463339"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91A2043-491E-4420-89F3-30E466BE14FB}"/>
              </a:ext>
            </a:extLst>
          </p:cNvPr>
          <p:cNvCxnSpPr/>
          <p:nvPr/>
        </p:nvCxnSpPr>
        <p:spPr>
          <a:xfrm flipH="1">
            <a:off x="3784771" y="4735315"/>
            <a:ext cx="1248713" cy="0"/>
          </a:xfrm>
          <a:prstGeom prst="line">
            <a:avLst/>
          </a:prstGeom>
          <a:ln w="12700" cmpd="sng">
            <a:solidFill>
              <a:schemeClr val="accent6"/>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6B9E685-71A5-4359-A539-A50065810CC1}"/>
              </a:ext>
            </a:extLst>
          </p:cNvPr>
          <p:cNvCxnSpPr/>
          <p:nvPr/>
        </p:nvCxnSpPr>
        <p:spPr>
          <a:xfrm>
            <a:off x="7014829" y="1968051"/>
            <a:ext cx="1424365" cy="0"/>
          </a:xfrm>
          <a:prstGeom prst="line">
            <a:avLst/>
          </a:prstGeom>
          <a:ln w="12700" cmpd="sng">
            <a:solidFill>
              <a:schemeClr val="accent3"/>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CBD1965-9D43-4A7E-B55D-8D4236120BD6}"/>
              </a:ext>
            </a:extLst>
          </p:cNvPr>
          <p:cNvCxnSpPr/>
          <p:nvPr/>
        </p:nvCxnSpPr>
        <p:spPr>
          <a:xfrm>
            <a:off x="7157266" y="4735315"/>
            <a:ext cx="1281929" cy="0"/>
          </a:xfrm>
          <a:prstGeom prst="line">
            <a:avLst/>
          </a:prstGeom>
          <a:ln w="12700" cmpd="sng">
            <a:solidFill>
              <a:schemeClr val="accent5"/>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CF83F00-A12F-4D66-A8D4-C4BA464CFA45}"/>
              </a:ext>
            </a:extLst>
          </p:cNvPr>
          <p:cNvSpPr txBox="1"/>
          <p:nvPr/>
        </p:nvSpPr>
        <p:spPr>
          <a:xfrm>
            <a:off x="5030173" y="3205845"/>
            <a:ext cx="2134480" cy="400110"/>
          </a:xfrm>
          <a:prstGeom prst="rect">
            <a:avLst/>
          </a:prstGeom>
          <a:noFill/>
        </p:spPr>
        <p:txBody>
          <a:bodyPr wrap="square" lIns="91440" tIns="45720" rIns="91440" bIns="45720" rtlCol="0">
            <a:spAutoFit/>
          </a:bodyPr>
          <a:lstStyle/>
          <a:p>
            <a:pPr algn="ctr"/>
            <a:r>
              <a:rPr lang="en-US" sz="2000">
                <a:solidFill>
                  <a:schemeClr val="tx1">
                    <a:lumMod val="50000"/>
                    <a:lumOff val="50000"/>
                  </a:schemeClr>
                </a:solidFill>
                <a:latin typeface="+mn-lt"/>
                <a:ea typeface="Open Sans" panose="020B0606030504020204" pitchFamily="34" charset="0"/>
                <a:cs typeface="Calibri" panose="020F0502020204030204" pitchFamily="34" charset="0"/>
              </a:rPr>
              <a:t>Product</a:t>
            </a:r>
          </a:p>
        </p:txBody>
      </p:sp>
      <p:sp>
        <p:nvSpPr>
          <p:cNvPr id="16" name="TextBox 15">
            <a:extLst>
              <a:ext uri="{FF2B5EF4-FFF2-40B4-BE49-F238E27FC236}">
                <a16:creationId xmlns:a16="http://schemas.microsoft.com/office/drawing/2014/main" id="{84930F5B-7405-4D7D-BFF2-ED9C889AB822}"/>
              </a:ext>
            </a:extLst>
          </p:cNvPr>
          <p:cNvSpPr txBox="1"/>
          <p:nvPr/>
        </p:nvSpPr>
        <p:spPr>
          <a:xfrm>
            <a:off x="5361761" y="2042189"/>
            <a:ext cx="495152" cy="400110"/>
          </a:xfrm>
          <a:prstGeom prst="rect">
            <a:avLst/>
          </a:prstGeom>
          <a:noFill/>
        </p:spPr>
        <p:txBody>
          <a:bodyPr wrap="square" lIns="91440" tIns="45720" rIns="91440" bIns="45720" rtlCol="0">
            <a:spAutoFit/>
          </a:bodyPr>
          <a:lstStyle/>
          <a:p>
            <a:pPr algn="ctr"/>
            <a:r>
              <a:rPr lang="en-US" sz="2000" dirty="0">
                <a:solidFill>
                  <a:schemeClr val="bg1"/>
                </a:solidFill>
                <a:latin typeface="+mn-lt"/>
                <a:ea typeface="FontAwesome"/>
                <a:cs typeface="FontAwesome"/>
                <a:sym typeface="FontAwesome"/>
              </a:rPr>
              <a:t></a:t>
            </a:r>
            <a:endParaRPr lang="en-US" sz="2000" b="1" dirty="0">
              <a:solidFill>
                <a:schemeClr val="bg1"/>
              </a:solidFill>
              <a:latin typeface="+mn-lt"/>
              <a:cs typeface="Lato Bold"/>
            </a:endParaRPr>
          </a:p>
        </p:txBody>
      </p:sp>
      <p:sp>
        <p:nvSpPr>
          <p:cNvPr id="17" name="TextBox 16">
            <a:extLst>
              <a:ext uri="{FF2B5EF4-FFF2-40B4-BE49-F238E27FC236}">
                <a16:creationId xmlns:a16="http://schemas.microsoft.com/office/drawing/2014/main" id="{699B1F1E-D011-4C6F-930E-AE5BC3DE710D}"/>
              </a:ext>
            </a:extLst>
          </p:cNvPr>
          <p:cNvSpPr txBox="1"/>
          <p:nvPr/>
        </p:nvSpPr>
        <p:spPr>
          <a:xfrm>
            <a:off x="6730554" y="2296187"/>
            <a:ext cx="495152" cy="400110"/>
          </a:xfrm>
          <a:prstGeom prst="rect">
            <a:avLst/>
          </a:prstGeom>
          <a:noFill/>
        </p:spPr>
        <p:txBody>
          <a:bodyPr wrap="square" lIns="91440" tIns="45720" rIns="91440" bIns="45720" rtlCol="0">
            <a:spAutoFit/>
          </a:bodyPr>
          <a:lstStyle/>
          <a:p>
            <a:pPr algn="ctr"/>
            <a:r>
              <a:rPr lang="en-US" sz="2000" dirty="0">
                <a:solidFill>
                  <a:schemeClr val="bg1"/>
                </a:solidFill>
                <a:latin typeface="+mn-lt"/>
                <a:ea typeface="FontAwesome"/>
                <a:cs typeface="FontAwesome"/>
                <a:sym typeface="FontAwesome"/>
              </a:rPr>
              <a:t></a:t>
            </a:r>
            <a:endParaRPr lang="en-US" sz="2000" b="1" dirty="0">
              <a:solidFill>
                <a:schemeClr val="bg1"/>
              </a:solidFill>
              <a:latin typeface="+mn-lt"/>
              <a:cs typeface="Lato Bold"/>
            </a:endParaRPr>
          </a:p>
        </p:txBody>
      </p:sp>
      <p:sp>
        <p:nvSpPr>
          <p:cNvPr id="18" name="TextBox 17">
            <a:extLst>
              <a:ext uri="{FF2B5EF4-FFF2-40B4-BE49-F238E27FC236}">
                <a16:creationId xmlns:a16="http://schemas.microsoft.com/office/drawing/2014/main" id="{AA7AE683-D071-4688-8DBE-21D1FCF30533}"/>
              </a:ext>
            </a:extLst>
          </p:cNvPr>
          <p:cNvSpPr txBox="1"/>
          <p:nvPr/>
        </p:nvSpPr>
        <p:spPr>
          <a:xfrm>
            <a:off x="7111566" y="3509746"/>
            <a:ext cx="495152" cy="400110"/>
          </a:xfrm>
          <a:prstGeom prst="rect">
            <a:avLst/>
          </a:prstGeom>
          <a:noFill/>
        </p:spPr>
        <p:txBody>
          <a:bodyPr wrap="square" lIns="91440" tIns="45720" rIns="91440" bIns="45720" rtlCol="0">
            <a:spAutoFit/>
          </a:bodyPr>
          <a:lstStyle/>
          <a:p>
            <a:pPr algn="ctr"/>
            <a:r>
              <a:rPr lang="en-US" sz="2000">
                <a:solidFill>
                  <a:schemeClr val="bg1"/>
                </a:solidFill>
                <a:latin typeface="+mn-lt"/>
                <a:ea typeface="FontAwesome"/>
                <a:cs typeface="FontAwesome"/>
                <a:sym typeface="FontAwesome"/>
              </a:rPr>
              <a:t></a:t>
            </a:r>
            <a:endParaRPr lang="en-US" sz="2000" b="1">
              <a:solidFill>
                <a:schemeClr val="bg1"/>
              </a:solidFill>
              <a:latin typeface="+mn-lt"/>
              <a:cs typeface="Lato Bold"/>
            </a:endParaRPr>
          </a:p>
        </p:txBody>
      </p:sp>
      <p:sp>
        <p:nvSpPr>
          <p:cNvPr id="19" name="TextBox 18">
            <a:extLst>
              <a:ext uri="{FF2B5EF4-FFF2-40B4-BE49-F238E27FC236}">
                <a16:creationId xmlns:a16="http://schemas.microsoft.com/office/drawing/2014/main" id="{2E6591A3-949B-4865-824F-46DC23A16B41}"/>
              </a:ext>
            </a:extLst>
          </p:cNvPr>
          <p:cNvSpPr txBox="1"/>
          <p:nvPr/>
        </p:nvSpPr>
        <p:spPr>
          <a:xfrm>
            <a:off x="6250805" y="4455187"/>
            <a:ext cx="495152" cy="400110"/>
          </a:xfrm>
          <a:prstGeom prst="rect">
            <a:avLst/>
          </a:prstGeom>
          <a:noFill/>
        </p:spPr>
        <p:txBody>
          <a:bodyPr wrap="square" lIns="91440" tIns="45720" rIns="91440" bIns="45720" rtlCol="0">
            <a:spAutoFit/>
          </a:bodyPr>
          <a:lstStyle/>
          <a:p>
            <a:pPr algn="ctr"/>
            <a:r>
              <a:rPr lang="en-US" sz="2000">
                <a:solidFill>
                  <a:schemeClr val="bg1"/>
                </a:solidFill>
                <a:latin typeface="+mn-lt"/>
                <a:ea typeface="FontAwesome"/>
                <a:cs typeface="FontAwesome"/>
                <a:sym typeface="FontAwesome"/>
              </a:rPr>
              <a:t></a:t>
            </a:r>
            <a:endParaRPr lang="en-US" sz="2000" b="1">
              <a:solidFill>
                <a:schemeClr val="bg1"/>
              </a:solidFill>
              <a:latin typeface="+mn-lt"/>
              <a:cs typeface="Lato Bold"/>
            </a:endParaRPr>
          </a:p>
        </p:txBody>
      </p:sp>
      <p:sp>
        <p:nvSpPr>
          <p:cNvPr id="20" name="TextBox 19">
            <a:extLst>
              <a:ext uri="{FF2B5EF4-FFF2-40B4-BE49-F238E27FC236}">
                <a16:creationId xmlns:a16="http://schemas.microsoft.com/office/drawing/2014/main" id="{38156D52-87B2-42DE-AFAD-41E8DE56D989}"/>
              </a:ext>
            </a:extLst>
          </p:cNvPr>
          <p:cNvSpPr txBox="1"/>
          <p:nvPr/>
        </p:nvSpPr>
        <p:spPr>
          <a:xfrm>
            <a:off x="5051315" y="4201187"/>
            <a:ext cx="495152" cy="400110"/>
          </a:xfrm>
          <a:prstGeom prst="rect">
            <a:avLst/>
          </a:prstGeom>
          <a:noFill/>
        </p:spPr>
        <p:txBody>
          <a:bodyPr wrap="square" lIns="91440" tIns="45720" rIns="91440" bIns="45720" rtlCol="0">
            <a:spAutoFit/>
          </a:bodyPr>
          <a:lstStyle/>
          <a:p>
            <a:pPr algn="ctr"/>
            <a:r>
              <a:rPr lang="en-US" sz="2000">
                <a:solidFill>
                  <a:schemeClr val="bg1"/>
                </a:solidFill>
                <a:latin typeface="+mn-lt"/>
                <a:ea typeface="FontAwesome"/>
                <a:cs typeface="FontAwesome"/>
                <a:sym typeface="FontAwesome"/>
              </a:rPr>
              <a:t></a:t>
            </a:r>
            <a:endParaRPr lang="en-US" sz="2000" b="1">
              <a:solidFill>
                <a:schemeClr val="bg1"/>
              </a:solidFill>
              <a:latin typeface="+mn-lt"/>
              <a:cs typeface="Lato Bold"/>
            </a:endParaRPr>
          </a:p>
        </p:txBody>
      </p:sp>
      <p:sp>
        <p:nvSpPr>
          <p:cNvPr id="21" name="TextBox 20">
            <a:extLst>
              <a:ext uri="{FF2B5EF4-FFF2-40B4-BE49-F238E27FC236}">
                <a16:creationId xmlns:a16="http://schemas.microsoft.com/office/drawing/2014/main" id="{43390858-7D0F-44EB-AD79-3EB6C608FBD8}"/>
              </a:ext>
            </a:extLst>
          </p:cNvPr>
          <p:cNvSpPr txBox="1"/>
          <p:nvPr userDrawn="1"/>
        </p:nvSpPr>
        <p:spPr>
          <a:xfrm>
            <a:off x="4585677" y="3058190"/>
            <a:ext cx="495152" cy="400110"/>
          </a:xfrm>
          <a:prstGeom prst="rect">
            <a:avLst/>
          </a:prstGeom>
          <a:noFill/>
        </p:spPr>
        <p:txBody>
          <a:bodyPr wrap="square" lIns="91440" tIns="45720" rIns="91440" bIns="45720" rtlCol="0">
            <a:spAutoFit/>
          </a:bodyPr>
          <a:lstStyle/>
          <a:p>
            <a:pPr algn="ctr"/>
            <a:r>
              <a:rPr lang="en-US" sz="2000" dirty="0">
                <a:solidFill>
                  <a:schemeClr val="bg1"/>
                </a:solidFill>
                <a:latin typeface="+mn-lt"/>
                <a:ea typeface="FontAwesome"/>
                <a:cs typeface="FontAwesome"/>
                <a:sym typeface="FontAwesome"/>
              </a:rPr>
              <a:t></a:t>
            </a:r>
            <a:endParaRPr lang="en-US" sz="2000" b="1" dirty="0">
              <a:solidFill>
                <a:schemeClr val="bg1"/>
              </a:solidFill>
              <a:latin typeface="+mn-lt"/>
              <a:cs typeface="Lato Bold"/>
            </a:endParaRPr>
          </a:p>
        </p:txBody>
      </p:sp>
      <p:sp>
        <p:nvSpPr>
          <p:cNvPr id="23" name="Content Placeholder 6">
            <a:extLst>
              <a:ext uri="{FF2B5EF4-FFF2-40B4-BE49-F238E27FC236}">
                <a16:creationId xmlns:a16="http://schemas.microsoft.com/office/drawing/2014/main" id="{7E6FCF8A-2D49-4AD1-A447-07A62C755513}"/>
              </a:ext>
            </a:extLst>
          </p:cNvPr>
          <p:cNvSpPr>
            <a:spLocks noGrp="1"/>
          </p:cNvSpPr>
          <p:nvPr>
            <p:ph sz="quarter" idx="26" hasCustomPrompt="1"/>
          </p:nvPr>
        </p:nvSpPr>
        <p:spPr>
          <a:xfrm>
            <a:off x="753162" y="1841662"/>
            <a:ext cx="2788215" cy="293321"/>
          </a:xfrm>
          <a:prstGeom prst="rect">
            <a:avLst/>
          </a:prstGeom>
        </p:spPr>
        <p:txBody>
          <a:bodyPr/>
          <a:lstStyle>
            <a:lvl1pPr marL="0" marR="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a:solidFill>
                  <a:schemeClr val="tx1"/>
                </a:solidFill>
                <a:latin typeface="Cascadia Code" panose="020B0609020000020004" pitchFamily="49" charset="0"/>
                <a:ea typeface="Cascadia Code" panose="020B0609020000020004" pitchFamily="49" charset="0"/>
                <a:cs typeface="Cascadia Code" panose="020B0609020000020004" pitchFamily="49" charset="0"/>
              </a:defRPr>
            </a:lvl1pPr>
          </a:lstStyle>
          <a:p>
            <a:pPr marL="0" marR="0" lvl="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latin typeface="Calibri" panose="020F0502020204030204" pitchFamily="34" charset="0"/>
                <a:cs typeface="Calibri" panose="020F0502020204030204" pitchFamily="34" charset="0"/>
              </a:rPr>
              <a:t>Strength - 16pt</a:t>
            </a:r>
          </a:p>
        </p:txBody>
      </p:sp>
      <p:sp>
        <p:nvSpPr>
          <p:cNvPr id="25" name="Content Placeholder 6">
            <a:extLst>
              <a:ext uri="{FF2B5EF4-FFF2-40B4-BE49-F238E27FC236}">
                <a16:creationId xmlns:a16="http://schemas.microsoft.com/office/drawing/2014/main" id="{1D183172-46CE-42E9-A4EF-AB99AEEA847B}"/>
              </a:ext>
            </a:extLst>
          </p:cNvPr>
          <p:cNvSpPr>
            <a:spLocks noGrp="1"/>
          </p:cNvSpPr>
          <p:nvPr>
            <p:ph sz="quarter" idx="28" hasCustomPrompt="1"/>
          </p:nvPr>
        </p:nvSpPr>
        <p:spPr>
          <a:xfrm>
            <a:off x="753162" y="3253603"/>
            <a:ext cx="2788215" cy="293321"/>
          </a:xfrm>
          <a:prstGeom prst="rect">
            <a:avLst/>
          </a:prstGeom>
        </p:spPr>
        <p:txBody>
          <a:bodyPr/>
          <a:lstStyle>
            <a:lvl1pPr marL="0" marR="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a:solidFill>
                  <a:schemeClr val="accent1"/>
                </a:solidFill>
                <a:latin typeface="+mj-lt"/>
                <a:ea typeface="+mn-ea"/>
                <a:cs typeface="Lato Black"/>
              </a:defRPr>
            </a:lvl1pPr>
          </a:lstStyle>
          <a:p>
            <a:pPr marL="0" marR="0" lvl="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Strength - 16pt</a:t>
            </a:r>
          </a:p>
        </p:txBody>
      </p:sp>
      <p:sp>
        <p:nvSpPr>
          <p:cNvPr id="27" name="Content Placeholder 6">
            <a:extLst>
              <a:ext uri="{FF2B5EF4-FFF2-40B4-BE49-F238E27FC236}">
                <a16:creationId xmlns:a16="http://schemas.microsoft.com/office/drawing/2014/main" id="{7AC16CE8-873E-41DD-95D9-2F48D3753F26}"/>
              </a:ext>
            </a:extLst>
          </p:cNvPr>
          <p:cNvSpPr>
            <a:spLocks noGrp="1"/>
          </p:cNvSpPr>
          <p:nvPr>
            <p:ph sz="quarter" idx="30" hasCustomPrompt="1"/>
          </p:nvPr>
        </p:nvSpPr>
        <p:spPr>
          <a:xfrm>
            <a:off x="753162" y="4598309"/>
            <a:ext cx="2788215" cy="293321"/>
          </a:xfrm>
          <a:prstGeom prst="rect">
            <a:avLst/>
          </a:prstGeom>
        </p:spPr>
        <p:txBody>
          <a:bodyPr/>
          <a:lstStyle>
            <a:lvl1pPr marL="0" marR="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a:solidFill>
                  <a:schemeClr val="accent6"/>
                </a:solidFill>
                <a:latin typeface="+mj-lt"/>
                <a:ea typeface="+mn-ea"/>
                <a:cs typeface="Lato Black"/>
              </a:defRPr>
            </a:lvl1pPr>
          </a:lstStyle>
          <a:p>
            <a:pPr marL="0" marR="0" lvl="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Strength - 16pt</a:t>
            </a:r>
          </a:p>
        </p:txBody>
      </p:sp>
      <p:sp>
        <p:nvSpPr>
          <p:cNvPr id="29" name="Content Placeholder 6">
            <a:extLst>
              <a:ext uri="{FF2B5EF4-FFF2-40B4-BE49-F238E27FC236}">
                <a16:creationId xmlns:a16="http://schemas.microsoft.com/office/drawing/2014/main" id="{B60E90AA-AA03-4A30-8B03-24F4122CC755}"/>
              </a:ext>
            </a:extLst>
          </p:cNvPr>
          <p:cNvSpPr>
            <a:spLocks noGrp="1"/>
          </p:cNvSpPr>
          <p:nvPr>
            <p:ph sz="quarter" idx="32" hasCustomPrompt="1"/>
          </p:nvPr>
        </p:nvSpPr>
        <p:spPr>
          <a:xfrm>
            <a:off x="8770344" y="1841662"/>
            <a:ext cx="2788215" cy="293321"/>
          </a:xfrm>
          <a:prstGeom prst="rect">
            <a:avLst/>
          </a:prstGeom>
        </p:spPr>
        <p:txBody>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smtClean="0">
                <a:solidFill>
                  <a:schemeClr val="accent3"/>
                </a:solidFill>
                <a:latin typeface="+mj-lt"/>
                <a:ea typeface="+mn-ea"/>
                <a:cs typeface="Lato Black"/>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Weakness - 16pt</a:t>
            </a:r>
          </a:p>
        </p:txBody>
      </p:sp>
      <p:sp>
        <p:nvSpPr>
          <p:cNvPr id="31" name="Content Placeholder 6">
            <a:extLst>
              <a:ext uri="{FF2B5EF4-FFF2-40B4-BE49-F238E27FC236}">
                <a16:creationId xmlns:a16="http://schemas.microsoft.com/office/drawing/2014/main" id="{06FF78ED-54E4-42B2-B40B-AFAF5A1F55A0}"/>
              </a:ext>
            </a:extLst>
          </p:cNvPr>
          <p:cNvSpPr>
            <a:spLocks noGrp="1"/>
          </p:cNvSpPr>
          <p:nvPr>
            <p:ph sz="quarter" idx="34" hasCustomPrompt="1"/>
          </p:nvPr>
        </p:nvSpPr>
        <p:spPr>
          <a:xfrm>
            <a:off x="8770344" y="3213262"/>
            <a:ext cx="2788215" cy="293321"/>
          </a:xfrm>
          <a:prstGeom prst="rect">
            <a:avLst/>
          </a:prstGeom>
        </p:spPr>
        <p:txBody>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smtClean="0">
                <a:solidFill>
                  <a:schemeClr val="accent4"/>
                </a:solidFill>
                <a:latin typeface="+mj-lt"/>
                <a:ea typeface="+mn-ea"/>
                <a:cs typeface="Calibri" panose="020F0502020204030204" pitchFamily="34" charset="0"/>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Weakness - 16pt</a:t>
            </a:r>
            <a:endParaRPr lang="en-US" sz="1600" b="1">
              <a:solidFill>
                <a:schemeClr val="accent2"/>
              </a:solidFill>
              <a:latin typeface="Lato Black"/>
              <a:cs typeface="Lato Black"/>
            </a:endParaRPr>
          </a:p>
        </p:txBody>
      </p:sp>
      <p:sp>
        <p:nvSpPr>
          <p:cNvPr id="33" name="Content Placeholder 6">
            <a:extLst>
              <a:ext uri="{FF2B5EF4-FFF2-40B4-BE49-F238E27FC236}">
                <a16:creationId xmlns:a16="http://schemas.microsoft.com/office/drawing/2014/main" id="{5C31225C-7F7F-4638-A472-003F756D9B33}"/>
              </a:ext>
            </a:extLst>
          </p:cNvPr>
          <p:cNvSpPr>
            <a:spLocks noGrp="1"/>
          </p:cNvSpPr>
          <p:nvPr>
            <p:ph sz="quarter" idx="36" hasCustomPrompt="1"/>
          </p:nvPr>
        </p:nvSpPr>
        <p:spPr>
          <a:xfrm>
            <a:off x="8770344" y="4584862"/>
            <a:ext cx="2788215" cy="293321"/>
          </a:xfrm>
          <a:prstGeom prst="rect">
            <a:avLst/>
          </a:prstGeom>
        </p:spPr>
        <p:txBody>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smtClean="0">
                <a:solidFill>
                  <a:schemeClr val="accent5"/>
                </a:solidFill>
                <a:latin typeface="+mj-lt"/>
                <a:ea typeface="+mn-ea"/>
                <a:cs typeface="Lato Black"/>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Weakness - 16pt</a:t>
            </a:r>
          </a:p>
        </p:txBody>
      </p:sp>
      <p:sp>
        <p:nvSpPr>
          <p:cNvPr id="37" name="Text Placeholder 36">
            <a:extLst>
              <a:ext uri="{FF2B5EF4-FFF2-40B4-BE49-F238E27FC236}">
                <a16:creationId xmlns:a16="http://schemas.microsoft.com/office/drawing/2014/main" id="{3CBCF6C9-EABB-420F-A4C0-C54290DE7620}"/>
              </a:ext>
            </a:extLst>
          </p:cNvPr>
          <p:cNvSpPr>
            <a:spLocks noGrp="1"/>
          </p:cNvSpPr>
          <p:nvPr>
            <p:ph type="body" sz="quarter" idx="37" hasCustomPrompt="1"/>
          </p:nvPr>
        </p:nvSpPr>
        <p:spPr>
          <a:xfrm>
            <a:off x="752475" y="2160588"/>
            <a:ext cx="2789238" cy="709612"/>
          </a:xfrm>
          <a:prstGeom prst="rect">
            <a:avLst/>
          </a:prstGeom>
        </p:spPr>
        <p:txBody>
          <a:bodyPr/>
          <a:lstStyle>
            <a:lvl1pPr marL="0" indent="0" algn="r">
              <a:buNone/>
              <a:defRPr>
                <a:latin typeface="+mj-lt"/>
              </a:defRPr>
            </a:lvl1pPr>
          </a:lstStyle>
          <a:p>
            <a:pPr lvl="0"/>
            <a:r>
              <a:rPr lang="en-US" dirty="0"/>
              <a:t>Text</a:t>
            </a:r>
          </a:p>
        </p:txBody>
      </p:sp>
      <p:sp>
        <p:nvSpPr>
          <p:cNvPr id="38" name="Text Placeholder 36">
            <a:extLst>
              <a:ext uri="{FF2B5EF4-FFF2-40B4-BE49-F238E27FC236}">
                <a16:creationId xmlns:a16="http://schemas.microsoft.com/office/drawing/2014/main" id="{A5755EE3-98A1-4738-BFFC-2EC23C39C93C}"/>
              </a:ext>
            </a:extLst>
          </p:cNvPr>
          <p:cNvSpPr>
            <a:spLocks noGrp="1"/>
          </p:cNvSpPr>
          <p:nvPr>
            <p:ph type="body" sz="quarter" idx="38" hasCustomPrompt="1"/>
          </p:nvPr>
        </p:nvSpPr>
        <p:spPr>
          <a:xfrm>
            <a:off x="752475" y="3557558"/>
            <a:ext cx="2789238" cy="709612"/>
          </a:xfrm>
          <a:prstGeom prst="rect">
            <a:avLst/>
          </a:prstGeom>
        </p:spPr>
        <p:txBody>
          <a:bodyPr/>
          <a:lstStyle>
            <a:lvl1pPr marL="0" indent="0" algn="r">
              <a:buNone/>
              <a:defRPr>
                <a:latin typeface="+mj-lt"/>
              </a:defRPr>
            </a:lvl1pPr>
          </a:lstStyle>
          <a:p>
            <a:pPr lvl="0"/>
            <a:r>
              <a:rPr lang="en-US"/>
              <a:t>Text</a:t>
            </a:r>
          </a:p>
        </p:txBody>
      </p:sp>
      <p:sp>
        <p:nvSpPr>
          <p:cNvPr id="39" name="Text Placeholder 36">
            <a:extLst>
              <a:ext uri="{FF2B5EF4-FFF2-40B4-BE49-F238E27FC236}">
                <a16:creationId xmlns:a16="http://schemas.microsoft.com/office/drawing/2014/main" id="{246FA28F-9DFE-4191-B03E-74B64F05EC5C}"/>
              </a:ext>
            </a:extLst>
          </p:cNvPr>
          <p:cNvSpPr>
            <a:spLocks noGrp="1"/>
          </p:cNvSpPr>
          <p:nvPr>
            <p:ph type="body" sz="quarter" idx="39" hasCustomPrompt="1"/>
          </p:nvPr>
        </p:nvSpPr>
        <p:spPr>
          <a:xfrm>
            <a:off x="752475" y="4891630"/>
            <a:ext cx="2789238" cy="709612"/>
          </a:xfrm>
          <a:prstGeom prst="rect">
            <a:avLst/>
          </a:prstGeom>
        </p:spPr>
        <p:txBody>
          <a:bodyPr/>
          <a:lstStyle>
            <a:lvl1pPr marL="0" indent="0" algn="r">
              <a:buNone/>
              <a:defRPr>
                <a:latin typeface="+mj-lt"/>
              </a:defRPr>
            </a:lvl1pPr>
          </a:lstStyle>
          <a:p>
            <a:pPr lvl="0"/>
            <a:r>
              <a:rPr lang="en-US"/>
              <a:t>Text</a:t>
            </a:r>
          </a:p>
        </p:txBody>
      </p:sp>
      <p:sp>
        <p:nvSpPr>
          <p:cNvPr id="40" name="Text Placeholder 36">
            <a:extLst>
              <a:ext uri="{FF2B5EF4-FFF2-40B4-BE49-F238E27FC236}">
                <a16:creationId xmlns:a16="http://schemas.microsoft.com/office/drawing/2014/main" id="{7B000FB1-B380-473A-9DA9-CB0A91E702F0}"/>
              </a:ext>
            </a:extLst>
          </p:cNvPr>
          <p:cNvSpPr>
            <a:spLocks noGrp="1"/>
          </p:cNvSpPr>
          <p:nvPr>
            <p:ph type="body" sz="quarter" idx="40" hasCustomPrompt="1"/>
          </p:nvPr>
        </p:nvSpPr>
        <p:spPr>
          <a:xfrm>
            <a:off x="8769321" y="2160588"/>
            <a:ext cx="2789238" cy="709612"/>
          </a:xfrm>
          <a:prstGeom prst="rect">
            <a:avLst/>
          </a:prstGeom>
        </p:spPr>
        <p:txBody>
          <a:bodyPr/>
          <a:lstStyle>
            <a:lvl1pPr marL="0" indent="0">
              <a:buNone/>
              <a:defRPr>
                <a:latin typeface="+mj-lt"/>
              </a:defRPr>
            </a:lvl1pPr>
          </a:lstStyle>
          <a:p>
            <a:pPr lvl="0"/>
            <a:r>
              <a:rPr lang="en-US"/>
              <a:t>Text</a:t>
            </a:r>
          </a:p>
        </p:txBody>
      </p:sp>
      <p:sp>
        <p:nvSpPr>
          <p:cNvPr id="41" name="Text Placeholder 36">
            <a:extLst>
              <a:ext uri="{FF2B5EF4-FFF2-40B4-BE49-F238E27FC236}">
                <a16:creationId xmlns:a16="http://schemas.microsoft.com/office/drawing/2014/main" id="{2FA07498-C114-48F8-BDFC-3D42F294B844}"/>
              </a:ext>
            </a:extLst>
          </p:cNvPr>
          <p:cNvSpPr>
            <a:spLocks noGrp="1"/>
          </p:cNvSpPr>
          <p:nvPr>
            <p:ph type="body" sz="quarter" idx="41" hasCustomPrompt="1"/>
          </p:nvPr>
        </p:nvSpPr>
        <p:spPr>
          <a:xfrm>
            <a:off x="8769321" y="3557558"/>
            <a:ext cx="2789238" cy="709612"/>
          </a:xfrm>
          <a:prstGeom prst="rect">
            <a:avLst/>
          </a:prstGeom>
        </p:spPr>
        <p:txBody>
          <a:bodyPr/>
          <a:lstStyle>
            <a:lvl1pPr marL="0" indent="0">
              <a:buNone/>
              <a:defRPr>
                <a:latin typeface="+mj-lt"/>
              </a:defRPr>
            </a:lvl1pPr>
          </a:lstStyle>
          <a:p>
            <a:pPr lvl="0"/>
            <a:r>
              <a:rPr lang="en-US"/>
              <a:t>Text</a:t>
            </a:r>
          </a:p>
        </p:txBody>
      </p:sp>
      <p:sp>
        <p:nvSpPr>
          <p:cNvPr id="42" name="Text Placeholder 36">
            <a:extLst>
              <a:ext uri="{FF2B5EF4-FFF2-40B4-BE49-F238E27FC236}">
                <a16:creationId xmlns:a16="http://schemas.microsoft.com/office/drawing/2014/main" id="{2590621E-520D-42F1-A4C1-37399D5D5C49}"/>
              </a:ext>
            </a:extLst>
          </p:cNvPr>
          <p:cNvSpPr>
            <a:spLocks noGrp="1"/>
          </p:cNvSpPr>
          <p:nvPr>
            <p:ph type="body" sz="quarter" idx="42" hasCustomPrompt="1"/>
          </p:nvPr>
        </p:nvSpPr>
        <p:spPr>
          <a:xfrm>
            <a:off x="8769321" y="4891630"/>
            <a:ext cx="2789238" cy="709612"/>
          </a:xfrm>
          <a:prstGeom prst="rect">
            <a:avLst/>
          </a:prstGeom>
        </p:spPr>
        <p:txBody>
          <a:bodyPr/>
          <a:lstStyle>
            <a:lvl1pPr marL="0" indent="0">
              <a:buNone/>
              <a:defRPr>
                <a:latin typeface="+mj-lt"/>
              </a:defRPr>
            </a:lvl1pPr>
          </a:lstStyle>
          <a:p>
            <a:pPr lvl="0"/>
            <a:r>
              <a:rPr lang="en-US"/>
              <a:t>Text</a:t>
            </a:r>
          </a:p>
        </p:txBody>
      </p:sp>
    </p:spTree>
    <p:extLst>
      <p:ext uri="{BB962C8B-B14F-4D97-AF65-F5344CB8AC3E}">
        <p14:creationId xmlns:p14="http://schemas.microsoft.com/office/powerpoint/2010/main" val="1930216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22" presetClass="entr" presetSubtype="2" fill="hold" nodeType="withEffect">
                                  <p:stCondLst>
                                    <p:cond delay="150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250"/>
                                        <p:tgtEl>
                                          <p:spTgt spid="9"/>
                                        </p:tgtEl>
                                      </p:cBhvr>
                                    </p:animEffect>
                                  </p:childTnLst>
                                </p:cTn>
                              </p:par>
                              <p:par>
                                <p:cTn id="26" presetID="22" presetClass="entr" presetSubtype="2" fill="hold" nodeType="withEffect">
                                  <p:stCondLst>
                                    <p:cond delay="150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250"/>
                                        <p:tgtEl>
                                          <p:spTgt spid="11"/>
                                        </p:tgtEl>
                                      </p:cBhvr>
                                    </p:animEffect>
                                  </p:childTnLst>
                                </p:cTn>
                              </p:par>
                              <p:par>
                                <p:cTn id="29" presetID="22" presetClass="entr" presetSubtype="8" fill="hold" nodeType="withEffect">
                                  <p:stCondLst>
                                    <p:cond delay="150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250"/>
                                        <p:tgtEl>
                                          <p:spTgt spid="13"/>
                                        </p:tgtEl>
                                      </p:cBhvr>
                                    </p:animEffect>
                                  </p:childTnLst>
                                </p:cTn>
                              </p:par>
                              <p:par>
                                <p:cTn id="32" presetID="22" presetClass="entr" presetSubtype="8" fill="hold" nodeType="withEffect">
                                  <p:stCondLst>
                                    <p:cond delay="15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250"/>
                                        <p:tgtEl>
                                          <p:spTgt spid="10"/>
                                        </p:tgtEl>
                                      </p:cBhvr>
                                    </p:animEffect>
                                  </p:childTnLst>
                                </p:cTn>
                              </p:par>
                              <p:par>
                                <p:cTn id="35" presetID="22" presetClass="entr" presetSubtype="8" fill="hold" nodeType="withEffect">
                                  <p:stCondLst>
                                    <p:cond delay="150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250"/>
                                        <p:tgtEl>
                                          <p:spTgt spid="14"/>
                                        </p:tgtEl>
                                      </p:cBhvr>
                                    </p:animEffect>
                                  </p:childTnLst>
                                </p:cTn>
                              </p:par>
                              <p:par>
                                <p:cTn id="38" presetID="22" presetClass="entr" presetSubtype="2" fill="hold" nodeType="withEffect">
                                  <p:stCondLst>
                                    <p:cond delay="1500"/>
                                  </p:stCondLst>
                                  <p:childTnLst>
                                    <p:set>
                                      <p:cBhvr>
                                        <p:cTn id="39" dur="1" fill="hold">
                                          <p:stCondLst>
                                            <p:cond delay="0"/>
                                          </p:stCondLst>
                                        </p:cTn>
                                        <p:tgtEl>
                                          <p:spTgt spid="12"/>
                                        </p:tgtEl>
                                        <p:attrNameLst>
                                          <p:attrName>style.visibility</p:attrName>
                                        </p:attrNameLst>
                                      </p:cBhvr>
                                      <p:to>
                                        <p:strVal val="visible"/>
                                      </p:to>
                                    </p:set>
                                    <p:animEffect transition="in" filter="wipe(right)">
                                      <p:cBhvr>
                                        <p:cTn id="40" dur="250"/>
                                        <p:tgtEl>
                                          <p:spTgt spid="12"/>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70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70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70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70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70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70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p:bldP spid="16" grpId="0"/>
      <p:bldP spid="17" grpId="0"/>
      <p:bldP spid="18" grpId="0"/>
      <p:bldP spid="19" grpId="0"/>
      <p:bldP spid="20" grpId="0"/>
      <p:bldP spid="21" grpId="0"/>
    </p:bld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Steps_Stages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BCC50-8EE5-4043-9675-AA14B812EBDE}"/>
              </a:ext>
            </a:extLst>
          </p:cNvPr>
          <p:cNvSpPr>
            <a:spLocks noGrp="1"/>
          </p:cNvSpPr>
          <p:nvPr>
            <p:ph type="title"/>
          </p:nvPr>
        </p:nvSpPr>
        <p:spPr/>
        <p:txBody>
          <a:bodyPr/>
          <a:lstStyle/>
          <a:p>
            <a:r>
              <a:rPr lang="en-US"/>
              <a:t>Click to edit Master title style</a:t>
            </a:r>
          </a:p>
        </p:txBody>
      </p:sp>
      <p:cxnSp>
        <p:nvCxnSpPr>
          <p:cNvPr id="3" name="Straight Arrow Connector 2">
            <a:extLst>
              <a:ext uri="{FF2B5EF4-FFF2-40B4-BE49-F238E27FC236}">
                <a16:creationId xmlns:a16="http://schemas.microsoft.com/office/drawing/2014/main" id="{0D0B789A-2DF6-4E94-B623-CEB1081E21D5}"/>
              </a:ext>
            </a:extLst>
          </p:cNvPr>
          <p:cNvCxnSpPr>
            <a:cxnSpLocks/>
          </p:cNvCxnSpPr>
          <p:nvPr/>
        </p:nvCxnSpPr>
        <p:spPr>
          <a:xfrm>
            <a:off x="578734" y="3571831"/>
            <a:ext cx="11076972" cy="0"/>
          </a:xfrm>
          <a:prstGeom prst="straightConnector1">
            <a:avLst/>
          </a:prstGeom>
          <a:ln w="762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597D640A-F67E-40D9-86EA-CC8A7CE478AD}"/>
              </a:ext>
            </a:extLst>
          </p:cNvPr>
          <p:cNvSpPr/>
          <p:nvPr/>
        </p:nvSpPr>
        <p:spPr>
          <a:xfrm>
            <a:off x="645179"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46A433B-BF3F-4DCF-B5C9-5826CAE461F6}"/>
              </a:ext>
            </a:extLst>
          </p:cNvPr>
          <p:cNvSpPr/>
          <p:nvPr/>
        </p:nvSpPr>
        <p:spPr>
          <a:xfrm>
            <a:off x="661941" y="3480243"/>
            <a:ext cx="167788" cy="167788"/>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E240EB9F-8453-4748-8257-178076816889}"/>
              </a:ext>
            </a:extLst>
          </p:cNvPr>
          <p:cNvCxnSpPr>
            <a:cxnSpLocks/>
            <a:stCxn id="5" idx="4"/>
            <a:endCxn id="8" idx="0"/>
          </p:cNvCxnSpPr>
          <p:nvPr/>
        </p:nvCxnSpPr>
        <p:spPr>
          <a:xfrm>
            <a:off x="745835"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59B40F8-1294-4C39-B322-AC685C790A93}"/>
              </a:ext>
            </a:extLst>
          </p:cNvPr>
          <p:cNvGrpSpPr/>
          <p:nvPr/>
        </p:nvGrpSpPr>
        <p:grpSpPr>
          <a:xfrm>
            <a:off x="84883" y="4431441"/>
            <a:ext cx="1321904" cy="1321904"/>
            <a:chOff x="1023247" y="4011183"/>
            <a:chExt cx="1321904" cy="1321904"/>
          </a:xfrm>
        </p:grpSpPr>
        <p:sp>
          <p:nvSpPr>
            <p:cNvPr id="8" name="Oval 7">
              <a:extLst>
                <a:ext uri="{FF2B5EF4-FFF2-40B4-BE49-F238E27FC236}">
                  <a16:creationId xmlns:a16="http://schemas.microsoft.com/office/drawing/2014/main" id="{243FE6BB-06CB-46CC-B835-6E8EFC138B45}"/>
                </a:ext>
              </a:extLst>
            </p:cNvPr>
            <p:cNvSpPr/>
            <p:nvPr/>
          </p:nvSpPr>
          <p:spPr>
            <a:xfrm>
              <a:off x="1023247" y="4011183"/>
              <a:ext cx="1321904" cy="1321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31A2944-7FCC-4CC9-B6CC-CEEEAD885460}"/>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 name="Straight Connector 9">
            <a:extLst>
              <a:ext uri="{FF2B5EF4-FFF2-40B4-BE49-F238E27FC236}">
                <a16:creationId xmlns:a16="http://schemas.microsoft.com/office/drawing/2014/main" id="{D01B59BA-EB37-43C2-8069-D8243943BC6F}"/>
              </a:ext>
            </a:extLst>
          </p:cNvPr>
          <p:cNvCxnSpPr>
            <a:cxnSpLocks/>
          </p:cNvCxnSpPr>
          <p:nvPr/>
        </p:nvCxnSpPr>
        <p:spPr>
          <a:xfrm>
            <a:off x="745835"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859E20B-D32D-4E3D-B2C0-29BBFE3E16B7}"/>
              </a:ext>
            </a:extLst>
          </p:cNvPr>
          <p:cNvSpPr/>
          <p:nvPr/>
        </p:nvSpPr>
        <p:spPr>
          <a:xfrm>
            <a:off x="2719823"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7EF1B8B-A28C-4BC1-AB01-BF740CDD4924}"/>
              </a:ext>
            </a:extLst>
          </p:cNvPr>
          <p:cNvSpPr/>
          <p:nvPr/>
        </p:nvSpPr>
        <p:spPr>
          <a:xfrm>
            <a:off x="2736585" y="3480243"/>
            <a:ext cx="167788" cy="167788"/>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0729E308-1871-4BDD-8FAC-5D5AEBE591FE}"/>
              </a:ext>
            </a:extLst>
          </p:cNvPr>
          <p:cNvCxnSpPr>
            <a:cxnSpLocks/>
            <a:stCxn id="12" idx="4"/>
          </p:cNvCxnSpPr>
          <p:nvPr/>
        </p:nvCxnSpPr>
        <p:spPr>
          <a:xfrm>
            <a:off x="2820479"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9698CD-98E5-4AA6-BDC7-DBFD70524C80}"/>
              </a:ext>
            </a:extLst>
          </p:cNvPr>
          <p:cNvCxnSpPr>
            <a:cxnSpLocks/>
          </p:cNvCxnSpPr>
          <p:nvPr/>
        </p:nvCxnSpPr>
        <p:spPr>
          <a:xfrm>
            <a:off x="2820479"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68EF17A-4704-4111-951F-8A1157A43301}"/>
              </a:ext>
            </a:extLst>
          </p:cNvPr>
          <p:cNvGrpSpPr/>
          <p:nvPr/>
        </p:nvGrpSpPr>
        <p:grpSpPr>
          <a:xfrm>
            <a:off x="2159527" y="1403933"/>
            <a:ext cx="1321904" cy="1321904"/>
            <a:chOff x="1023247" y="4011183"/>
            <a:chExt cx="1321904" cy="1321904"/>
          </a:xfrm>
        </p:grpSpPr>
        <p:sp>
          <p:nvSpPr>
            <p:cNvPr id="16" name="Oval 15">
              <a:extLst>
                <a:ext uri="{FF2B5EF4-FFF2-40B4-BE49-F238E27FC236}">
                  <a16:creationId xmlns:a16="http://schemas.microsoft.com/office/drawing/2014/main" id="{47710F82-3C93-434C-B27B-528C8C3CEEEB}"/>
                </a:ext>
              </a:extLst>
            </p:cNvPr>
            <p:cNvSpPr/>
            <p:nvPr/>
          </p:nvSpPr>
          <p:spPr>
            <a:xfrm>
              <a:off x="1023247" y="4011183"/>
              <a:ext cx="1321904" cy="13219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BE4B643-89F4-4B95-946A-F76A95B93B6C}"/>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DFB030E4-1552-43B4-AEC8-3B912C03957B}"/>
              </a:ext>
            </a:extLst>
          </p:cNvPr>
          <p:cNvSpPr/>
          <p:nvPr/>
        </p:nvSpPr>
        <p:spPr>
          <a:xfrm>
            <a:off x="2402736" y="3072205"/>
            <a:ext cx="835485"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1 </a:t>
            </a:r>
          </a:p>
        </p:txBody>
      </p:sp>
      <p:sp>
        <p:nvSpPr>
          <p:cNvPr id="19" name="Oval 18">
            <a:extLst>
              <a:ext uri="{FF2B5EF4-FFF2-40B4-BE49-F238E27FC236}">
                <a16:creationId xmlns:a16="http://schemas.microsoft.com/office/drawing/2014/main" id="{F89D9304-1F95-4683-893C-828093DA699C}"/>
              </a:ext>
            </a:extLst>
          </p:cNvPr>
          <p:cNvSpPr/>
          <p:nvPr/>
        </p:nvSpPr>
        <p:spPr>
          <a:xfrm>
            <a:off x="4777100"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9B45B43-B5E8-40F5-80E5-4403F6F292E9}"/>
              </a:ext>
            </a:extLst>
          </p:cNvPr>
          <p:cNvSpPr/>
          <p:nvPr/>
        </p:nvSpPr>
        <p:spPr>
          <a:xfrm>
            <a:off x="4793862" y="3480243"/>
            <a:ext cx="167788" cy="167788"/>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4147166F-BC83-4D83-8681-F9139D0BAD84}"/>
              </a:ext>
            </a:extLst>
          </p:cNvPr>
          <p:cNvCxnSpPr>
            <a:cxnSpLocks/>
            <a:stCxn id="20" idx="4"/>
          </p:cNvCxnSpPr>
          <p:nvPr/>
        </p:nvCxnSpPr>
        <p:spPr>
          <a:xfrm>
            <a:off x="4877756"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8571CF-4A7B-4FF9-AC2E-4D8265AB351F}"/>
              </a:ext>
            </a:extLst>
          </p:cNvPr>
          <p:cNvCxnSpPr>
            <a:cxnSpLocks/>
          </p:cNvCxnSpPr>
          <p:nvPr/>
        </p:nvCxnSpPr>
        <p:spPr>
          <a:xfrm>
            <a:off x="4877756"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5D09287-71BD-44BB-80FB-8E8A3CD3A8A7}"/>
              </a:ext>
            </a:extLst>
          </p:cNvPr>
          <p:cNvGrpSpPr/>
          <p:nvPr/>
        </p:nvGrpSpPr>
        <p:grpSpPr>
          <a:xfrm>
            <a:off x="4216804" y="4364535"/>
            <a:ext cx="1321904" cy="1321904"/>
            <a:chOff x="1023247" y="4011183"/>
            <a:chExt cx="1321904" cy="1321904"/>
          </a:xfrm>
        </p:grpSpPr>
        <p:sp>
          <p:nvSpPr>
            <p:cNvPr id="24" name="Oval 23">
              <a:extLst>
                <a:ext uri="{FF2B5EF4-FFF2-40B4-BE49-F238E27FC236}">
                  <a16:creationId xmlns:a16="http://schemas.microsoft.com/office/drawing/2014/main" id="{A240BBBE-9B8A-4656-986F-0E6884252A6D}"/>
                </a:ext>
              </a:extLst>
            </p:cNvPr>
            <p:cNvSpPr/>
            <p:nvPr/>
          </p:nvSpPr>
          <p:spPr>
            <a:xfrm>
              <a:off x="1023247" y="4011183"/>
              <a:ext cx="1321904" cy="13219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E5E8C072-6D85-43B1-97E5-7EF8CFF6A23A}"/>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Rectangle 25">
            <a:extLst>
              <a:ext uri="{FF2B5EF4-FFF2-40B4-BE49-F238E27FC236}">
                <a16:creationId xmlns:a16="http://schemas.microsoft.com/office/drawing/2014/main" id="{C87DF6F3-F2EF-4641-8F7C-49622E24C9B6}"/>
              </a:ext>
            </a:extLst>
          </p:cNvPr>
          <p:cNvSpPr/>
          <p:nvPr/>
        </p:nvSpPr>
        <p:spPr>
          <a:xfrm>
            <a:off x="4460013" y="3072205"/>
            <a:ext cx="835485" cy="338554"/>
          </a:xfrm>
          <a:prstGeom prst="rect">
            <a:avLst/>
          </a:prstGeom>
          <a:solidFill>
            <a:schemeClr val="bg1"/>
          </a:solidFill>
        </p:spPr>
        <p:txBody>
          <a:bodyPr wrap="square">
            <a:spAutoFit/>
          </a:bodyPr>
          <a:lstStyle/>
          <a:p>
            <a:pPr lvl="0" algn="ctr" defTabSz="914377">
              <a:defRPr/>
            </a:pPr>
            <a:r>
              <a:rPr lang="en-US" sz="1600" b="1" kern="0" dirty="0">
                <a:ea typeface="ＭＳ Ｐゴシック" pitchFamily="34" charset="-128"/>
              </a:rPr>
              <a:t>Step 2 </a:t>
            </a:r>
          </a:p>
        </p:txBody>
      </p:sp>
      <p:sp>
        <p:nvSpPr>
          <p:cNvPr id="27" name="Oval 26">
            <a:extLst>
              <a:ext uri="{FF2B5EF4-FFF2-40B4-BE49-F238E27FC236}">
                <a16:creationId xmlns:a16="http://schemas.microsoft.com/office/drawing/2014/main" id="{05BCC67A-1DE8-4AC2-B3C1-5F2F7AA7C796}"/>
              </a:ext>
            </a:extLst>
          </p:cNvPr>
          <p:cNvSpPr/>
          <p:nvPr/>
        </p:nvSpPr>
        <p:spPr>
          <a:xfrm>
            <a:off x="6806535"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1C7781B5-38BF-4DBD-B8DF-111450FE09FD}"/>
              </a:ext>
            </a:extLst>
          </p:cNvPr>
          <p:cNvSpPr/>
          <p:nvPr/>
        </p:nvSpPr>
        <p:spPr>
          <a:xfrm>
            <a:off x="6823297" y="3480243"/>
            <a:ext cx="167788" cy="167788"/>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291B5825-5343-4D66-9DE6-450C798CF8BE}"/>
              </a:ext>
            </a:extLst>
          </p:cNvPr>
          <p:cNvCxnSpPr>
            <a:cxnSpLocks/>
            <a:stCxn id="28" idx="4"/>
          </p:cNvCxnSpPr>
          <p:nvPr/>
        </p:nvCxnSpPr>
        <p:spPr>
          <a:xfrm>
            <a:off x="6907191"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2E73A9-F4EF-49AF-AE8B-F3B143047265}"/>
              </a:ext>
            </a:extLst>
          </p:cNvPr>
          <p:cNvCxnSpPr>
            <a:cxnSpLocks/>
          </p:cNvCxnSpPr>
          <p:nvPr/>
        </p:nvCxnSpPr>
        <p:spPr>
          <a:xfrm>
            <a:off x="6907191"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7DD9F5C2-C99C-42AC-9B5F-6FE4F627B152}"/>
              </a:ext>
            </a:extLst>
          </p:cNvPr>
          <p:cNvGrpSpPr/>
          <p:nvPr/>
        </p:nvGrpSpPr>
        <p:grpSpPr>
          <a:xfrm>
            <a:off x="6246239" y="1403933"/>
            <a:ext cx="1321904" cy="1321904"/>
            <a:chOff x="1023247" y="4011183"/>
            <a:chExt cx="1321904" cy="1321904"/>
          </a:xfrm>
        </p:grpSpPr>
        <p:sp>
          <p:nvSpPr>
            <p:cNvPr id="32" name="Oval 31">
              <a:extLst>
                <a:ext uri="{FF2B5EF4-FFF2-40B4-BE49-F238E27FC236}">
                  <a16:creationId xmlns:a16="http://schemas.microsoft.com/office/drawing/2014/main" id="{F98828ED-93F5-43D3-AB52-5BE2504A8D9B}"/>
                </a:ext>
              </a:extLst>
            </p:cNvPr>
            <p:cNvSpPr/>
            <p:nvPr/>
          </p:nvSpPr>
          <p:spPr>
            <a:xfrm>
              <a:off x="1023247" y="4011183"/>
              <a:ext cx="1321904" cy="13219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0AE3A8C-DE71-48F8-9385-BD6156B0EE6E}"/>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Rectangle 33">
            <a:extLst>
              <a:ext uri="{FF2B5EF4-FFF2-40B4-BE49-F238E27FC236}">
                <a16:creationId xmlns:a16="http://schemas.microsoft.com/office/drawing/2014/main" id="{8780D143-1A37-4DF3-BB4D-D9E0902BE73D}"/>
              </a:ext>
            </a:extLst>
          </p:cNvPr>
          <p:cNvSpPr/>
          <p:nvPr/>
        </p:nvSpPr>
        <p:spPr>
          <a:xfrm>
            <a:off x="6489448" y="3072205"/>
            <a:ext cx="835485"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3 </a:t>
            </a:r>
          </a:p>
        </p:txBody>
      </p:sp>
      <p:sp>
        <p:nvSpPr>
          <p:cNvPr id="35" name="Oval 34">
            <a:extLst>
              <a:ext uri="{FF2B5EF4-FFF2-40B4-BE49-F238E27FC236}">
                <a16:creationId xmlns:a16="http://schemas.microsoft.com/office/drawing/2014/main" id="{3EED6591-C05B-48D8-BDDD-195B5597F634}"/>
              </a:ext>
            </a:extLst>
          </p:cNvPr>
          <p:cNvSpPr/>
          <p:nvPr/>
        </p:nvSpPr>
        <p:spPr>
          <a:xfrm>
            <a:off x="10276560"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F2AFC3EE-0FDD-4B91-9EE1-CAD6C1F34F15}"/>
              </a:ext>
            </a:extLst>
          </p:cNvPr>
          <p:cNvSpPr/>
          <p:nvPr/>
        </p:nvSpPr>
        <p:spPr>
          <a:xfrm>
            <a:off x="10293322" y="3480243"/>
            <a:ext cx="167788" cy="16778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42116A0C-D80D-478D-BFC2-3A5C391FD590}"/>
              </a:ext>
            </a:extLst>
          </p:cNvPr>
          <p:cNvCxnSpPr>
            <a:cxnSpLocks/>
            <a:stCxn id="36" idx="4"/>
          </p:cNvCxnSpPr>
          <p:nvPr/>
        </p:nvCxnSpPr>
        <p:spPr>
          <a:xfrm>
            <a:off x="10377216"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0B1D3E5-AF5D-4A9C-AB6A-89AAB693EAF2}"/>
              </a:ext>
            </a:extLst>
          </p:cNvPr>
          <p:cNvCxnSpPr>
            <a:cxnSpLocks/>
          </p:cNvCxnSpPr>
          <p:nvPr/>
        </p:nvCxnSpPr>
        <p:spPr>
          <a:xfrm>
            <a:off x="10377216"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8B3C233-B30D-41ED-917E-790E2B673FF8}"/>
              </a:ext>
            </a:extLst>
          </p:cNvPr>
          <p:cNvGrpSpPr/>
          <p:nvPr/>
        </p:nvGrpSpPr>
        <p:grpSpPr>
          <a:xfrm>
            <a:off x="9716264" y="1403933"/>
            <a:ext cx="1321904" cy="1321904"/>
            <a:chOff x="1023247" y="4011183"/>
            <a:chExt cx="1321904" cy="1321904"/>
          </a:xfrm>
        </p:grpSpPr>
        <p:sp>
          <p:nvSpPr>
            <p:cNvPr id="40" name="Oval 39">
              <a:extLst>
                <a:ext uri="{FF2B5EF4-FFF2-40B4-BE49-F238E27FC236}">
                  <a16:creationId xmlns:a16="http://schemas.microsoft.com/office/drawing/2014/main" id="{7A116568-954B-4AC3-A87D-6F780A307F48}"/>
                </a:ext>
              </a:extLst>
            </p:cNvPr>
            <p:cNvSpPr/>
            <p:nvPr/>
          </p:nvSpPr>
          <p:spPr>
            <a:xfrm>
              <a:off x="1023247" y="4011183"/>
              <a:ext cx="1321904" cy="13219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B0F97D7-7C4D-41EB-AE32-C6D1382D2E02}"/>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2" name="Rectangle 41">
            <a:extLst>
              <a:ext uri="{FF2B5EF4-FFF2-40B4-BE49-F238E27FC236}">
                <a16:creationId xmlns:a16="http://schemas.microsoft.com/office/drawing/2014/main" id="{99C89A50-8A81-4873-BC08-FC72BFA8C0A9}"/>
              </a:ext>
            </a:extLst>
          </p:cNvPr>
          <p:cNvSpPr/>
          <p:nvPr/>
        </p:nvSpPr>
        <p:spPr>
          <a:xfrm>
            <a:off x="9959473" y="3072205"/>
            <a:ext cx="835485"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5 </a:t>
            </a:r>
          </a:p>
        </p:txBody>
      </p:sp>
      <p:cxnSp>
        <p:nvCxnSpPr>
          <p:cNvPr id="43" name="Straight Connector 42">
            <a:extLst>
              <a:ext uri="{FF2B5EF4-FFF2-40B4-BE49-F238E27FC236}">
                <a16:creationId xmlns:a16="http://schemas.microsoft.com/office/drawing/2014/main" id="{44290F33-B9BE-412C-9B9C-2BAE6DAB27F5}"/>
              </a:ext>
            </a:extLst>
          </p:cNvPr>
          <p:cNvCxnSpPr>
            <a:cxnSpLocks/>
          </p:cNvCxnSpPr>
          <p:nvPr/>
        </p:nvCxnSpPr>
        <p:spPr>
          <a:xfrm>
            <a:off x="8666917"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872ED23-1524-4704-94DF-5492BECAB923}"/>
              </a:ext>
            </a:extLst>
          </p:cNvPr>
          <p:cNvCxnSpPr>
            <a:cxnSpLocks/>
          </p:cNvCxnSpPr>
          <p:nvPr/>
        </p:nvCxnSpPr>
        <p:spPr>
          <a:xfrm>
            <a:off x="8666917"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7CAE2808-CA51-4AED-86BF-96571F7F76BA}"/>
              </a:ext>
            </a:extLst>
          </p:cNvPr>
          <p:cNvGrpSpPr/>
          <p:nvPr/>
        </p:nvGrpSpPr>
        <p:grpSpPr>
          <a:xfrm>
            <a:off x="8005965" y="4364535"/>
            <a:ext cx="1321904" cy="1321904"/>
            <a:chOff x="1023247" y="4011183"/>
            <a:chExt cx="1321904" cy="1321904"/>
          </a:xfrm>
        </p:grpSpPr>
        <p:sp>
          <p:nvSpPr>
            <p:cNvPr id="46" name="Oval 45">
              <a:extLst>
                <a:ext uri="{FF2B5EF4-FFF2-40B4-BE49-F238E27FC236}">
                  <a16:creationId xmlns:a16="http://schemas.microsoft.com/office/drawing/2014/main" id="{90E773C7-DCD0-415D-BB9D-7F7F8892EA00}"/>
                </a:ext>
              </a:extLst>
            </p:cNvPr>
            <p:cNvSpPr/>
            <p:nvPr/>
          </p:nvSpPr>
          <p:spPr>
            <a:xfrm>
              <a:off x="1023247" y="4011183"/>
              <a:ext cx="1321904" cy="13219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C0499635-0508-4487-889D-68F7BD5DEE6C}"/>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8" name="Rectangle 47">
            <a:extLst>
              <a:ext uri="{FF2B5EF4-FFF2-40B4-BE49-F238E27FC236}">
                <a16:creationId xmlns:a16="http://schemas.microsoft.com/office/drawing/2014/main" id="{0A163AFD-09F5-4463-8D8F-6EBD3208FFEA}"/>
              </a:ext>
            </a:extLst>
          </p:cNvPr>
          <p:cNvSpPr/>
          <p:nvPr/>
        </p:nvSpPr>
        <p:spPr>
          <a:xfrm>
            <a:off x="8249174" y="3072205"/>
            <a:ext cx="835485"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4 </a:t>
            </a:r>
          </a:p>
        </p:txBody>
      </p:sp>
      <p:sp>
        <p:nvSpPr>
          <p:cNvPr id="49" name="Oval 48">
            <a:extLst>
              <a:ext uri="{FF2B5EF4-FFF2-40B4-BE49-F238E27FC236}">
                <a16:creationId xmlns:a16="http://schemas.microsoft.com/office/drawing/2014/main" id="{1558672B-0579-4BB7-9B15-7BD15B1EFBE2}"/>
              </a:ext>
            </a:extLst>
          </p:cNvPr>
          <p:cNvSpPr/>
          <p:nvPr/>
        </p:nvSpPr>
        <p:spPr>
          <a:xfrm>
            <a:off x="11512609"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446E8AC9-8258-49BC-A16E-E31CE4851071}"/>
              </a:ext>
            </a:extLst>
          </p:cNvPr>
          <p:cNvSpPr/>
          <p:nvPr/>
        </p:nvSpPr>
        <p:spPr>
          <a:xfrm>
            <a:off x="11529371" y="3480243"/>
            <a:ext cx="167788" cy="167788"/>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Connector 50">
            <a:extLst>
              <a:ext uri="{FF2B5EF4-FFF2-40B4-BE49-F238E27FC236}">
                <a16:creationId xmlns:a16="http://schemas.microsoft.com/office/drawing/2014/main" id="{AEEA8B7A-815C-4CC7-97E0-F1C61C960987}"/>
              </a:ext>
            </a:extLst>
          </p:cNvPr>
          <p:cNvCxnSpPr>
            <a:cxnSpLocks/>
          </p:cNvCxnSpPr>
          <p:nvPr/>
        </p:nvCxnSpPr>
        <p:spPr>
          <a:xfrm>
            <a:off x="11613265"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D0C70CD8-3C83-4261-995F-58FEA2590FB7}"/>
              </a:ext>
            </a:extLst>
          </p:cNvPr>
          <p:cNvSpPr/>
          <p:nvPr/>
        </p:nvSpPr>
        <p:spPr>
          <a:xfrm>
            <a:off x="11221972" y="3072205"/>
            <a:ext cx="782587"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6</a:t>
            </a:r>
          </a:p>
        </p:txBody>
      </p:sp>
      <p:sp>
        <p:nvSpPr>
          <p:cNvPr id="60" name="Oval 59">
            <a:extLst>
              <a:ext uri="{FF2B5EF4-FFF2-40B4-BE49-F238E27FC236}">
                <a16:creationId xmlns:a16="http://schemas.microsoft.com/office/drawing/2014/main" id="{89362E58-DF8F-4A73-9237-5299A24A8A84}"/>
              </a:ext>
            </a:extLst>
          </p:cNvPr>
          <p:cNvSpPr/>
          <p:nvPr/>
        </p:nvSpPr>
        <p:spPr>
          <a:xfrm>
            <a:off x="8583023" y="3480243"/>
            <a:ext cx="167788" cy="167788"/>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 Placeholder 61">
            <a:extLst>
              <a:ext uri="{FF2B5EF4-FFF2-40B4-BE49-F238E27FC236}">
                <a16:creationId xmlns:a16="http://schemas.microsoft.com/office/drawing/2014/main" id="{3C26E346-39E6-4038-BB69-27D9E22FF230}"/>
              </a:ext>
            </a:extLst>
          </p:cNvPr>
          <p:cNvSpPr>
            <a:spLocks noGrp="1"/>
          </p:cNvSpPr>
          <p:nvPr>
            <p:ph type="body" sz="quarter" idx="10"/>
          </p:nvPr>
        </p:nvSpPr>
        <p:spPr>
          <a:xfrm>
            <a:off x="84883" y="1525544"/>
            <a:ext cx="1317955" cy="1171289"/>
          </a:xfrm>
          <a:prstGeom prst="rect">
            <a:avLst/>
          </a:prstGeom>
        </p:spPr>
        <p:txBody>
          <a:bodyPr/>
          <a:lstStyle>
            <a:lvl1pPr marL="0" indent="0">
              <a:buNone/>
              <a:defRPr/>
            </a:lvl1pPr>
          </a:lstStyle>
          <a:p>
            <a:pPr lvl="0"/>
            <a:r>
              <a:rPr lang="en-US" dirty="0"/>
              <a:t>Click to edit Master text styles</a:t>
            </a:r>
          </a:p>
        </p:txBody>
      </p:sp>
      <p:sp>
        <p:nvSpPr>
          <p:cNvPr id="63" name="Text Placeholder 61">
            <a:extLst>
              <a:ext uri="{FF2B5EF4-FFF2-40B4-BE49-F238E27FC236}">
                <a16:creationId xmlns:a16="http://schemas.microsoft.com/office/drawing/2014/main" id="{354F9FE6-019D-43BD-8C8E-B0D3DF11CA49}"/>
              </a:ext>
            </a:extLst>
          </p:cNvPr>
          <p:cNvSpPr>
            <a:spLocks noGrp="1"/>
          </p:cNvSpPr>
          <p:nvPr>
            <p:ph type="body" sz="quarter" idx="11"/>
          </p:nvPr>
        </p:nvSpPr>
        <p:spPr>
          <a:xfrm>
            <a:off x="4216804" y="1525544"/>
            <a:ext cx="1317955" cy="1171289"/>
          </a:xfrm>
          <a:prstGeom prst="rect">
            <a:avLst/>
          </a:prstGeom>
        </p:spPr>
        <p:txBody>
          <a:bodyPr/>
          <a:lstStyle>
            <a:lvl1pPr marL="0" indent="0">
              <a:buNone/>
              <a:defRPr/>
            </a:lvl1pPr>
          </a:lstStyle>
          <a:p>
            <a:pPr lvl="0"/>
            <a:r>
              <a:rPr lang="en-US" dirty="0"/>
              <a:t>Click to edit Master text styles</a:t>
            </a:r>
          </a:p>
        </p:txBody>
      </p:sp>
      <p:sp>
        <p:nvSpPr>
          <p:cNvPr id="64" name="Text Placeholder 61">
            <a:extLst>
              <a:ext uri="{FF2B5EF4-FFF2-40B4-BE49-F238E27FC236}">
                <a16:creationId xmlns:a16="http://schemas.microsoft.com/office/drawing/2014/main" id="{805A1708-41BC-45FF-AA45-C67A6E33FE00}"/>
              </a:ext>
            </a:extLst>
          </p:cNvPr>
          <p:cNvSpPr>
            <a:spLocks noGrp="1"/>
          </p:cNvSpPr>
          <p:nvPr>
            <p:ph type="body" sz="quarter" idx="12"/>
          </p:nvPr>
        </p:nvSpPr>
        <p:spPr>
          <a:xfrm>
            <a:off x="2159527" y="4431441"/>
            <a:ext cx="1317955" cy="1171289"/>
          </a:xfrm>
          <a:prstGeom prst="rect">
            <a:avLst/>
          </a:prstGeom>
        </p:spPr>
        <p:txBody>
          <a:bodyPr/>
          <a:lstStyle>
            <a:lvl1pPr marL="0" indent="0">
              <a:buNone/>
              <a:defRPr/>
            </a:lvl1pPr>
          </a:lstStyle>
          <a:p>
            <a:pPr lvl="0"/>
            <a:r>
              <a:rPr lang="en-US"/>
              <a:t>Click to edit Master text styles</a:t>
            </a:r>
          </a:p>
        </p:txBody>
      </p:sp>
      <p:sp>
        <p:nvSpPr>
          <p:cNvPr id="65" name="Text Placeholder 61">
            <a:extLst>
              <a:ext uri="{FF2B5EF4-FFF2-40B4-BE49-F238E27FC236}">
                <a16:creationId xmlns:a16="http://schemas.microsoft.com/office/drawing/2014/main" id="{1E66294C-0EC8-489A-B555-4CCBD045C4A7}"/>
              </a:ext>
            </a:extLst>
          </p:cNvPr>
          <p:cNvSpPr>
            <a:spLocks noGrp="1"/>
          </p:cNvSpPr>
          <p:nvPr>
            <p:ph type="body" sz="quarter" idx="13"/>
          </p:nvPr>
        </p:nvSpPr>
        <p:spPr>
          <a:xfrm>
            <a:off x="6250188" y="4422543"/>
            <a:ext cx="1317955" cy="1171289"/>
          </a:xfrm>
          <a:prstGeom prst="rect">
            <a:avLst/>
          </a:prstGeom>
        </p:spPr>
        <p:txBody>
          <a:bodyPr/>
          <a:lstStyle>
            <a:lvl1pPr marL="0" indent="0">
              <a:buNone/>
              <a:defRPr/>
            </a:lvl1pPr>
          </a:lstStyle>
          <a:p>
            <a:pPr lvl="0"/>
            <a:r>
              <a:rPr lang="en-US"/>
              <a:t>Click to edit Master text styles</a:t>
            </a:r>
          </a:p>
        </p:txBody>
      </p:sp>
      <p:sp>
        <p:nvSpPr>
          <p:cNvPr id="66" name="Text Placeholder 61">
            <a:extLst>
              <a:ext uri="{FF2B5EF4-FFF2-40B4-BE49-F238E27FC236}">
                <a16:creationId xmlns:a16="http://schemas.microsoft.com/office/drawing/2014/main" id="{815C0459-2C54-4B4A-82C1-8763F930DABD}"/>
              </a:ext>
            </a:extLst>
          </p:cNvPr>
          <p:cNvSpPr>
            <a:spLocks noGrp="1"/>
          </p:cNvSpPr>
          <p:nvPr>
            <p:ph type="body" sz="quarter" idx="14"/>
          </p:nvPr>
        </p:nvSpPr>
        <p:spPr>
          <a:xfrm>
            <a:off x="7809667" y="1525544"/>
            <a:ext cx="1317955" cy="1171289"/>
          </a:xfrm>
          <a:prstGeom prst="rect">
            <a:avLst/>
          </a:prstGeom>
        </p:spPr>
        <p:txBody>
          <a:bodyPr/>
          <a:lstStyle>
            <a:lvl1pPr marL="0" indent="0">
              <a:buNone/>
              <a:defRPr/>
            </a:lvl1pPr>
          </a:lstStyle>
          <a:p>
            <a:pPr lvl="0"/>
            <a:r>
              <a:rPr lang="en-US"/>
              <a:t>Click to edit Master text styles</a:t>
            </a:r>
          </a:p>
        </p:txBody>
      </p:sp>
      <p:sp>
        <p:nvSpPr>
          <p:cNvPr id="67" name="Text Placeholder 61">
            <a:extLst>
              <a:ext uri="{FF2B5EF4-FFF2-40B4-BE49-F238E27FC236}">
                <a16:creationId xmlns:a16="http://schemas.microsoft.com/office/drawing/2014/main" id="{05217C42-5ED7-43A7-96DA-944660732AE2}"/>
              </a:ext>
            </a:extLst>
          </p:cNvPr>
          <p:cNvSpPr>
            <a:spLocks noGrp="1"/>
          </p:cNvSpPr>
          <p:nvPr>
            <p:ph type="body" sz="quarter" idx="15"/>
          </p:nvPr>
        </p:nvSpPr>
        <p:spPr>
          <a:xfrm>
            <a:off x="9720213" y="4400487"/>
            <a:ext cx="1317955" cy="1171289"/>
          </a:xfrm>
          <a:prstGeom prst="rect">
            <a:avLst/>
          </a:prstGeom>
        </p:spPr>
        <p:txBody>
          <a:bodyPr/>
          <a:lstStyle>
            <a:lvl1pPr marL="0" indent="0">
              <a:buNone/>
              <a:defRPr/>
            </a:lvl1pPr>
          </a:lstStyle>
          <a:p>
            <a:pPr lvl="0"/>
            <a:r>
              <a:rPr lang="en-US"/>
              <a:t>Click to edit Master text styles</a:t>
            </a:r>
          </a:p>
        </p:txBody>
      </p:sp>
      <p:sp>
        <p:nvSpPr>
          <p:cNvPr id="68" name="Text Placeholder 61">
            <a:extLst>
              <a:ext uri="{FF2B5EF4-FFF2-40B4-BE49-F238E27FC236}">
                <a16:creationId xmlns:a16="http://schemas.microsoft.com/office/drawing/2014/main" id="{04EE19F2-26F9-4FC0-99B4-9FC6D64A0479}"/>
              </a:ext>
            </a:extLst>
          </p:cNvPr>
          <p:cNvSpPr>
            <a:spLocks noGrp="1"/>
          </p:cNvSpPr>
          <p:nvPr>
            <p:ph type="body" sz="quarter" idx="16"/>
          </p:nvPr>
        </p:nvSpPr>
        <p:spPr>
          <a:xfrm>
            <a:off x="11038169" y="1525544"/>
            <a:ext cx="1153832" cy="1171289"/>
          </a:xfrm>
          <a:prstGeom prst="rect">
            <a:avLst/>
          </a:prstGeo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48527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meline Layout_2">
    <p:spTree>
      <p:nvGrpSpPr>
        <p:cNvPr id="1" name=""/>
        <p:cNvGrpSpPr/>
        <p:nvPr/>
      </p:nvGrpSpPr>
      <p:grpSpPr>
        <a:xfrm>
          <a:off x="0" y="0"/>
          <a:ext cx="0" cy="0"/>
          <a:chOff x="0" y="0"/>
          <a:chExt cx="0" cy="0"/>
        </a:xfrm>
      </p:grpSpPr>
      <p:grpSp>
        <p:nvGrpSpPr>
          <p:cNvPr id="39" name="Arrow 4">
            <a:extLst>
              <a:ext uri="{FF2B5EF4-FFF2-40B4-BE49-F238E27FC236}">
                <a16:creationId xmlns:a16="http://schemas.microsoft.com/office/drawing/2014/main" id="{3AF78DEB-EAC9-42C5-AE6E-C818F5989EBC}"/>
              </a:ext>
            </a:extLst>
          </p:cNvPr>
          <p:cNvGrpSpPr/>
          <p:nvPr userDrawn="1"/>
        </p:nvGrpSpPr>
        <p:grpSpPr>
          <a:xfrm>
            <a:off x="3733658" y="1738190"/>
            <a:ext cx="3349747" cy="1453362"/>
            <a:chOff x="3733658" y="1738190"/>
            <a:chExt cx="3349747" cy="1453362"/>
          </a:xfrm>
        </p:grpSpPr>
        <p:sp>
          <p:nvSpPr>
            <p:cNvPr id="3" name="Freeform 17">
              <a:extLst>
                <a:ext uri="{FF2B5EF4-FFF2-40B4-BE49-F238E27FC236}">
                  <a16:creationId xmlns:a16="http://schemas.microsoft.com/office/drawing/2014/main" id="{EB59EC2C-2764-41B8-921C-42573582BD5D}"/>
                </a:ext>
              </a:extLst>
            </p:cNvPr>
            <p:cNvSpPr>
              <a:spLocks/>
            </p:cNvSpPr>
            <p:nvPr/>
          </p:nvSpPr>
          <p:spPr bwMode="auto">
            <a:xfrm>
              <a:off x="3733658" y="1970855"/>
              <a:ext cx="3034214" cy="1220697"/>
            </a:xfrm>
            <a:custGeom>
              <a:avLst/>
              <a:gdLst>
                <a:gd name="T0" fmla="*/ 504 w 555"/>
                <a:gd name="T1" fmla="*/ 224 h 224"/>
                <a:gd name="T2" fmla="*/ 112 w 555"/>
                <a:gd name="T3" fmla="*/ 224 h 224"/>
                <a:gd name="T4" fmla="*/ 0 w 555"/>
                <a:gd name="T5" fmla="*/ 112 h 224"/>
                <a:gd name="T6" fmla="*/ 112 w 555"/>
                <a:gd name="T7" fmla="*/ 0 h 224"/>
                <a:gd name="T8" fmla="*/ 555 w 555"/>
                <a:gd name="T9" fmla="*/ 0 h 224"/>
                <a:gd name="T10" fmla="*/ 555 w 555"/>
                <a:gd name="T11" fmla="*/ 68 h 224"/>
                <a:gd name="T12" fmla="*/ 112 w 555"/>
                <a:gd name="T13" fmla="*/ 68 h 224"/>
                <a:gd name="T14" fmla="*/ 68 w 555"/>
                <a:gd name="T15" fmla="*/ 112 h 224"/>
                <a:gd name="T16" fmla="*/ 112 w 555"/>
                <a:gd name="T17" fmla="*/ 156 h 224"/>
                <a:gd name="T18" fmla="*/ 504 w 555"/>
                <a:gd name="T19" fmla="*/ 156 h 224"/>
                <a:gd name="T20" fmla="*/ 504 w 555"/>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5" h="224">
                  <a:moveTo>
                    <a:pt x="504" y="224"/>
                  </a:moveTo>
                  <a:cubicBezTo>
                    <a:pt x="112" y="224"/>
                    <a:pt x="112" y="224"/>
                    <a:pt x="112" y="224"/>
                  </a:cubicBezTo>
                  <a:cubicBezTo>
                    <a:pt x="50" y="224"/>
                    <a:pt x="0" y="174"/>
                    <a:pt x="0" y="112"/>
                  </a:cubicBezTo>
                  <a:cubicBezTo>
                    <a:pt x="0" y="50"/>
                    <a:pt x="50" y="0"/>
                    <a:pt x="112" y="0"/>
                  </a:cubicBezTo>
                  <a:cubicBezTo>
                    <a:pt x="555" y="0"/>
                    <a:pt x="555" y="0"/>
                    <a:pt x="555" y="0"/>
                  </a:cubicBezTo>
                  <a:cubicBezTo>
                    <a:pt x="555" y="68"/>
                    <a:pt x="555" y="68"/>
                    <a:pt x="555" y="68"/>
                  </a:cubicBezTo>
                  <a:cubicBezTo>
                    <a:pt x="112" y="68"/>
                    <a:pt x="112" y="68"/>
                    <a:pt x="112" y="68"/>
                  </a:cubicBezTo>
                  <a:cubicBezTo>
                    <a:pt x="88" y="68"/>
                    <a:pt x="68" y="88"/>
                    <a:pt x="68" y="112"/>
                  </a:cubicBezTo>
                  <a:cubicBezTo>
                    <a:pt x="68" y="136"/>
                    <a:pt x="88" y="156"/>
                    <a:pt x="112" y="156"/>
                  </a:cubicBezTo>
                  <a:cubicBezTo>
                    <a:pt x="504" y="156"/>
                    <a:pt x="504" y="156"/>
                    <a:pt x="504" y="156"/>
                  </a:cubicBezTo>
                  <a:cubicBezTo>
                    <a:pt x="504" y="224"/>
                    <a:pt x="504" y="224"/>
                    <a:pt x="504" y="224"/>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7" name="Freeform 16">
              <a:extLst>
                <a:ext uri="{FF2B5EF4-FFF2-40B4-BE49-F238E27FC236}">
                  <a16:creationId xmlns:a16="http://schemas.microsoft.com/office/drawing/2014/main" id="{FF3D8FDE-C8CA-42E0-B238-0778340252DC}"/>
                </a:ext>
              </a:extLst>
            </p:cNvPr>
            <p:cNvSpPr>
              <a:spLocks/>
            </p:cNvSpPr>
            <p:nvPr/>
          </p:nvSpPr>
          <p:spPr bwMode="auto">
            <a:xfrm>
              <a:off x="6630823" y="1738190"/>
              <a:ext cx="452582" cy="838234"/>
            </a:xfrm>
            <a:custGeom>
              <a:avLst/>
              <a:gdLst>
                <a:gd name="T0" fmla="*/ 142 w 142"/>
                <a:gd name="T1" fmla="*/ 131 h 263"/>
                <a:gd name="T2" fmla="*/ 0 w 142"/>
                <a:gd name="T3" fmla="*/ 263 h 263"/>
                <a:gd name="T4" fmla="*/ 0 w 142"/>
                <a:gd name="T5" fmla="*/ 131 h 263"/>
                <a:gd name="T6" fmla="*/ 0 w 142"/>
                <a:gd name="T7" fmla="*/ 0 h 263"/>
                <a:gd name="T8" fmla="*/ 142 w 142"/>
                <a:gd name="T9" fmla="*/ 131 h 263"/>
              </a:gdLst>
              <a:ahLst/>
              <a:cxnLst>
                <a:cxn ang="0">
                  <a:pos x="T0" y="T1"/>
                </a:cxn>
                <a:cxn ang="0">
                  <a:pos x="T2" y="T3"/>
                </a:cxn>
                <a:cxn ang="0">
                  <a:pos x="T4" y="T5"/>
                </a:cxn>
                <a:cxn ang="0">
                  <a:pos x="T6" y="T7"/>
                </a:cxn>
                <a:cxn ang="0">
                  <a:pos x="T8" y="T9"/>
                </a:cxn>
              </a:cxnLst>
              <a:rect l="0" t="0" r="r" b="b"/>
              <a:pathLst>
                <a:path w="142" h="263">
                  <a:moveTo>
                    <a:pt x="142" y="131"/>
                  </a:moveTo>
                  <a:lnTo>
                    <a:pt x="0" y="263"/>
                  </a:lnTo>
                  <a:lnTo>
                    <a:pt x="0" y="131"/>
                  </a:lnTo>
                  <a:lnTo>
                    <a:pt x="0" y="0"/>
                  </a:lnTo>
                  <a:lnTo>
                    <a:pt x="142" y="13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1" name="Freeform 26">
              <a:extLst>
                <a:ext uri="{FF2B5EF4-FFF2-40B4-BE49-F238E27FC236}">
                  <a16:creationId xmlns:a16="http://schemas.microsoft.com/office/drawing/2014/main" id="{820F2B51-2D7C-4B26-BC5A-AFE59C09B586}"/>
                </a:ext>
              </a:extLst>
            </p:cNvPr>
            <p:cNvSpPr>
              <a:spLocks/>
            </p:cNvSpPr>
            <p:nvPr/>
          </p:nvSpPr>
          <p:spPr bwMode="auto">
            <a:xfrm>
              <a:off x="4332852" y="2821838"/>
              <a:ext cx="2017498" cy="0"/>
            </a:xfrm>
            <a:custGeom>
              <a:avLst/>
              <a:gdLst>
                <a:gd name="T0" fmla="*/ 369 w 369"/>
                <a:gd name="T1" fmla="*/ 0 w 369"/>
                <a:gd name="T2" fmla="*/ 2 w 369"/>
                <a:gd name="T3" fmla="*/ 369 w 369"/>
                <a:gd name="T4" fmla="*/ 369 w 369"/>
              </a:gdLst>
              <a:ahLst/>
              <a:cxnLst>
                <a:cxn ang="0">
                  <a:pos x="T0" y="0"/>
                </a:cxn>
                <a:cxn ang="0">
                  <a:pos x="T1" y="0"/>
                </a:cxn>
                <a:cxn ang="0">
                  <a:pos x="T2" y="0"/>
                </a:cxn>
                <a:cxn ang="0">
                  <a:pos x="T3" y="0"/>
                </a:cxn>
                <a:cxn ang="0">
                  <a:pos x="T4" y="0"/>
                </a:cxn>
              </a:cxnLst>
              <a:rect l="0" t="0" r="r" b="b"/>
              <a:pathLst>
                <a:path w="369">
                  <a:moveTo>
                    <a:pt x="369" y="0"/>
                  </a:moveTo>
                  <a:cubicBezTo>
                    <a:pt x="0" y="0"/>
                    <a:pt x="0" y="0"/>
                    <a:pt x="0" y="0"/>
                  </a:cubicBezTo>
                  <a:cubicBezTo>
                    <a:pt x="1" y="0"/>
                    <a:pt x="1" y="0"/>
                    <a:pt x="2" y="0"/>
                  </a:cubicBezTo>
                  <a:cubicBezTo>
                    <a:pt x="369" y="0"/>
                    <a:pt x="369" y="0"/>
                    <a:pt x="369" y="0"/>
                  </a:cubicBezTo>
                  <a:cubicBezTo>
                    <a:pt x="369" y="0"/>
                    <a:pt x="369" y="0"/>
                    <a:pt x="369"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4" name="Freeform 16">
              <a:extLst>
                <a:ext uri="{FF2B5EF4-FFF2-40B4-BE49-F238E27FC236}">
                  <a16:creationId xmlns:a16="http://schemas.microsoft.com/office/drawing/2014/main" id="{ED8764E4-4F2C-4ECC-A305-E3BF89B21509}"/>
                </a:ext>
              </a:extLst>
            </p:cNvPr>
            <p:cNvSpPr>
              <a:spLocks/>
            </p:cNvSpPr>
            <p:nvPr/>
          </p:nvSpPr>
          <p:spPr bwMode="auto">
            <a:xfrm>
              <a:off x="6630823" y="1738190"/>
              <a:ext cx="452582" cy="838234"/>
            </a:xfrm>
            <a:custGeom>
              <a:avLst/>
              <a:gdLst>
                <a:gd name="T0" fmla="*/ 142 w 142"/>
                <a:gd name="T1" fmla="*/ 131 h 263"/>
                <a:gd name="T2" fmla="*/ 0 w 142"/>
                <a:gd name="T3" fmla="*/ 263 h 263"/>
                <a:gd name="T4" fmla="*/ 0 w 142"/>
                <a:gd name="T5" fmla="*/ 131 h 263"/>
                <a:gd name="T6" fmla="*/ 0 w 142"/>
                <a:gd name="T7" fmla="*/ 0 h 263"/>
                <a:gd name="T8" fmla="*/ 142 w 142"/>
                <a:gd name="T9" fmla="*/ 131 h 263"/>
              </a:gdLst>
              <a:ahLst/>
              <a:cxnLst>
                <a:cxn ang="0">
                  <a:pos x="T0" y="T1"/>
                </a:cxn>
                <a:cxn ang="0">
                  <a:pos x="T2" y="T3"/>
                </a:cxn>
                <a:cxn ang="0">
                  <a:pos x="T4" y="T5"/>
                </a:cxn>
                <a:cxn ang="0">
                  <a:pos x="T6" y="T7"/>
                </a:cxn>
                <a:cxn ang="0">
                  <a:pos x="T8" y="T9"/>
                </a:cxn>
              </a:cxnLst>
              <a:rect l="0" t="0" r="r" b="b"/>
              <a:pathLst>
                <a:path w="142" h="263">
                  <a:moveTo>
                    <a:pt x="142" y="131"/>
                  </a:moveTo>
                  <a:lnTo>
                    <a:pt x="0" y="263"/>
                  </a:lnTo>
                  <a:lnTo>
                    <a:pt x="0" y="131"/>
                  </a:lnTo>
                  <a:lnTo>
                    <a:pt x="0" y="0"/>
                  </a:lnTo>
                  <a:lnTo>
                    <a:pt x="142" y="131"/>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7" name="Freeform 26">
              <a:extLst>
                <a:ext uri="{FF2B5EF4-FFF2-40B4-BE49-F238E27FC236}">
                  <a16:creationId xmlns:a16="http://schemas.microsoft.com/office/drawing/2014/main" id="{43F75F64-3415-47AA-B965-1997A1E9A178}"/>
                </a:ext>
              </a:extLst>
            </p:cNvPr>
            <p:cNvSpPr>
              <a:spLocks/>
            </p:cNvSpPr>
            <p:nvPr/>
          </p:nvSpPr>
          <p:spPr bwMode="auto">
            <a:xfrm>
              <a:off x="4332852" y="2821838"/>
              <a:ext cx="2017498" cy="0"/>
            </a:xfrm>
            <a:custGeom>
              <a:avLst/>
              <a:gdLst>
                <a:gd name="T0" fmla="*/ 369 w 369"/>
                <a:gd name="T1" fmla="*/ 0 w 369"/>
                <a:gd name="T2" fmla="*/ 2 w 369"/>
                <a:gd name="T3" fmla="*/ 369 w 369"/>
                <a:gd name="T4" fmla="*/ 369 w 369"/>
              </a:gdLst>
              <a:ahLst/>
              <a:cxnLst>
                <a:cxn ang="0">
                  <a:pos x="T0" y="0"/>
                </a:cxn>
                <a:cxn ang="0">
                  <a:pos x="T1" y="0"/>
                </a:cxn>
                <a:cxn ang="0">
                  <a:pos x="T2" y="0"/>
                </a:cxn>
                <a:cxn ang="0">
                  <a:pos x="T3" y="0"/>
                </a:cxn>
                <a:cxn ang="0">
                  <a:pos x="T4" y="0"/>
                </a:cxn>
              </a:cxnLst>
              <a:rect l="0" t="0" r="r" b="b"/>
              <a:pathLst>
                <a:path w="369">
                  <a:moveTo>
                    <a:pt x="369" y="0"/>
                  </a:moveTo>
                  <a:cubicBezTo>
                    <a:pt x="0" y="0"/>
                    <a:pt x="0" y="0"/>
                    <a:pt x="0" y="0"/>
                  </a:cubicBezTo>
                  <a:cubicBezTo>
                    <a:pt x="1" y="0"/>
                    <a:pt x="1" y="0"/>
                    <a:pt x="2" y="0"/>
                  </a:cubicBezTo>
                  <a:cubicBezTo>
                    <a:pt x="369" y="0"/>
                    <a:pt x="369" y="0"/>
                    <a:pt x="369" y="0"/>
                  </a:cubicBezTo>
                  <a:cubicBezTo>
                    <a:pt x="369" y="0"/>
                    <a:pt x="369" y="0"/>
                    <a:pt x="369"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grpSp>
      <p:grpSp>
        <p:nvGrpSpPr>
          <p:cNvPr id="38" name="Arrow 3">
            <a:extLst>
              <a:ext uri="{FF2B5EF4-FFF2-40B4-BE49-F238E27FC236}">
                <a16:creationId xmlns:a16="http://schemas.microsoft.com/office/drawing/2014/main" id="{F5841862-5CDD-4150-BE2C-F0FBF33E9B31}"/>
              </a:ext>
            </a:extLst>
          </p:cNvPr>
          <p:cNvGrpSpPr/>
          <p:nvPr userDrawn="1"/>
        </p:nvGrpSpPr>
        <p:grpSpPr>
          <a:xfrm>
            <a:off x="5677850" y="2585985"/>
            <a:ext cx="2581632" cy="1450176"/>
            <a:chOff x="5677850" y="2585985"/>
            <a:chExt cx="2581632" cy="1450176"/>
          </a:xfrm>
        </p:grpSpPr>
        <p:sp>
          <p:nvSpPr>
            <p:cNvPr id="4" name="Freeform 18">
              <a:extLst>
                <a:ext uri="{FF2B5EF4-FFF2-40B4-BE49-F238E27FC236}">
                  <a16:creationId xmlns:a16="http://schemas.microsoft.com/office/drawing/2014/main" id="{DBD2EBF8-6893-4FD9-BAB8-F31018AFFF03}"/>
                </a:ext>
              </a:extLst>
            </p:cNvPr>
            <p:cNvSpPr>
              <a:spLocks/>
            </p:cNvSpPr>
            <p:nvPr/>
          </p:nvSpPr>
          <p:spPr bwMode="auto">
            <a:xfrm>
              <a:off x="5677850" y="2821838"/>
              <a:ext cx="2581632" cy="1214323"/>
            </a:xfrm>
            <a:custGeom>
              <a:avLst/>
              <a:gdLst>
                <a:gd name="T0" fmla="*/ 0 w 472"/>
                <a:gd name="T1" fmla="*/ 223 h 223"/>
                <a:gd name="T2" fmla="*/ 360 w 472"/>
                <a:gd name="T3" fmla="*/ 223 h 223"/>
                <a:gd name="T4" fmla="*/ 472 w 472"/>
                <a:gd name="T5" fmla="*/ 111 h 223"/>
                <a:gd name="T6" fmla="*/ 360 w 472"/>
                <a:gd name="T7" fmla="*/ 0 h 223"/>
                <a:gd name="T8" fmla="*/ 123 w 472"/>
                <a:gd name="T9" fmla="*/ 0 h 223"/>
                <a:gd name="T10" fmla="*/ 123 w 472"/>
                <a:gd name="T11" fmla="*/ 68 h 223"/>
                <a:gd name="T12" fmla="*/ 360 w 472"/>
                <a:gd name="T13" fmla="*/ 68 h 223"/>
                <a:gd name="T14" fmla="*/ 403 w 472"/>
                <a:gd name="T15" fmla="*/ 111 h 223"/>
                <a:gd name="T16" fmla="*/ 360 w 472"/>
                <a:gd name="T17" fmla="*/ 155 h 223"/>
                <a:gd name="T18" fmla="*/ 0 w 472"/>
                <a:gd name="T19" fmla="*/ 155 h 223"/>
                <a:gd name="T20" fmla="*/ 0 w 472"/>
                <a:gd name="T2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2" h="223">
                  <a:moveTo>
                    <a:pt x="0" y="223"/>
                  </a:moveTo>
                  <a:cubicBezTo>
                    <a:pt x="360" y="223"/>
                    <a:pt x="360" y="223"/>
                    <a:pt x="360" y="223"/>
                  </a:cubicBezTo>
                  <a:cubicBezTo>
                    <a:pt x="421" y="223"/>
                    <a:pt x="472" y="173"/>
                    <a:pt x="472" y="111"/>
                  </a:cubicBezTo>
                  <a:cubicBezTo>
                    <a:pt x="472" y="50"/>
                    <a:pt x="421" y="0"/>
                    <a:pt x="360" y="0"/>
                  </a:cubicBezTo>
                  <a:cubicBezTo>
                    <a:pt x="123" y="0"/>
                    <a:pt x="123" y="0"/>
                    <a:pt x="123" y="0"/>
                  </a:cubicBezTo>
                  <a:cubicBezTo>
                    <a:pt x="123" y="68"/>
                    <a:pt x="123" y="68"/>
                    <a:pt x="123" y="68"/>
                  </a:cubicBezTo>
                  <a:cubicBezTo>
                    <a:pt x="360" y="68"/>
                    <a:pt x="360" y="68"/>
                    <a:pt x="360" y="68"/>
                  </a:cubicBezTo>
                  <a:cubicBezTo>
                    <a:pt x="384" y="68"/>
                    <a:pt x="403" y="87"/>
                    <a:pt x="403" y="111"/>
                  </a:cubicBezTo>
                  <a:cubicBezTo>
                    <a:pt x="403" y="136"/>
                    <a:pt x="384" y="155"/>
                    <a:pt x="360" y="155"/>
                  </a:cubicBezTo>
                  <a:cubicBezTo>
                    <a:pt x="0" y="155"/>
                    <a:pt x="0" y="155"/>
                    <a:pt x="0" y="155"/>
                  </a:cubicBezTo>
                  <a:cubicBezTo>
                    <a:pt x="0" y="223"/>
                    <a:pt x="0" y="223"/>
                    <a:pt x="0" y="223"/>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0" name="Freeform 22">
              <a:extLst>
                <a:ext uri="{FF2B5EF4-FFF2-40B4-BE49-F238E27FC236}">
                  <a16:creationId xmlns:a16="http://schemas.microsoft.com/office/drawing/2014/main" id="{BEFBBA98-5389-4E1A-95D4-FC53DD5AAD30}"/>
                </a:ext>
              </a:extLst>
            </p:cNvPr>
            <p:cNvSpPr>
              <a:spLocks/>
            </p:cNvSpPr>
            <p:nvPr/>
          </p:nvSpPr>
          <p:spPr bwMode="auto">
            <a:xfrm>
              <a:off x="5821274" y="3666445"/>
              <a:ext cx="1835827" cy="0"/>
            </a:xfrm>
            <a:custGeom>
              <a:avLst/>
              <a:gdLst>
                <a:gd name="T0" fmla="*/ 336 w 336"/>
                <a:gd name="T1" fmla="*/ 0 w 336"/>
                <a:gd name="T2" fmla="*/ 0 w 336"/>
                <a:gd name="T3" fmla="*/ 0 w 336"/>
                <a:gd name="T4" fmla="*/ 0 w 336"/>
                <a:gd name="T5" fmla="*/ 334 w 336"/>
                <a:gd name="T6" fmla="*/ 336 w 336"/>
                <a:gd name="T7" fmla="*/ 336 w 33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36">
                  <a:moveTo>
                    <a:pt x="336" y="0"/>
                  </a:moveTo>
                  <a:cubicBezTo>
                    <a:pt x="0" y="0"/>
                    <a:pt x="0" y="0"/>
                    <a:pt x="0" y="0"/>
                  </a:cubicBezTo>
                  <a:cubicBezTo>
                    <a:pt x="0" y="0"/>
                    <a:pt x="0" y="0"/>
                    <a:pt x="0" y="0"/>
                  </a:cubicBezTo>
                  <a:cubicBezTo>
                    <a:pt x="0" y="0"/>
                    <a:pt x="0" y="0"/>
                    <a:pt x="0" y="0"/>
                  </a:cubicBezTo>
                  <a:cubicBezTo>
                    <a:pt x="0" y="0"/>
                    <a:pt x="0" y="0"/>
                    <a:pt x="0" y="0"/>
                  </a:cubicBezTo>
                  <a:cubicBezTo>
                    <a:pt x="334" y="0"/>
                    <a:pt x="334" y="0"/>
                    <a:pt x="334" y="0"/>
                  </a:cubicBezTo>
                  <a:cubicBezTo>
                    <a:pt x="334" y="0"/>
                    <a:pt x="335" y="0"/>
                    <a:pt x="336" y="0"/>
                  </a:cubicBezTo>
                  <a:cubicBezTo>
                    <a:pt x="336" y="0"/>
                    <a:pt x="336" y="0"/>
                    <a:pt x="336"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2" name="Freeform 94">
              <a:extLst>
                <a:ext uri="{FF2B5EF4-FFF2-40B4-BE49-F238E27FC236}">
                  <a16:creationId xmlns:a16="http://schemas.microsoft.com/office/drawing/2014/main" id="{3BC44105-2207-4464-9BA1-329D96E728C7}"/>
                </a:ext>
              </a:extLst>
            </p:cNvPr>
            <p:cNvSpPr>
              <a:spLocks/>
            </p:cNvSpPr>
            <p:nvPr/>
          </p:nvSpPr>
          <p:spPr bwMode="auto">
            <a:xfrm>
              <a:off x="5934386" y="2820984"/>
              <a:ext cx="452582" cy="370568"/>
            </a:xfrm>
            <a:custGeom>
              <a:avLst/>
              <a:gdLst>
                <a:gd name="connsiteX0" fmla="*/ 209915 w 475539"/>
                <a:gd name="connsiteY0" fmla="*/ 0 h 389365"/>
                <a:gd name="connsiteX1" fmla="*/ 270753 w 475539"/>
                <a:gd name="connsiteY1" fmla="*/ 0 h 389365"/>
                <a:gd name="connsiteX2" fmla="*/ 433480 w 475539"/>
                <a:gd name="connsiteY2" fmla="*/ 0 h 389365"/>
                <a:gd name="connsiteX3" fmla="*/ 475539 w 475539"/>
                <a:gd name="connsiteY3" fmla="*/ 0 h 389365"/>
                <a:gd name="connsiteX4" fmla="*/ 475539 w 475539"/>
                <a:gd name="connsiteY4" fmla="*/ 195132 h 389365"/>
                <a:gd name="connsiteX5" fmla="*/ 475539 w 475539"/>
                <a:gd name="connsiteY5" fmla="*/ 389365 h 389365"/>
                <a:gd name="connsiteX6" fmla="*/ 212163 w 475539"/>
                <a:gd name="connsiteY6" fmla="*/ 389365 h 389365"/>
                <a:gd name="connsiteX7" fmla="*/ 0 w 475539"/>
                <a:gd name="connsiteY7" fmla="*/ 195132 h 38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539" h="389365">
                  <a:moveTo>
                    <a:pt x="209915" y="0"/>
                  </a:moveTo>
                  <a:lnTo>
                    <a:pt x="270753" y="0"/>
                  </a:lnTo>
                  <a:cubicBezTo>
                    <a:pt x="341121" y="0"/>
                    <a:pt x="393898" y="0"/>
                    <a:pt x="433480" y="0"/>
                  </a:cubicBezTo>
                  <a:lnTo>
                    <a:pt x="475539" y="0"/>
                  </a:lnTo>
                  <a:lnTo>
                    <a:pt x="475539" y="195132"/>
                  </a:lnTo>
                  <a:lnTo>
                    <a:pt x="475539" y="389365"/>
                  </a:lnTo>
                  <a:lnTo>
                    <a:pt x="212163" y="389365"/>
                  </a:lnTo>
                  <a:lnTo>
                    <a:pt x="0" y="195132"/>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lumMod val="65000"/>
                    <a:lumOff val="35000"/>
                  </a:schemeClr>
                </a:solidFill>
                <a:latin typeface="+mn-lt"/>
              </a:endParaRPr>
            </a:p>
          </p:txBody>
        </p:sp>
        <p:sp>
          <p:nvSpPr>
            <p:cNvPr id="16" name="Freeform 22">
              <a:extLst>
                <a:ext uri="{FF2B5EF4-FFF2-40B4-BE49-F238E27FC236}">
                  <a16:creationId xmlns:a16="http://schemas.microsoft.com/office/drawing/2014/main" id="{3D5E0F9F-B9D7-4E18-B2E6-A2AB08ACB616}"/>
                </a:ext>
              </a:extLst>
            </p:cNvPr>
            <p:cNvSpPr>
              <a:spLocks/>
            </p:cNvSpPr>
            <p:nvPr/>
          </p:nvSpPr>
          <p:spPr bwMode="auto">
            <a:xfrm>
              <a:off x="5821274" y="3666445"/>
              <a:ext cx="1835827" cy="0"/>
            </a:xfrm>
            <a:custGeom>
              <a:avLst/>
              <a:gdLst>
                <a:gd name="T0" fmla="*/ 336 w 336"/>
                <a:gd name="T1" fmla="*/ 0 w 336"/>
                <a:gd name="T2" fmla="*/ 0 w 336"/>
                <a:gd name="T3" fmla="*/ 0 w 336"/>
                <a:gd name="T4" fmla="*/ 0 w 336"/>
                <a:gd name="T5" fmla="*/ 334 w 336"/>
                <a:gd name="T6" fmla="*/ 336 w 336"/>
                <a:gd name="T7" fmla="*/ 336 w 33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36">
                  <a:moveTo>
                    <a:pt x="336" y="0"/>
                  </a:moveTo>
                  <a:cubicBezTo>
                    <a:pt x="0" y="0"/>
                    <a:pt x="0" y="0"/>
                    <a:pt x="0" y="0"/>
                  </a:cubicBezTo>
                  <a:cubicBezTo>
                    <a:pt x="0" y="0"/>
                    <a:pt x="0" y="0"/>
                    <a:pt x="0" y="0"/>
                  </a:cubicBezTo>
                  <a:cubicBezTo>
                    <a:pt x="0" y="0"/>
                    <a:pt x="0" y="0"/>
                    <a:pt x="0" y="0"/>
                  </a:cubicBezTo>
                  <a:cubicBezTo>
                    <a:pt x="0" y="0"/>
                    <a:pt x="0" y="0"/>
                    <a:pt x="0" y="0"/>
                  </a:cubicBezTo>
                  <a:cubicBezTo>
                    <a:pt x="334" y="0"/>
                    <a:pt x="334" y="0"/>
                    <a:pt x="334" y="0"/>
                  </a:cubicBezTo>
                  <a:cubicBezTo>
                    <a:pt x="334" y="0"/>
                    <a:pt x="335" y="0"/>
                    <a:pt x="336" y="0"/>
                  </a:cubicBezTo>
                  <a:cubicBezTo>
                    <a:pt x="336" y="0"/>
                    <a:pt x="336" y="0"/>
                    <a:pt x="336"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20" name="Freeform 33">
              <a:extLst>
                <a:ext uri="{FF2B5EF4-FFF2-40B4-BE49-F238E27FC236}">
                  <a16:creationId xmlns:a16="http://schemas.microsoft.com/office/drawing/2014/main" id="{BB19F5B1-9F27-4619-9EFD-92456C54D343}"/>
                </a:ext>
              </a:extLst>
            </p:cNvPr>
            <p:cNvSpPr>
              <a:spLocks/>
            </p:cNvSpPr>
            <p:nvPr/>
          </p:nvSpPr>
          <p:spPr bwMode="auto">
            <a:xfrm>
              <a:off x="6003038" y="2585985"/>
              <a:ext cx="452582" cy="835046"/>
            </a:xfrm>
            <a:custGeom>
              <a:avLst/>
              <a:gdLst>
                <a:gd name="T0" fmla="*/ 0 w 142"/>
                <a:gd name="T1" fmla="*/ 132 h 262"/>
                <a:gd name="T2" fmla="*/ 142 w 142"/>
                <a:gd name="T3" fmla="*/ 262 h 262"/>
                <a:gd name="T4" fmla="*/ 142 w 142"/>
                <a:gd name="T5" fmla="*/ 132 h 262"/>
                <a:gd name="T6" fmla="*/ 142 w 142"/>
                <a:gd name="T7" fmla="*/ 0 h 262"/>
                <a:gd name="T8" fmla="*/ 0 w 142"/>
                <a:gd name="T9" fmla="*/ 132 h 262"/>
              </a:gdLst>
              <a:ahLst/>
              <a:cxnLst>
                <a:cxn ang="0">
                  <a:pos x="T0" y="T1"/>
                </a:cxn>
                <a:cxn ang="0">
                  <a:pos x="T2" y="T3"/>
                </a:cxn>
                <a:cxn ang="0">
                  <a:pos x="T4" y="T5"/>
                </a:cxn>
                <a:cxn ang="0">
                  <a:pos x="T6" y="T7"/>
                </a:cxn>
                <a:cxn ang="0">
                  <a:pos x="T8" y="T9"/>
                </a:cxn>
              </a:cxnLst>
              <a:rect l="0" t="0" r="r" b="b"/>
              <a:pathLst>
                <a:path w="142" h="262">
                  <a:moveTo>
                    <a:pt x="0" y="132"/>
                  </a:moveTo>
                  <a:lnTo>
                    <a:pt x="142" y="262"/>
                  </a:lnTo>
                  <a:lnTo>
                    <a:pt x="142" y="132"/>
                  </a:lnTo>
                  <a:lnTo>
                    <a:pt x="142" y="0"/>
                  </a:lnTo>
                  <a:lnTo>
                    <a:pt x="0" y="13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grpSp>
      <p:grpSp>
        <p:nvGrpSpPr>
          <p:cNvPr id="37" name="Arrow 2">
            <a:extLst>
              <a:ext uri="{FF2B5EF4-FFF2-40B4-BE49-F238E27FC236}">
                <a16:creationId xmlns:a16="http://schemas.microsoft.com/office/drawing/2014/main" id="{5B601118-7385-4559-A666-392446C111ED}"/>
              </a:ext>
            </a:extLst>
          </p:cNvPr>
          <p:cNvGrpSpPr/>
          <p:nvPr userDrawn="1"/>
        </p:nvGrpSpPr>
        <p:grpSpPr>
          <a:xfrm>
            <a:off x="3733658" y="3430593"/>
            <a:ext cx="2753741" cy="1453364"/>
            <a:chOff x="3733658" y="3430593"/>
            <a:chExt cx="2753741" cy="1453364"/>
          </a:xfrm>
        </p:grpSpPr>
        <p:sp>
          <p:nvSpPr>
            <p:cNvPr id="5" name="Freeform 19">
              <a:extLst>
                <a:ext uri="{FF2B5EF4-FFF2-40B4-BE49-F238E27FC236}">
                  <a16:creationId xmlns:a16="http://schemas.microsoft.com/office/drawing/2014/main" id="{9A2DD317-E1F3-4714-94D1-C55B5D3D0E80}"/>
                </a:ext>
              </a:extLst>
            </p:cNvPr>
            <p:cNvSpPr>
              <a:spLocks/>
            </p:cNvSpPr>
            <p:nvPr/>
          </p:nvSpPr>
          <p:spPr bwMode="auto">
            <a:xfrm>
              <a:off x="3733658" y="3666445"/>
              <a:ext cx="2753741" cy="1217510"/>
            </a:xfrm>
            <a:custGeom>
              <a:avLst/>
              <a:gdLst>
                <a:gd name="T0" fmla="*/ 504 w 504"/>
                <a:gd name="T1" fmla="*/ 224 h 224"/>
                <a:gd name="T2" fmla="*/ 112 w 504"/>
                <a:gd name="T3" fmla="*/ 224 h 224"/>
                <a:gd name="T4" fmla="*/ 0 w 504"/>
                <a:gd name="T5" fmla="*/ 112 h 224"/>
                <a:gd name="T6" fmla="*/ 112 w 504"/>
                <a:gd name="T7" fmla="*/ 0 h 224"/>
                <a:gd name="T8" fmla="*/ 382 w 504"/>
                <a:gd name="T9" fmla="*/ 0 h 224"/>
                <a:gd name="T10" fmla="*/ 382 w 504"/>
                <a:gd name="T11" fmla="*/ 68 h 224"/>
                <a:gd name="T12" fmla="*/ 112 w 504"/>
                <a:gd name="T13" fmla="*/ 68 h 224"/>
                <a:gd name="T14" fmla="*/ 68 w 504"/>
                <a:gd name="T15" fmla="*/ 112 h 224"/>
                <a:gd name="T16" fmla="*/ 112 w 504"/>
                <a:gd name="T17" fmla="*/ 156 h 224"/>
                <a:gd name="T18" fmla="*/ 504 w 504"/>
                <a:gd name="T19" fmla="*/ 156 h 224"/>
                <a:gd name="T20" fmla="*/ 504 w 504"/>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4" h="224">
                  <a:moveTo>
                    <a:pt x="504" y="224"/>
                  </a:moveTo>
                  <a:cubicBezTo>
                    <a:pt x="112" y="224"/>
                    <a:pt x="112" y="224"/>
                    <a:pt x="112" y="224"/>
                  </a:cubicBezTo>
                  <a:cubicBezTo>
                    <a:pt x="50" y="224"/>
                    <a:pt x="0" y="174"/>
                    <a:pt x="0" y="112"/>
                  </a:cubicBezTo>
                  <a:cubicBezTo>
                    <a:pt x="0" y="50"/>
                    <a:pt x="50" y="0"/>
                    <a:pt x="112" y="0"/>
                  </a:cubicBezTo>
                  <a:cubicBezTo>
                    <a:pt x="382" y="0"/>
                    <a:pt x="382" y="0"/>
                    <a:pt x="382" y="0"/>
                  </a:cubicBezTo>
                  <a:cubicBezTo>
                    <a:pt x="382" y="68"/>
                    <a:pt x="382" y="68"/>
                    <a:pt x="382" y="68"/>
                  </a:cubicBezTo>
                  <a:cubicBezTo>
                    <a:pt x="112" y="68"/>
                    <a:pt x="112" y="68"/>
                    <a:pt x="112" y="68"/>
                  </a:cubicBezTo>
                  <a:cubicBezTo>
                    <a:pt x="88" y="68"/>
                    <a:pt x="68" y="88"/>
                    <a:pt x="68" y="112"/>
                  </a:cubicBezTo>
                  <a:cubicBezTo>
                    <a:pt x="68" y="136"/>
                    <a:pt x="88" y="156"/>
                    <a:pt x="112" y="156"/>
                  </a:cubicBezTo>
                  <a:cubicBezTo>
                    <a:pt x="504" y="156"/>
                    <a:pt x="504" y="156"/>
                    <a:pt x="504" y="156"/>
                  </a:cubicBezTo>
                  <a:cubicBezTo>
                    <a:pt x="504" y="224"/>
                    <a:pt x="504" y="224"/>
                    <a:pt x="504" y="22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9" name="Rectangle 21">
              <a:extLst>
                <a:ext uri="{FF2B5EF4-FFF2-40B4-BE49-F238E27FC236}">
                  <a16:creationId xmlns:a16="http://schemas.microsoft.com/office/drawing/2014/main" id="{3BCA0815-1E1A-4E26-8D4A-5FFCCB45CFB5}"/>
                </a:ext>
              </a:extLst>
            </p:cNvPr>
            <p:cNvSpPr>
              <a:spLocks noChangeArrowheads="1"/>
            </p:cNvSpPr>
            <p:nvPr/>
          </p:nvSpPr>
          <p:spPr bwMode="auto">
            <a:xfrm>
              <a:off x="4469901" y="4514241"/>
              <a:ext cx="2017498" cy="36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3" name="Freeform 95">
              <a:extLst>
                <a:ext uri="{FF2B5EF4-FFF2-40B4-BE49-F238E27FC236}">
                  <a16:creationId xmlns:a16="http://schemas.microsoft.com/office/drawing/2014/main" id="{292C97BD-A054-4151-BAD4-27D5771A759F}"/>
                </a:ext>
              </a:extLst>
            </p:cNvPr>
            <p:cNvSpPr>
              <a:spLocks/>
            </p:cNvSpPr>
            <p:nvPr/>
          </p:nvSpPr>
          <p:spPr bwMode="auto">
            <a:xfrm>
              <a:off x="5788170" y="3665875"/>
              <a:ext cx="458957" cy="370287"/>
            </a:xfrm>
            <a:custGeom>
              <a:avLst/>
              <a:gdLst>
                <a:gd name="connsiteX0" fmla="*/ 0 w 482237"/>
                <a:gd name="connsiteY0" fmla="*/ 0 h 389069"/>
                <a:gd name="connsiteX1" fmla="*/ 34153 w 482237"/>
                <a:gd name="connsiteY1" fmla="*/ 0 h 389069"/>
                <a:gd name="connsiteX2" fmla="*/ 183665 w 482237"/>
                <a:gd name="connsiteY2" fmla="*/ 0 h 389069"/>
                <a:gd name="connsiteX3" fmla="*/ 269690 w 482237"/>
                <a:gd name="connsiteY3" fmla="*/ 0 h 389069"/>
                <a:gd name="connsiteX4" fmla="*/ 482237 w 482237"/>
                <a:gd name="connsiteY4" fmla="*/ 194835 h 389069"/>
                <a:gd name="connsiteX5" fmla="*/ 268727 w 482237"/>
                <a:gd name="connsiteY5" fmla="*/ 389069 h 389069"/>
                <a:gd name="connsiteX6" fmla="*/ 0 w 482237"/>
                <a:gd name="connsiteY6" fmla="*/ 389069 h 389069"/>
                <a:gd name="connsiteX7" fmla="*/ 0 w 482237"/>
                <a:gd name="connsiteY7" fmla="*/ 194835 h 38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237" h="389069">
                  <a:moveTo>
                    <a:pt x="0" y="0"/>
                  </a:moveTo>
                  <a:lnTo>
                    <a:pt x="34153" y="0"/>
                  </a:lnTo>
                  <a:cubicBezTo>
                    <a:pt x="70521" y="0"/>
                    <a:pt x="119011" y="0"/>
                    <a:pt x="183665" y="0"/>
                  </a:cubicBezTo>
                  <a:lnTo>
                    <a:pt x="269690" y="0"/>
                  </a:lnTo>
                  <a:lnTo>
                    <a:pt x="482237" y="194835"/>
                  </a:lnTo>
                  <a:lnTo>
                    <a:pt x="268727" y="389069"/>
                  </a:lnTo>
                  <a:lnTo>
                    <a:pt x="0" y="389069"/>
                  </a:lnTo>
                  <a:lnTo>
                    <a:pt x="0" y="194835"/>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lumMod val="65000"/>
                    <a:lumOff val="35000"/>
                  </a:schemeClr>
                </a:solidFill>
                <a:latin typeface="+mn-lt"/>
              </a:endParaRPr>
            </a:p>
          </p:txBody>
        </p:sp>
        <p:sp>
          <p:nvSpPr>
            <p:cNvPr id="15" name="Rectangle 21">
              <a:extLst>
                <a:ext uri="{FF2B5EF4-FFF2-40B4-BE49-F238E27FC236}">
                  <a16:creationId xmlns:a16="http://schemas.microsoft.com/office/drawing/2014/main" id="{D2ABC703-ADC3-4A7C-987C-89BE727FECDD}"/>
                </a:ext>
              </a:extLst>
            </p:cNvPr>
            <p:cNvSpPr>
              <a:spLocks noChangeArrowheads="1"/>
            </p:cNvSpPr>
            <p:nvPr/>
          </p:nvSpPr>
          <p:spPr bwMode="auto">
            <a:xfrm>
              <a:off x="4469901" y="4514241"/>
              <a:ext cx="2017498" cy="36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9" name="Freeform 32">
              <a:extLst>
                <a:ext uri="{FF2B5EF4-FFF2-40B4-BE49-F238E27FC236}">
                  <a16:creationId xmlns:a16="http://schemas.microsoft.com/office/drawing/2014/main" id="{8D4D930F-AA06-451E-A750-D6DF53256662}"/>
                </a:ext>
              </a:extLst>
            </p:cNvPr>
            <p:cNvSpPr>
              <a:spLocks/>
            </p:cNvSpPr>
            <p:nvPr/>
          </p:nvSpPr>
          <p:spPr bwMode="auto">
            <a:xfrm>
              <a:off x="5709628" y="3430593"/>
              <a:ext cx="458957" cy="838234"/>
            </a:xfrm>
            <a:custGeom>
              <a:avLst/>
              <a:gdLst>
                <a:gd name="T0" fmla="*/ 144 w 144"/>
                <a:gd name="T1" fmla="*/ 132 h 263"/>
                <a:gd name="T2" fmla="*/ 0 w 144"/>
                <a:gd name="T3" fmla="*/ 263 h 263"/>
                <a:gd name="T4" fmla="*/ 0 w 144"/>
                <a:gd name="T5" fmla="*/ 132 h 263"/>
                <a:gd name="T6" fmla="*/ 0 w 144"/>
                <a:gd name="T7" fmla="*/ 0 h 263"/>
                <a:gd name="T8" fmla="*/ 144 w 144"/>
                <a:gd name="T9" fmla="*/ 132 h 263"/>
              </a:gdLst>
              <a:ahLst/>
              <a:cxnLst>
                <a:cxn ang="0">
                  <a:pos x="T0" y="T1"/>
                </a:cxn>
                <a:cxn ang="0">
                  <a:pos x="T2" y="T3"/>
                </a:cxn>
                <a:cxn ang="0">
                  <a:pos x="T4" y="T5"/>
                </a:cxn>
                <a:cxn ang="0">
                  <a:pos x="T6" y="T7"/>
                </a:cxn>
                <a:cxn ang="0">
                  <a:pos x="T8" y="T9"/>
                </a:cxn>
              </a:cxnLst>
              <a:rect l="0" t="0" r="r" b="b"/>
              <a:pathLst>
                <a:path w="144" h="263">
                  <a:moveTo>
                    <a:pt x="144" y="132"/>
                  </a:moveTo>
                  <a:lnTo>
                    <a:pt x="0" y="263"/>
                  </a:lnTo>
                  <a:lnTo>
                    <a:pt x="0" y="132"/>
                  </a:lnTo>
                  <a:lnTo>
                    <a:pt x="0" y="0"/>
                  </a:lnTo>
                  <a:lnTo>
                    <a:pt x="144" y="13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grpSp>
      <p:grpSp>
        <p:nvGrpSpPr>
          <p:cNvPr id="36" name="Arrow 1">
            <a:extLst>
              <a:ext uri="{FF2B5EF4-FFF2-40B4-BE49-F238E27FC236}">
                <a16:creationId xmlns:a16="http://schemas.microsoft.com/office/drawing/2014/main" id="{B473C474-24EE-4533-A643-146380062B41}"/>
              </a:ext>
            </a:extLst>
          </p:cNvPr>
          <p:cNvGrpSpPr/>
          <p:nvPr userDrawn="1"/>
        </p:nvGrpSpPr>
        <p:grpSpPr>
          <a:xfrm>
            <a:off x="5677850" y="4281576"/>
            <a:ext cx="2581632" cy="1446988"/>
            <a:chOff x="5677850" y="4281576"/>
            <a:chExt cx="2581632" cy="1446988"/>
          </a:xfrm>
        </p:grpSpPr>
        <p:sp>
          <p:nvSpPr>
            <p:cNvPr id="6" name="Freeform 31">
              <a:extLst>
                <a:ext uri="{FF2B5EF4-FFF2-40B4-BE49-F238E27FC236}">
                  <a16:creationId xmlns:a16="http://schemas.microsoft.com/office/drawing/2014/main" id="{260F635C-7026-47AB-AB3D-9EF327B203CD}"/>
                </a:ext>
              </a:extLst>
            </p:cNvPr>
            <p:cNvSpPr>
              <a:spLocks/>
            </p:cNvSpPr>
            <p:nvPr/>
          </p:nvSpPr>
          <p:spPr bwMode="auto">
            <a:xfrm>
              <a:off x="5677850" y="4514241"/>
              <a:ext cx="2581632" cy="1214323"/>
            </a:xfrm>
            <a:custGeom>
              <a:avLst/>
              <a:gdLst>
                <a:gd name="T0" fmla="*/ 360 w 472"/>
                <a:gd name="T1" fmla="*/ 0 h 223"/>
                <a:gd name="T2" fmla="*/ 123 w 472"/>
                <a:gd name="T3" fmla="*/ 0 h 223"/>
                <a:gd name="T4" fmla="*/ 123 w 472"/>
                <a:gd name="T5" fmla="*/ 68 h 223"/>
                <a:gd name="T6" fmla="*/ 360 w 472"/>
                <a:gd name="T7" fmla="*/ 68 h 223"/>
                <a:gd name="T8" fmla="*/ 403 w 472"/>
                <a:gd name="T9" fmla="*/ 111 h 223"/>
                <a:gd name="T10" fmla="*/ 360 w 472"/>
                <a:gd name="T11" fmla="*/ 155 h 223"/>
                <a:gd name="T12" fmla="*/ 0 w 472"/>
                <a:gd name="T13" fmla="*/ 155 h 223"/>
                <a:gd name="T14" fmla="*/ 0 w 472"/>
                <a:gd name="T15" fmla="*/ 223 h 223"/>
                <a:gd name="T16" fmla="*/ 360 w 472"/>
                <a:gd name="T17" fmla="*/ 223 h 223"/>
                <a:gd name="T18" fmla="*/ 472 w 472"/>
                <a:gd name="T19" fmla="*/ 111 h 223"/>
                <a:gd name="T20" fmla="*/ 360 w 472"/>
                <a:gd name="T2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2" h="223">
                  <a:moveTo>
                    <a:pt x="360" y="0"/>
                  </a:moveTo>
                  <a:cubicBezTo>
                    <a:pt x="123" y="0"/>
                    <a:pt x="123" y="0"/>
                    <a:pt x="123" y="0"/>
                  </a:cubicBezTo>
                  <a:cubicBezTo>
                    <a:pt x="123" y="68"/>
                    <a:pt x="123" y="68"/>
                    <a:pt x="123" y="68"/>
                  </a:cubicBezTo>
                  <a:cubicBezTo>
                    <a:pt x="360" y="68"/>
                    <a:pt x="360" y="68"/>
                    <a:pt x="360" y="68"/>
                  </a:cubicBezTo>
                  <a:cubicBezTo>
                    <a:pt x="384" y="68"/>
                    <a:pt x="403" y="87"/>
                    <a:pt x="403" y="111"/>
                  </a:cubicBezTo>
                  <a:cubicBezTo>
                    <a:pt x="403" y="135"/>
                    <a:pt x="384" y="155"/>
                    <a:pt x="360" y="155"/>
                  </a:cubicBezTo>
                  <a:cubicBezTo>
                    <a:pt x="0" y="155"/>
                    <a:pt x="0" y="155"/>
                    <a:pt x="0" y="155"/>
                  </a:cubicBezTo>
                  <a:cubicBezTo>
                    <a:pt x="0" y="223"/>
                    <a:pt x="0" y="223"/>
                    <a:pt x="0" y="223"/>
                  </a:cubicBezTo>
                  <a:cubicBezTo>
                    <a:pt x="360" y="223"/>
                    <a:pt x="360" y="223"/>
                    <a:pt x="360" y="223"/>
                  </a:cubicBezTo>
                  <a:cubicBezTo>
                    <a:pt x="421" y="223"/>
                    <a:pt x="472" y="173"/>
                    <a:pt x="472" y="111"/>
                  </a:cubicBezTo>
                  <a:cubicBezTo>
                    <a:pt x="472" y="50"/>
                    <a:pt x="421" y="0"/>
                    <a:pt x="36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8" name="Freeform 90">
              <a:extLst>
                <a:ext uri="{FF2B5EF4-FFF2-40B4-BE49-F238E27FC236}">
                  <a16:creationId xmlns:a16="http://schemas.microsoft.com/office/drawing/2014/main" id="{0705F3B9-F1FF-49DC-8F42-3D63F3DF63B0}"/>
                </a:ext>
              </a:extLst>
            </p:cNvPr>
            <p:cNvSpPr>
              <a:spLocks/>
            </p:cNvSpPr>
            <p:nvPr/>
          </p:nvSpPr>
          <p:spPr bwMode="auto">
            <a:xfrm>
              <a:off x="5934386" y="4514354"/>
              <a:ext cx="452582" cy="369601"/>
            </a:xfrm>
            <a:custGeom>
              <a:avLst/>
              <a:gdLst>
                <a:gd name="connsiteX0" fmla="*/ 210416 w 475539"/>
                <a:gd name="connsiteY0" fmla="*/ 0 h 388349"/>
                <a:gd name="connsiteX1" fmla="*/ 269184 w 475539"/>
                <a:gd name="connsiteY1" fmla="*/ 0 h 388349"/>
                <a:gd name="connsiteX2" fmla="*/ 431814 w 475539"/>
                <a:gd name="connsiteY2" fmla="*/ 0 h 388349"/>
                <a:gd name="connsiteX3" fmla="*/ 475539 w 475539"/>
                <a:gd name="connsiteY3" fmla="*/ 0 h 388349"/>
                <a:gd name="connsiteX4" fmla="*/ 475539 w 475539"/>
                <a:gd name="connsiteY4" fmla="*/ 194116 h 388349"/>
                <a:gd name="connsiteX5" fmla="*/ 475539 w 475539"/>
                <a:gd name="connsiteY5" fmla="*/ 388349 h 388349"/>
                <a:gd name="connsiteX6" fmla="*/ 212163 w 475539"/>
                <a:gd name="connsiteY6" fmla="*/ 388349 h 388349"/>
                <a:gd name="connsiteX7" fmla="*/ 0 w 475539"/>
                <a:gd name="connsiteY7" fmla="*/ 194116 h 38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539" h="388349">
                  <a:moveTo>
                    <a:pt x="210416" y="0"/>
                  </a:moveTo>
                  <a:lnTo>
                    <a:pt x="269184" y="0"/>
                  </a:lnTo>
                  <a:cubicBezTo>
                    <a:pt x="339511" y="0"/>
                    <a:pt x="392255" y="0"/>
                    <a:pt x="431814" y="0"/>
                  </a:cubicBezTo>
                  <a:lnTo>
                    <a:pt x="475539" y="0"/>
                  </a:lnTo>
                  <a:lnTo>
                    <a:pt x="475539" y="194116"/>
                  </a:lnTo>
                  <a:lnTo>
                    <a:pt x="475539" y="388349"/>
                  </a:lnTo>
                  <a:lnTo>
                    <a:pt x="212163" y="388349"/>
                  </a:lnTo>
                  <a:lnTo>
                    <a:pt x="0" y="194116"/>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lumMod val="65000"/>
                    <a:lumOff val="35000"/>
                  </a:schemeClr>
                </a:solidFill>
                <a:latin typeface="+mn-lt"/>
              </a:endParaRPr>
            </a:p>
          </p:txBody>
        </p:sp>
        <p:sp>
          <p:nvSpPr>
            <p:cNvPr id="18" name="Freeform 30">
              <a:extLst>
                <a:ext uri="{FF2B5EF4-FFF2-40B4-BE49-F238E27FC236}">
                  <a16:creationId xmlns:a16="http://schemas.microsoft.com/office/drawing/2014/main" id="{C53C14B9-94BD-45DE-A083-CBACEEF3A8C0}"/>
                </a:ext>
              </a:extLst>
            </p:cNvPr>
            <p:cNvSpPr>
              <a:spLocks/>
            </p:cNvSpPr>
            <p:nvPr/>
          </p:nvSpPr>
          <p:spPr bwMode="auto">
            <a:xfrm>
              <a:off x="6003038" y="4281576"/>
              <a:ext cx="452582" cy="831859"/>
            </a:xfrm>
            <a:custGeom>
              <a:avLst/>
              <a:gdLst>
                <a:gd name="T0" fmla="*/ 0 w 142"/>
                <a:gd name="T1" fmla="*/ 131 h 261"/>
                <a:gd name="T2" fmla="*/ 142 w 142"/>
                <a:gd name="T3" fmla="*/ 261 h 261"/>
                <a:gd name="T4" fmla="*/ 142 w 142"/>
                <a:gd name="T5" fmla="*/ 131 h 261"/>
                <a:gd name="T6" fmla="*/ 142 w 142"/>
                <a:gd name="T7" fmla="*/ 0 h 261"/>
                <a:gd name="T8" fmla="*/ 0 w 142"/>
                <a:gd name="T9" fmla="*/ 131 h 261"/>
              </a:gdLst>
              <a:ahLst/>
              <a:cxnLst>
                <a:cxn ang="0">
                  <a:pos x="T0" y="T1"/>
                </a:cxn>
                <a:cxn ang="0">
                  <a:pos x="T2" y="T3"/>
                </a:cxn>
                <a:cxn ang="0">
                  <a:pos x="T4" y="T5"/>
                </a:cxn>
                <a:cxn ang="0">
                  <a:pos x="T6" y="T7"/>
                </a:cxn>
                <a:cxn ang="0">
                  <a:pos x="T8" y="T9"/>
                </a:cxn>
              </a:cxnLst>
              <a:rect l="0" t="0" r="r" b="b"/>
              <a:pathLst>
                <a:path w="142" h="261">
                  <a:moveTo>
                    <a:pt x="0" y="131"/>
                  </a:moveTo>
                  <a:lnTo>
                    <a:pt x="142" y="261"/>
                  </a:lnTo>
                  <a:lnTo>
                    <a:pt x="142" y="131"/>
                  </a:lnTo>
                  <a:lnTo>
                    <a:pt x="142" y="0"/>
                  </a:lnTo>
                  <a:lnTo>
                    <a:pt x="0" y="13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grpSp>
      <p:sp>
        <p:nvSpPr>
          <p:cNvPr id="27" name="Heading - Finish">
            <a:extLst>
              <a:ext uri="{FF2B5EF4-FFF2-40B4-BE49-F238E27FC236}">
                <a16:creationId xmlns:a16="http://schemas.microsoft.com/office/drawing/2014/main" id="{0D49DBC0-9E9A-48B9-893F-A9722FE18AE9}"/>
              </a:ext>
            </a:extLst>
          </p:cNvPr>
          <p:cNvSpPr>
            <a:spLocks noGrp="1"/>
          </p:cNvSpPr>
          <p:nvPr>
            <p:ph type="body" sz="quarter" idx="23" hasCustomPrompt="1"/>
          </p:nvPr>
        </p:nvSpPr>
        <p:spPr>
          <a:xfrm>
            <a:off x="7237630" y="1997592"/>
            <a:ext cx="2506663" cy="293892"/>
          </a:xfrm>
          <a:prstGeom prst="rect">
            <a:avLst/>
          </a:prstGeom>
        </p:spPr>
        <p:txBody>
          <a:bodyPr anchor="ctr" anchorCtr="0"/>
          <a:lstStyle>
            <a:lvl1pPr marL="0" indent="0" algn="l">
              <a:buNone/>
              <a:defRPr sz="1600">
                <a:solidFill>
                  <a:schemeClr val="accent6"/>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dirty="0"/>
              <a:t>Finish</a:t>
            </a:r>
          </a:p>
        </p:txBody>
      </p:sp>
      <p:sp>
        <p:nvSpPr>
          <p:cNvPr id="35" name="Content 4">
            <a:extLst>
              <a:ext uri="{FF2B5EF4-FFF2-40B4-BE49-F238E27FC236}">
                <a16:creationId xmlns:a16="http://schemas.microsoft.com/office/drawing/2014/main" id="{F55A9353-915F-48A4-98F0-EC77E4A07DD9}"/>
              </a:ext>
            </a:extLst>
          </p:cNvPr>
          <p:cNvSpPr>
            <a:spLocks noGrp="1"/>
          </p:cNvSpPr>
          <p:nvPr>
            <p:ph sz="quarter" idx="31" hasCustomPrompt="1"/>
          </p:nvPr>
        </p:nvSpPr>
        <p:spPr>
          <a:xfrm>
            <a:off x="889677" y="2410352"/>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dirty="0"/>
              <a:t>Timeline Text 4</a:t>
            </a:r>
          </a:p>
        </p:txBody>
      </p:sp>
      <p:sp>
        <p:nvSpPr>
          <p:cNvPr id="29" name="Heading 4">
            <a:extLst>
              <a:ext uri="{FF2B5EF4-FFF2-40B4-BE49-F238E27FC236}">
                <a16:creationId xmlns:a16="http://schemas.microsoft.com/office/drawing/2014/main" id="{71466B56-CAAF-4972-9C64-919A786A629E}"/>
              </a:ext>
            </a:extLst>
          </p:cNvPr>
          <p:cNvSpPr>
            <a:spLocks noGrp="1"/>
          </p:cNvSpPr>
          <p:nvPr>
            <p:ph type="body" sz="quarter" idx="26" hasCustomPrompt="1"/>
          </p:nvPr>
        </p:nvSpPr>
        <p:spPr>
          <a:xfrm>
            <a:off x="889677" y="2091074"/>
            <a:ext cx="2506663" cy="293892"/>
          </a:xfrm>
          <a:prstGeom prst="rect">
            <a:avLst/>
          </a:prstGeom>
        </p:spPr>
        <p:txBody>
          <a:bodyPr/>
          <a:lstStyle>
            <a:lvl1pPr marL="0" indent="0" algn="r">
              <a:buNone/>
              <a:defRPr sz="1600">
                <a:solidFill>
                  <a:schemeClr val="accent6"/>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dirty="0"/>
              <a:t>Heading 4</a:t>
            </a:r>
          </a:p>
        </p:txBody>
      </p:sp>
      <p:sp>
        <p:nvSpPr>
          <p:cNvPr id="34" name="Content 3">
            <a:extLst>
              <a:ext uri="{FF2B5EF4-FFF2-40B4-BE49-F238E27FC236}">
                <a16:creationId xmlns:a16="http://schemas.microsoft.com/office/drawing/2014/main" id="{1BA3681C-06EB-487E-8098-B9332E5988AC}"/>
              </a:ext>
            </a:extLst>
          </p:cNvPr>
          <p:cNvSpPr>
            <a:spLocks noGrp="1"/>
          </p:cNvSpPr>
          <p:nvPr>
            <p:ph sz="quarter" idx="30" hasCustomPrompt="1"/>
          </p:nvPr>
        </p:nvSpPr>
        <p:spPr>
          <a:xfrm>
            <a:off x="8690668" y="3114881"/>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dirty="0"/>
              <a:t>Timeline Text 3</a:t>
            </a:r>
          </a:p>
        </p:txBody>
      </p:sp>
      <p:sp>
        <p:nvSpPr>
          <p:cNvPr id="26" name="Heading 3">
            <a:extLst>
              <a:ext uri="{FF2B5EF4-FFF2-40B4-BE49-F238E27FC236}">
                <a16:creationId xmlns:a16="http://schemas.microsoft.com/office/drawing/2014/main" id="{7E071008-52DC-4C15-B9FF-68CFD9390266}"/>
              </a:ext>
            </a:extLst>
          </p:cNvPr>
          <p:cNvSpPr>
            <a:spLocks noGrp="1"/>
          </p:cNvSpPr>
          <p:nvPr>
            <p:ph type="body" sz="quarter" idx="22" hasCustomPrompt="1"/>
          </p:nvPr>
        </p:nvSpPr>
        <p:spPr>
          <a:xfrm>
            <a:off x="8688127" y="2800454"/>
            <a:ext cx="2506663" cy="293892"/>
          </a:xfrm>
          <a:prstGeom prst="rect">
            <a:avLst/>
          </a:prstGeom>
        </p:spPr>
        <p:txBody>
          <a:bodyPr/>
          <a:lstStyle>
            <a:lvl1pPr marL="0" indent="0" algn="l">
              <a:buNone/>
              <a:defRPr sz="1600">
                <a:solidFill>
                  <a:schemeClr val="accent4"/>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dirty="0"/>
              <a:t>Heading 3</a:t>
            </a:r>
          </a:p>
        </p:txBody>
      </p:sp>
      <p:sp>
        <p:nvSpPr>
          <p:cNvPr id="33" name="Content 2">
            <a:extLst>
              <a:ext uri="{FF2B5EF4-FFF2-40B4-BE49-F238E27FC236}">
                <a16:creationId xmlns:a16="http://schemas.microsoft.com/office/drawing/2014/main" id="{53E06074-87CA-4006-865D-33741DFE412C}"/>
              </a:ext>
            </a:extLst>
          </p:cNvPr>
          <p:cNvSpPr>
            <a:spLocks noGrp="1"/>
          </p:cNvSpPr>
          <p:nvPr>
            <p:ph sz="quarter" idx="29" hasCustomPrompt="1"/>
          </p:nvPr>
        </p:nvSpPr>
        <p:spPr>
          <a:xfrm>
            <a:off x="892217" y="4012111"/>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dirty="0"/>
              <a:t>Timeline Text 2</a:t>
            </a:r>
          </a:p>
        </p:txBody>
      </p:sp>
      <p:sp>
        <p:nvSpPr>
          <p:cNvPr id="21" name="Heading 2">
            <a:extLst>
              <a:ext uri="{FF2B5EF4-FFF2-40B4-BE49-F238E27FC236}">
                <a16:creationId xmlns:a16="http://schemas.microsoft.com/office/drawing/2014/main" id="{5F1387D1-F51B-4F5C-8E7D-8EAD2892C293}"/>
              </a:ext>
            </a:extLst>
          </p:cNvPr>
          <p:cNvSpPr>
            <a:spLocks noGrp="1"/>
          </p:cNvSpPr>
          <p:nvPr>
            <p:ph type="body" idx="14" hasCustomPrompt="1"/>
          </p:nvPr>
        </p:nvSpPr>
        <p:spPr>
          <a:xfrm>
            <a:off x="892218" y="3738375"/>
            <a:ext cx="2506662" cy="248350"/>
          </a:xfrm>
          <a:prstGeom prst="rect">
            <a:avLst/>
          </a:prstGeom>
        </p:spPr>
        <p:txBody>
          <a:bodyPr/>
          <a:lstStyle>
            <a:lvl1pPr marL="0" indent="0" algn="r">
              <a:buNone/>
              <a:defRPr sz="160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Heading 2</a:t>
            </a:r>
          </a:p>
        </p:txBody>
      </p:sp>
      <p:sp>
        <p:nvSpPr>
          <p:cNvPr id="32" name="Content 1">
            <a:extLst>
              <a:ext uri="{FF2B5EF4-FFF2-40B4-BE49-F238E27FC236}">
                <a16:creationId xmlns:a16="http://schemas.microsoft.com/office/drawing/2014/main" id="{88343C17-0400-489A-9718-344B33A75C65}"/>
              </a:ext>
            </a:extLst>
          </p:cNvPr>
          <p:cNvSpPr>
            <a:spLocks noGrp="1"/>
          </p:cNvSpPr>
          <p:nvPr>
            <p:ph sz="quarter" idx="28" hasCustomPrompt="1"/>
          </p:nvPr>
        </p:nvSpPr>
        <p:spPr>
          <a:xfrm>
            <a:off x="8688388" y="4828668"/>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dirty="0"/>
              <a:t>Timeline Text 1</a:t>
            </a:r>
          </a:p>
        </p:txBody>
      </p:sp>
      <p:sp>
        <p:nvSpPr>
          <p:cNvPr id="24" name="Heading 1">
            <a:extLst>
              <a:ext uri="{FF2B5EF4-FFF2-40B4-BE49-F238E27FC236}">
                <a16:creationId xmlns:a16="http://schemas.microsoft.com/office/drawing/2014/main" id="{408999CC-A10B-4147-8FE7-AF28EE172AF7}"/>
              </a:ext>
            </a:extLst>
          </p:cNvPr>
          <p:cNvSpPr>
            <a:spLocks noGrp="1"/>
          </p:cNvSpPr>
          <p:nvPr>
            <p:ph type="body" sz="quarter" idx="20" hasCustomPrompt="1"/>
          </p:nvPr>
        </p:nvSpPr>
        <p:spPr>
          <a:xfrm>
            <a:off x="8688127" y="4514241"/>
            <a:ext cx="2506663" cy="293892"/>
          </a:xfrm>
          <a:prstGeom prst="rect">
            <a:avLst/>
          </a:prstGeom>
        </p:spPr>
        <p:txBody>
          <a:bodyPr/>
          <a:lstStyle>
            <a:lvl1pPr marL="0" indent="0" algn="l">
              <a:buNone/>
              <a:defRPr sz="1600">
                <a:solidFill>
                  <a:schemeClr val="tx2"/>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dirty="0"/>
              <a:t>Heading 1</a:t>
            </a:r>
          </a:p>
        </p:txBody>
      </p:sp>
      <p:sp>
        <p:nvSpPr>
          <p:cNvPr id="28" name="Heading - Start">
            <a:extLst>
              <a:ext uri="{FF2B5EF4-FFF2-40B4-BE49-F238E27FC236}">
                <a16:creationId xmlns:a16="http://schemas.microsoft.com/office/drawing/2014/main" id="{EBB47B2E-9177-4510-92BA-9AF4EB0A6708}"/>
              </a:ext>
            </a:extLst>
          </p:cNvPr>
          <p:cNvSpPr>
            <a:spLocks noGrp="1"/>
          </p:cNvSpPr>
          <p:nvPr>
            <p:ph type="body" idx="24" hasCustomPrompt="1"/>
          </p:nvPr>
        </p:nvSpPr>
        <p:spPr>
          <a:xfrm>
            <a:off x="3079189" y="5392250"/>
            <a:ext cx="2403475" cy="283057"/>
          </a:xfrm>
          <a:prstGeom prst="rect">
            <a:avLst/>
          </a:prstGeom>
        </p:spPr>
        <p:txBody>
          <a:bodyPr anchor="ctr" anchorCtr="0"/>
          <a:lstStyle>
            <a:lvl1pPr marL="0" indent="0">
              <a:buNone/>
              <a:defRPr sz="1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algn="r"/>
            <a:r>
              <a:rPr lang="en-US" sz="1600" dirty="0">
                <a:solidFill>
                  <a:schemeClr val="tx1">
                    <a:lumMod val="65000"/>
                    <a:lumOff val="35000"/>
                  </a:schemeClr>
                </a:solidFill>
              </a:rPr>
              <a:t>Start</a:t>
            </a:r>
          </a:p>
        </p:txBody>
      </p:sp>
      <p:sp>
        <p:nvSpPr>
          <p:cNvPr id="2" name="Title 1">
            <a:extLst>
              <a:ext uri="{FF2B5EF4-FFF2-40B4-BE49-F238E27FC236}">
                <a16:creationId xmlns:a16="http://schemas.microsoft.com/office/drawing/2014/main" id="{8B2F3003-DD78-4972-B3E5-75F50DDD2434}"/>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6684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Org Structure - Horiz">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83056A9-DFF7-4E80-B4EB-72E246620D5C}"/>
              </a:ext>
            </a:extLst>
          </p:cNvPr>
          <p:cNvCxnSpPr>
            <a:cxnSpLocks/>
          </p:cNvCxnSpPr>
          <p:nvPr/>
        </p:nvCxnSpPr>
        <p:spPr>
          <a:xfrm>
            <a:off x="10270368" y="4417560"/>
            <a:ext cx="0" cy="99493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5A3687A-1981-4954-B9D3-0BCCCD5DD70D}"/>
              </a:ext>
            </a:extLst>
          </p:cNvPr>
          <p:cNvCxnSpPr>
            <a:cxnSpLocks/>
          </p:cNvCxnSpPr>
          <p:nvPr/>
        </p:nvCxnSpPr>
        <p:spPr>
          <a:xfrm>
            <a:off x="10272556" y="1813526"/>
            <a:ext cx="0" cy="99493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9CB5506-C33D-40C9-9068-DA0135729966}"/>
              </a:ext>
            </a:extLst>
          </p:cNvPr>
          <p:cNvCxnSpPr/>
          <p:nvPr/>
        </p:nvCxnSpPr>
        <p:spPr>
          <a:xfrm>
            <a:off x="6185464" y="1832538"/>
            <a:ext cx="0" cy="3579956"/>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5A708E-A6A3-44ED-A8B9-2238C1CAD4C7}"/>
              </a:ext>
            </a:extLst>
          </p:cNvPr>
          <p:cNvCxnSpPr/>
          <p:nvPr/>
        </p:nvCxnSpPr>
        <p:spPr>
          <a:xfrm rot="5400000">
            <a:off x="7162639" y="1431628"/>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1BA647-6675-4083-BC26-40C9E5935CBD}"/>
              </a:ext>
            </a:extLst>
          </p:cNvPr>
          <p:cNvCxnSpPr/>
          <p:nvPr/>
        </p:nvCxnSpPr>
        <p:spPr>
          <a:xfrm rot="5400000">
            <a:off x="7193419" y="4889920"/>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065CAD-F3D6-4F16-B673-83EFE0F18387}"/>
              </a:ext>
            </a:extLst>
          </p:cNvPr>
          <p:cNvCxnSpPr/>
          <p:nvPr/>
        </p:nvCxnSpPr>
        <p:spPr>
          <a:xfrm rot="5400000">
            <a:off x="9237488" y="4895799"/>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273E7DF-EB5E-46A0-954C-0649C3D8E0DA}"/>
              </a:ext>
            </a:extLst>
          </p:cNvPr>
          <p:cNvCxnSpPr/>
          <p:nvPr/>
        </p:nvCxnSpPr>
        <p:spPr>
          <a:xfrm rot="5400000">
            <a:off x="9237489" y="1417259"/>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BF4587-6474-4F90-A0ED-0C59F5D0508E}"/>
              </a:ext>
            </a:extLst>
          </p:cNvPr>
          <p:cNvCxnSpPr>
            <a:cxnSpLocks/>
          </p:cNvCxnSpPr>
          <p:nvPr/>
        </p:nvCxnSpPr>
        <p:spPr>
          <a:xfrm flipH="1">
            <a:off x="4657583" y="3607854"/>
            <a:ext cx="316490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7B9592-A1EC-47F8-AEC1-33C0E5E75FD7}"/>
              </a:ext>
            </a:extLst>
          </p:cNvPr>
          <p:cNvCxnSpPr/>
          <p:nvPr/>
        </p:nvCxnSpPr>
        <p:spPr>
          <a:xfrm rot="5400000">
            <a:off x="3015701" y="3147906"/>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7" name="Heading 5.4">
            <a:extLst>
              <a:ext uri="{FF2B5EF4-FFF2-40B4-BE49-F238E27FC236}">
                <a16:creationId xmlns:a16="http://schemas.microsoft.com/office/drawing/2014/main" id="{583976DF-3156-4E3C-8DDF-66A3F377E992}"/>
              </a:ext>
            </a:extLst>
          </p:cNvPr>
          <p:cNvSpPr>
            <a:spLocks noGrp="1"/>
          </p:cNvSpPr>
          <p:nvPr>
            <p:ph sz="quarter" idx="53" hasCustomPrompt="1"/>
          </p:nvPr>
        </p:nvSpPr>
        <p:spPr>
          <a:xfrm>
            <a:off x="9478786" y="508677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5.4</a:t>
            </a:r>
          </a:p>
        </p:txBody>
      </p:sp>
      <p:sp>
        <p:nvSpPr>
          <p:cNvPr id="68" name="Heading 5.3">
            <a:extLst>
              <a:ext uri="{FF2B5EF4-FFF2-40B4-BE49-F238E27FC236}">
                <a16:creationId xmlns:a16="http://schemas.microsoft.com/office/drawing/2014/main" id="{592B1844-CE1A-4A9A-B3CA-A40F7776923F}"/>
              </a:ext>
            </a:extLst>
          </p:cNvPr>
          <p:cNvSpPr>
            <a:spLocks noGrp="1"/>
          </p:cNvSpPr>
          <p:nvPr>
            <p:ph sz="quarter" idx="54" hasCustomPrompt="1"/>
          </p:nvPr>
        </p:nvSpPr>
        <p:spPr>
          <a:xfrm>
            <a:off x="9478786" y="422579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5.3</a:t>
            </a:r>
          </a:p>
        </p:txBody>
      </p:sp>
      <p:sp>
        <p:nvSpPr>
          <p:cNvPr id="69" name="Heading 5.2">
            <a:extLst>
              <a:ext uri="{FF2B5EF4-FFF2-40B4-BE49-F238E27FC236}">
                <a16:creationId xmlns:a16="http://schemas.microsoft.com/office/drawing/2014/main" id="{0D777924-1BDD-4D5A-983B-2E7A24E08018}"/>
              </a:ext>
            </a:extLst>
          </p:cNvPr>
          <p:cNvSpPr>
            <a:spLocks noGrp="1"/>
          </p:cNvSpPr>
          <p:nvPr>
            <p:ph sz="quarter" idx="55" hasCustomPrompt="1"/>
          </p:nvPr>
        </p:nvSpPr>
        <p:spPr>
          <a:xfrm>
            <a:off x="9478786" y="250383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5.2</a:t>
            </a:r>
          </a:p>
        </p:txBody>
      </p:sp>
      <p:sp>
        <p:nvSpPr>
          <p:cNvPr id="70" name="Heading 5.1">
            <a:extLst>
              <a:ext uri="{FF2B5EF4-FFF2-40B4-BE49-F238E27FC236}">
                <a16:creationId xmlns:a16="http://schemas.microsoft.com/office/drawing/2014/main" id="{7076347B-3EB5-4A2B-8D08-B8A988FE6E2F}"/>
              </a:ext>
            </a:extLst>
          </p:cNvPr>
          <p:cNvSpPr>
            <a:spLocks noGrp="1"/>
          </p:cNvSpPr>
          <p:nvPr>
            <p:ph sz="quarter" idx="56" hasCustomPrompt="1"/>
          </p:nvPr>
        </p:nvSpPr>
        <p:spPr>
          <a:xfrm>
            <a:off x="9478786" y="164285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5.1</a:t>
            </a:r>
          </a:p>
        </p:txBody>
      </p:sp>
      <p:sp>
        <p:nvSpPr>
          <p:cNvPr id="57" name="Heading 4.3">
            <a:extLst>
              <a:ext uri="{FF2B5EF4-FFF2-40B4-BE49-F238E27FC236}">
                <a16:creationId xmlns:a16="http://schemas.microsoft.com/office/drawing/2014/main" id="{8760601F-EC6A-4A99-BAD2-46263EBBE19F}"/>
              </a:ext>
            </a:extLst>
          </p:cNvPr>
          <p:cNvSpPr>
            <a:spLocks noGrp="1"/>
          </p:cNvSpPr>
          <p:nvPr>
            <p:ph sz="quarter" idx="50" hasCustomPrompt="1"/>
          </p:nvPr>
        </p:nvSpPr>
        <p:spPr>
          <a:xfrm>
            <a:off x="7495415" y="5086771"/>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4.3</a:t>
            </a:r>
          </a:p>
        </p:txBody>
      </p:sp>
      <p:sp>
        <p:nvSpPr>
          <p:cNvPr id="58" name="Heading 4.2">
            <a:extLst>
              <a:ext uri="{FF2B5EF4-FFF2-40B4-BE49-F238E27FC236}">
                <a16:creationId xmlns:a16="http://schemas.microsoft.com/office/drawing/2014/main" id="{1273F5C0-0F6D-4A04-B1EA-AD8D8E057B1B}"/>
              </a:ext>
            </a:extLst>
          </p:cNvPr>
          <p:cNvSpPr>
            <a:spLocks noGrp="1"/>
          </p:cNvSpPr>
          <p:nvPr>
            <p:ph sz="quarter" idx="51" hasCustomPrompt="1"/>
          </p:nvPr>
        </p:nvSpPr>
        <p:spPr>
          <a:xfrm>
            <a:off x="7495415" y="3364811"/>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4.2</a:t>
            </a:r>
          </a:p>
        </p:txBody>
      </p:sp>
      <p:sp>
        <p:nvSpPr>
          <p:cNvPr id="59" name="Heading 4.1">
            <a:extLst>
              <a:ext uri="{FF2B5EF4-FFF2-40B4-BE49-F238E27FC236}">
                <a16:creationId xmlns:a16="http://schemas.microsoft.com/office/drawing/2014/main" id="{194F6F1C-77E2-41D6-B0F2-B86A1A347AE3}"/>
              </a:ext>
            </a:extLst>
          </p:cNvPr>
          <p:cNvSpPr>
            <a:spLocks noGrp="1"/>
          </p:cNvSpPr>
          <p:nvPr>
            <p:ph sz="quarter" idx="52" hasCustomPrompt="1"/>
          </p:nvPr>
        </p:nvSpPr>
        <p:spPr>
          <a:xfrm>
            <a:off x="7495415" y="1642851"/>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4.1</a:t>
            </a:r>
          </a:p>
        </p:txBody>
      </p:sp>
      <p:sp>
        <p:nvSpPr>
          <p:cNvPr id="42" name="Heading 3.5">
            <a:extLst>
              <a:ext uri="{FF2B5EF4-FFF2-40B4-BE49-F238E27FC236}">
                <a16:creationId xmlns:a16="http://schemas.microsoft.com/office/drawing/2014/main" id="{4DC58E65-CD00-4BE4-A331-674EE10595DD}"/>
              </a:ext>
            </a:extLst>
          </p:cNvPr>
          <p:cNvSpPr>
            <a:spLocks noGrp="1"/>
          </p:cNvSpPr>
          <p:nvPr>
            <p:ph sz="quarter" idx="39" hasCustomPrompt="1"/>
          </p:nvPr>
        </p:nvSpPr>
        <p:spPr>
          <a:xfrm>
            <a:off x="5438201" y="508677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3.5</a:t>
            </a:r>
          </a:p>
        </p:txBody>
      </p:sp>
      <p:sp>
        <p:nvSpPr>
          <p:cNvPr id="46" name="Heading 3.4">
            <a:extLst>
              <a:ext uri="{FF2B5EF4-FFF2-40B4-BE49-F238E27FC236}">
                <a16:creationId xmlns:a16="http://schemas.microsoft.com/office/drawing/2014/main" id="{35CA8960-6065-42B9-8087-5E1C46E078AA}"/>
              </a:ext>
            </a:extLst>
          </p:cNvPr>
          <p:cNvSpPr>
            <a:spLocks noGrp="1"/>
          </p:cNvSpPr>
          <p:nvPr>
            <p:ph sz="quarter" idx="42" hasCustomPrompt="1"/>
          </p:nvPr>
        </p:nvSpPr>
        <p:spPr>
          <a:xfrm>
            <a:off x="5438201" y="422579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3.4</a:t>
            </a:r>
          </a:p>
        </p:txBody>
      </p:sp>
      <p:sp>
        <p:nvSpPr>
          <p:cNvPr id="47" name="Heading 3.3">
            <a:extLst>
              <a:ext uri="{FF2B5EF4-FFF2-40B4-BE49-F238E27FC236}">
                <a16:creationId xmlns:a16="http://schemas.microsoft.com/office/drawing/2014/main" id="{938AFFB8-62FE-438B-9149-695B4EB2B4D6}"/>
              </a:ext>
            </a:extLst>
          </p:cNvPr>
          <p:cNvSpPr>
            <a:spLocks noGrp="1"/>
          </p:cNvSpPr>
          <p:nvPr>
            <p:ph sz="quarter" idx="43" hasCustomPrompt="1"/>
          </p:nvPr>
        </p:nvSpPr>
        <p:spPr>
          <a:xfrm>
            <a:off x="5438201" y="336481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3.3</a:t>
            </a:r>
          </a:p>
        </p:txBody>
      </p:sp>
      <p:sp>
        <p:nvSpPr>
          <p:cNvPr id="48" name="Heading 3.2">
            <a:extLst>
              <a:ext uri="{FF2B5EF4-FFF2-40B4-BE49-F238E27FC236}">
                <a16:creationId xmlns:a16="http://schemas.microsoft.com/office/drawing/2014/main" id="{6D31E028-721F-46F7-B5C8-6725EE028875}"/>
              </a:ext>
            </a:extLst>
          </p:cNvPr>
          <p:cNvSpPr>
            <a:spLocks noGrp="1"/>
          </p:cNvSpPr>
          <p:nvPr>
            <p:ph sz="quarter" idx="44" hasCustomPrompt="1"/>
          </p:nvPr>
        </p:nvSpPr>
        <p:spPr>
          <a:xfrm>
            <a:off x="5438201" y="250383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3.2</a:t>
            </a:r>
          </a:p>
        </p:txBody>
      </p:sp>
      <p:sp>
        <p:nvSpPr>
          <p:cNvPr id="49" name="Heading 3.1">
            <a:extLst>
              <a:ext uri="{FF2B5EF4-FFF2-40B4-BE49-F238E27FC236}">
                <a16:creationId xmlns:a16="http://schemas.microsoft.com/office/drawing/2014/main" id="{4A708EDD-2F02-40D6-B3FC-4E643285C97F}"/>
              </a:ext>
            </a:extLst>
          </p:cNvPr>
          <p:cNvSpPr>
            <a:spLocks noGrp="1"/>
          </p:cNvSpPr>
          <p:nvPr>
            <p:ph sz="quarter" idx="45" hasCustomPrompt="1"/>
          </p:nvPr>
        </p:nvSpPr>
        <p:spPr>
          <a:xfrm>
            <a:off x="5438201" y="164285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3.1</a:t>
            </a:r>
          </a:p>
        </p:txBody>
      </p:sp>
      <p:sp>
        <p:nvSpPr>
          <p:cNvPr id="50" name="Heading 2.3">
            <a:extLst>
              <a:ext uri="{FF2B5EF4-FFF2-40B4-BE49-F238E27FC236}">
                <a16:creationId xmlns:a16="http://schemas.microsoft.com/office/drawing/2014/main" id="{C3FB10CE-30FB-4679-85A5-C3BD9D19CEE3}"/>
              </a:ext>
            </a:extLst>
          </p:cNvPr>
          <p:cNvSpPr>
            <a:spLocks noGrp="1"/>
          </p:cNvSpPr>
          <p:nvPr>
            <p:ph sz="quarter" idx="46" hasCustomPrompt="1"/>
          </p:nvPr>
        </p:nvSpPr>
        <p:spPr>
          <a:xfrm>
            <a:off x="3370641" y="422579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2.3</a:t>
            </a:r>
          </a:p>
        </p:txBody>
      </p:sp>
      <p:sp>
        <p:nvSpPr>
          <p:cNvPr id="51" name="Heading 2.2">
            <a:extLst>
              <a:ext uri="{FF2B5EF4-FFF2-40B4-BE49-F238E27FC236}">
                <a16:creationId xmlns:a16="http://schemas.microsoft.com/office/drawing/2014/main" id="{D9F43579-8108-48F3-A9B2-2636E284B509}"/>
              </a:ext>
            </a:extLst>
          </p:cNvPr>
          <p:cNvSpPr>
            <a:spLocks noGrp="1"/>
          </p:cNvSpPr>
          <p:nvPr>
            <p:ph sz="quarter" idx="47" hasCustomPrompt="1"/>
          </p:nvPr>
        </p:nvSpPr>
        <p:spPr>
          <a:xfrm>
            <a:off x="3370641" y="33648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2.2</a:t>
            </a:r>
          </a:p>
        </p:txBody>
      </p:sp>
      <p:sp>
        <p:nvSpPr>
          <p:cNvPr id="52" name="Heading 2.1">
            <a:extLst>
              <a:ext uri="{FF2B5EF4-FFF2-40B4-BE49-F238E27FC236}">
                <a16:creationId xmlns:a16="http://schemas.microsoft.com/office/drawing/2014/main" id="{8DDA72E3-4F6D-4CB7-BA85-37F5325FA20A}"/>
              </a:ext>
            </a:extLst>
          </p:cNvPr>
          <p:cNvSpPr>
            <a:spLocks noGrp="1"/>
          </p:cNvSpPr>
          <p:nvPr>
            <p:ph sz="quarter" idx="48" hasCustomPrompt="1"/>
          </p:nvPr>
        </p:nvSpPr>
        <p:spPr>
          <a:xfrm>
            <a:off x="3370641" y="250383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2.1</a:t>
            </a:r>
          </a:p>
        </p:txBody>
      </p:sp>
      <p:sp>
        <p:nvSpPr>
          <p:cNvPr id="53" name="Heading 1.1">
            <a:extLst>
              <a:ext uri="{FF2B5EF4-FFF2-40B4-BE49-F238E27FC236}">
                <a16:creationId xmlns:a16="http://schemas.microsoft.com/office/drawing/2014/main" id="{070769C6-26E7-4E5B-AC91-FC49607AB5D8}"/>
              </a:ext>
            </a:extLst>
          </p:cNvPr>
          <p:cNvSpPr>
            <a:spLocks noGrp="1"/>
          </p:cNvSpPr>
          <p:nvPr>
            <p:ph sz="quarter" idx="49" hasCustomPrompt="1"/>
          </p:nvPr>
        </p:nvSpPr>
        <p:spPr>
          <a:xfrm>
            <a:off x="1146228" y="3302685"/>
            <a:ext cx="1466142" cy="610337"/>
          </a:xfrm>
          <a:prstGeom prst="roundRect">
            <a:avLst/>
          </a:prstGeom>
          <a:solidFill>
            <a:schemeClr val="tx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1.1</a:t>
            </a:r>
          </a:p>
        </p:txBody>
      </p:sp>
      <p:sp>
        <p:nvSpPr>
          <p:cNvPr id="2" name="Title 1">
            <a:extLst>
              <a:ext uri="{FF2B5EF4-FFF2-40B4-BE49-F238E27FC236}">
                <a16:creationId xmlns:a16="http://schemas.microsoft.com/office/drawing/2014/main" id="{15D475D0-CB77-4D49-B443-E0C6D5C20AE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380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Org Structure - Ver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5A3687A-1981-4954-B9D3-0BCCCD5DD70D}"/>
              </a:ext>
            </a:extLst>
          </p:cNvPr>
          <p:cNvCxnSpPr>
            <a:cxnSpLocks/>
            <a:stCxn id="42" idx="2"/>
            <a:endCxn id="67" idx="0"/>
          </p:cNvCxnSpPr>
          <p:nvPr/>
        </p:nvCxnSpPr>
        <p:spPr>
          <a:xfrm>
            <a:off x="10544529" y="4220977"/>
            <a:ext cx="0" cy="116152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66DE515-D5F5-406D-9A5D-90F40CBC0132}"/>
              </a:ext>
            </a:extLst>
          </p:cNvPr>
          <p:cNvCxnSpPr>
            <a:cxnSpLocks/>
          </p:cNvCxnSpPr>
          <p:nvPr userDrawn="1"/>
        </p:nvCxnSpPr>
        <p:spPr>
          <a:xfrm flipH="1">
            <a:off x="1647470" y="4220977"/>
            <a:ext cx="12151" cy="116152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7B9592-A1EC-47F8-AEC1-33C0E5E75FD7}"/>
              </a:ext>
            </a:extLst>
          </p:cNvPr>
          <p:cNvCxnSpPr>
            <a:cxnSpLocks/>
            <a:stCxn id="58" idx="0"/>
            <a:endCxn id="53" idx="2"/>
          </p:cNvCxnSpPr>
          <p:nvPr/>
        </p:nvCxnSpPr>
        <p:spPr>
          <a:xfrm flipV="1">
            <a:off x="6089924" y="2449119"/>
            <a:ext cx="0" cy="204745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7" name="Heading 5.4">
            <a:extLst>
              <a:ext uri="{FF2B5EF4-FFF2-40B4-BE49-F238E27FC236}">
                <a16:creationId xmlns:a16="http://schemas.microsoft.com/office/drawing/2014/main" id="{583976DF-3156-4E3C-8DDF-66A3F377E992}"/>
              </a:ext>
            </a:extLst>
          </p:cNvPr>
          <p:cNvSpPr>
            <a:spLocks noGrp="1"/>
          </p:cNvSpPr>
          <p:nvPr>
            <p:ph sz="quarter" idx="53" hasCustomPrompt="1"/>
          </p:nvPr>
        </p:nvSpPr>
        <p:spPr>
          <a:xfrm>
            <a:off x="9811458" y="53824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5.4</a:t>
            </a:r>
          </a:p>
        </p:txBody>
      </p:sp>
      <p:sp>
        <p:nvSpPr>
          <p:cNvPr id="68" name="Heading 5.3">
            <a:extLst>
              <a:ext uri="{FF2B5EF4-FFF2-40B4-BE49-F238E27FC236}">
                <a16:creationId xmlns:a16="http://schemas.microsoft.com/office/drawing/2014/main" id="{592B1844-CE1A-4A9A-B3CA-A40F7776923F}"/>
              </a:ext>
            </a:extLst>
          </p:cNvPr>
          <p:cNvSpPr>
            <a:spLocks noGrp="1"/>
          </p:cNvSpPr>
          <p:nvPr>
            <p:ph sz="quarter" idx="54" hasCustomPrompt="1"/>
          </p:nvPr>
        </p:nvSpPr>
        <p:spPr>
          <a:xfrm>
            <a:off x="7279573" y="53824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5.3</a:t>
            </a:r>
          </a:p>
        </p:txBody>
      </p:sp>
      <p:sp>
        <p:nvSpPr>
          <p:cNvPr id="69" name="Heading 5.2">
            <a:extLst>
              <a:ext uri="{FF2B5EF4-FFF2-40B4-BE49-F238E27FC236}">
                <a16:creationId xmlns:a16="http://schemas.microsoft.com/office/drawing/2014/main" id="{0D777924-1BDD-4D5A-983B-2E7A24E08018}"/>
              </a:ext>
            </a:extLst>
          </p:cNvPr>
          <p:cNvSpPr>
            <a:spLocks noGrp="1"/>
          </p:cNvSpPr>
          <p:nvPr>
            <p:ph sz="quarter" idx="55" hasCustomPrompt="1"/>
          </p:nvPr>
        </p:nvSpPr>
        <p:spPr>
          <a:xfrm>
            <a:off x="3285067" y="53824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5.2</a:t>
            </a:r>
          </a:p>
        </p:txBody>
      </p:sp>
      <p:sp>
        <p:nvSpPr>
          <p:cNvPr id="70" name="Heading 5.1">
            <a:extLst>
              <a:ext uri="{FF2B5EF4-FFF2-40B4-BE49-F238E27FC236}">
                <a16:creationId xmlns:a16="http://schemas.microsoft.com/office/drawing/2014/main" id="{7076347B-3EB5-4A2B-8D08-B8A988FE6E2F}"/>
              </a:ext>
            </a:extLst>
          </p:cNvPr>
          <p:cNvSpPr>
            <a:spLocks noGrp="1"/>
          </p:cNvSpPr>
          <p:nvPr>
            <p:ph sz="quarter" idx="56" hasCustomPrompt="1"/>
          </p:nvPr>
        </p:nvSpPr>
        <p:spPr>
          <a:xfrm>
            <a:off x="902249" y="53824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5.1</a:t>
            </a:r>
          </a:p>
        </p:txBody>
      </p:sp>
      <p:sp>
        <p:nvSpPr>
          <p:cNvPr id="57" name="Heading 4.3">
            <a:extLst>
              <a:ext uri="{FF2B5EF4-FFF2-40B4-BE49-F238E27FC236}">
                <a16:creationId xmlns:a16="http://schemas.microsoft.com/office/drawing/2014/main" id="{8760601F-EC6A-4A99-BAD2-46263EBBE19F}"/>
              </a:ext>
            </a:extLst>
          </p:cNvPr>
          <p:cNvSpPr>
            <a:spLocks noGrp="1"/>
          </p:cNvSpPr>
          <p:nvPr>
            <p:ph sz="quarter" idx="50" hasCustomPrompt="1"/>
          </p:nvPr>
        </p:nvSpPr>
        <p:spPr>
          <a:xfrm>
            <a:off x="9819764" y="4497206"/>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4.3</a:t>
            </a:r>
          </a:p>
        </p:txBody>
      </p:sp>
      <p:sp>
        <p:nvSpPr>
          <p:cNvPr id="58" name="Heading 4.2">
            <a:extLst>
              <a:ext uri="{FF2B5EF4-FFF2-40B4-BE49-F238E27FC236}">
                <a16:creationId xmlns:a16="http://schemas.microsoft.com/office/drawing/2014/main" id="{1273F5C0-0F6D-4A04-B1EA-AD8D8E057B1B}"/>
              </a:ext>
            </a:extLst>
          </p:cNvPr>
          <p:cNvSpPr>
            <a:spLocks noGrp="1"/>
          </p:cNvSpPr>
          <p:nvPr>
            <p:ph sz="quarter" idx="51" hasCustomPrompt="1"/>
          </p:nvPr>
        </p:nvSpPr>
        <p:spPr>
          <a:xfrm>
            <a:off x="5356853" y="4496569"/>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4.2</a:t>
            </a:r>
          </a:p>
        </p:txBody>
      </p:sp>
      <p:sp>
        <p:nvSpPr>
          <p:cNvPr id="59" name="Heading 4.1">
            <a:extLst>
              <a:ext uri="{FF2B5EF4-FFF2-40B4-BE49-F238E27FC236}">
                <a16:creationId xmlns:a16="http://schemas.microsoft.com/office/drawing/2014/main" id="{194F6F1C-77E2-41D6-B0F2-B86A1A347AE3}"/>
              </a:ext>
            </a:extLst>
          </p:cNvPr>
          <p:cNvSpPr>
            <a:spLocks noGrp="1"/>
          </p:cNvSpPr>
          <p:nvPr>
            <p:ph sz="quarter" idx="52" hasCustomPrompt="1"/>
          </p:nvPr>
        </p:nvSpPr>
        <p:spPr>
          <a:xfrm>
            <a:off x="914400" y="4496957"/>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4.1</a:t>
            </a:r>
          </a:p>
        </p:txBody>
      </p:sp>
      <p:sp>
        <p:nvSpPr>
          <p:cNvPr id="42" name="Heading 3.5">
            <a:extLst>
              <a:ext uri="{FF2B5EF4-FFF2-40B4-BE49-F238E27FC236}">
                <a16:creationId xmlns:a16="http://schemas.microsoft.com/office/drawing/2014/main" id="{4DC58E65-CD00-4BE4-A331-674EE10595DD}"/>
              </a:ext>
            </a:extLst>
          </p:cNvPr>
          <p:cNvSpPr>
            <a:spLocks noGrp="1"/>
          </p:cNvSpPr>
          <p:nvPr>
            <p:ph sz="quarter" idx="39" hasCustomPrompt="1"/>
          </p:nvPr>
        </p:nvSpPr>
        <p:spPr>
          <a:xfrm>
            <a:off x="9811458"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3.5</a:t>
            </a:r>
          </a:p>
        </p:txBody>
      </p:sp>
      <p:sp>
        <p:nvSpPr>
          <p:cNvPr id="46" name="Heading 3.4">
            <a:extLst>
              <a:ext uri="{FF2B5EF4-FFF2-40B4-BE49-F238E27FC236}">
                <a16:creationId xmlns:a16="http://schemas.microsoft.com/office/drawing/2014/main" id="{35CA8960-6065-42B9-8087-5E1C46E078AA}"/>
              </a:ext>
            </a:extLst>
          </p:cNvPr>
          <p:cNvSpPr>
            <a:spLocks noGrp="1"/>
          </p:cNvSpPr>
          <p:nvPr>
            <p:ph sz="quarter" idx="42" hasCustomPrompt="1"/>
          </p:nvPr>
        </p:nvSpPr>
        <p:spPr>
          <a:xfrm>
            <a:off x="7279573"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3.4</a:t>
            </a:r>
          </a:p>
        </p:txBody>
      </p:sp>
      <p:sp>
        <p:nvSpPr>
          <p:cNvPr id="47" name="Heading 3.3">
            <a:extLst>
              <a:ext uri="{FF2B5EF4-FFF2-40B4-BE49-F238E27FC236}">
                <a16:creationId xmlns:a16="http://schemas.microsoft.com/office/drawing/2014/main" id="{938AFFB8-62FE-438B-9149-695B4EB2B4D6}"/>
              </a:ext>
            </a:extLst>
          </p:cNvPr>
          <p:cNvSpPr>
            <a:spLocks noGrp="1"/>
          </p:cNvSpPr>
          <p:nvPr>
            <p:ph sz="quarter" idx="43" hasCustomPrompt="1"/>
          </p:nvPr>
        </p:nvSpPr>
        <p:spPr>
          <a:xfrm>
            <a:off x="5350282"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3.3</a:t>
            </a:r>
          </a:p>
        </p:txBody>
      </p:sp>
      <p:sp>
        <p:nvSpPr>
          <p:cNvPr id="48" name="Heading 3.2">
            <a:extLst>
              <a:ext uri="{FF2B5EF4-FFF2-40B4-BE49-F238E27FC236}">
                <a16:creationId xmlns:a16="http://schemas.microsoft.com/office/drawing/2014/main" id="{6D31E028-721F-46F7-B5C8-6725EE028875}"/>
              </a:ext>
            </a:extLst>
          </p:cNvPr>
          <p:cNvSpPr>
            <a:spLocks noGrp="1"/>
          </p:cNvSpPr>
          <p:nvPr>
            <p:ph sz="quarter" idx="44" hasCustomPrompt="1"/>
          </p:nvPr>
        </p:nvSpPr>
        <p:spPr>
          <a:xfrm>
            <a:off x="3285067"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3.2</a:t>
            </a:r>
          </a:p>
        </p:txBody>
      </p:sp>
      <p:sp>
        <p:nvSpPr>
          <p:cNvPr id="49" name="Heading 3.1">
            <a:extLst>
              <a:ext uri="{FF2B5EF4-FFF2-40B4-BE49-F238E27FC236}">
                <a16:creationId xmlns:a16="http://schemas.microsoft.com/office/drawing/2014/main" id="{4A708EDD-2F02-40D6-B3FC-4E643285C97F}"/>
              </a:ext>
            </a:extLst>
          </p:cNvPr>
          <p:cNvSpPr>
            <a:spLocks noGrp="1"/>
          </p:cNvSpPr>
          <p:nvPr>
            <p:ph sz="quarter" idx="45" hasCustomPrompt="1"/>
          </p:nvPr>
        </p:nvSpPr>
        <p:spPr>
          <a:xfrm>
            <a:off x="914400"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3.1</a:t>
            </a:r>
          </a:p>
        </p:txBody>
      </p:sp>
      <p:sp>
        <p:nvSpPr>
          <p:cNvPr id="50" name="Heading 2.3">
            <a:extLst>
              <a:ext uri="{FF2B5EF4-FFF2-40B4-BE49-F238E27FC236}">
                <a16:creationId xmlns:a16="http://schemas.microsoft.com/office/drawing/2014/main" id="{C3FB10CE-30FB-4679-85A5-C3BD9D19CEE3}"/>
              </a:ext>
            </a:extLst>
          </p:cNvPr>
          <p:cNvSpPr>
            <a:spLocks noGrp="1"/>
          </p:cNvSpPr>
          <p:nvPr>
            <p:ph sz="quarter" idx="46" hasCustomPrompt="1"/>
          </p:nvPr>
        </p:nvSpPr>
        <p:spPr>
          <a:xfrm>
            <a:off x="7279573" y="27247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2.3</a:t>
            </a:r>
          </a:p>
        </p:txBody>
      </p:sp>
      <p:sp>
        <p:nvSpPr>
          <p:cNvPr id="51" name="Heading 2.2">
            <a:extLst>
              <a:ext uri="{FF2B5EF4-FFF2-40B4-BE49-F238E27FC236}">
                <a16:creationId xmlns:a16="http://schemas.microsoft.com/office/drawing/2014/main" id="{D9F43579-8108-48F3-A9B2-2636E284B509}"/>
              </a:ext>
            </a:extLst>
          </p:cNvPr>
          <p:cNvSpPr>
            <a:spLocks noGrp="1"/>
          </p:cNvSpPr>
          <p:nvPr>
            <p:ph sz="quarter" idx="47" hasCustomPrompt="1"/>
          </p:nvPr>
        </p:nvSpPr>
        <p:spPr>
          <a:xfrm>
            <a:off x="5338127" y="27247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2.2</a:t>
            </a:r>
          </a:p>
        </p:txBody>
      </p:sp>
      <p:sp>
        <p:nvSpPr>
          <p:cNvPr id="52" name="Heading 2.1">
            <a:extLst>
              <a:ext uri="{FF2B5EF4-FFF2-40B4-BE49-F238E27FC236}">
                <a16:creationId xmlns:a16="http://schemas.microsoft.com/office/drawing/2014/main" id="{8DDA72E3-4F6D-4CB7-BA85-37F5325FA20A}"/>
              </a:ext>
            </a:extLst>
          </p:cNvPr>
          <p:cNvSpPr>
            <a:spLocks noGrp="1"/>
          </p:cNvSpPr>
          <p:nvPr>
            <p:ph sz="quarter" idx="48" hasCustomPrompt="1"/>
          </p:nvPr>
        </p:nvSpPr>
        <p:spPr>
          <a:xfrm>
            <a:off x="3285067" y="27247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2.1</a:t>
            </a:r>
          </a:p>
        </p:txBody>
      </p:sp>
      <p:sp>
        <p:nvSpPr>
          <p:cNvPr id="53" name="Heading 1.1">
            <a:extLst>
              <a:ext uri="{FF2B5EF4-FFF2-40B4-BE49-F238E27FC236}">
                <a16:creationId xmlns:a16="http://schemas.microsoft.com/office/drawing/2014/main" id="{070769C6-26E7-4E5B-AC91-FC49607AB5D8}"/>
              </a:ext>
            </a:extLst>
          </p:cNvPr>
          <p:cNvSpPr>
            <a:spLocks noGrp="1"/>
          </p:cNvSpPr>
          <p:nvPr>
            <p:ph sz="quarter" idx="49" hasCustomPrompt="1"/>
          </p:nvPr>
        </p:nvSpPr>
        <p:spPr>
          <a:xfrm>
            <a:off x="5356853" y="1838782"/>
            <a:ext cx="1466142" cy="610337"/>
          </a:xfrm>
          <a:prstGeom prst="roundRect">
            <a:avLst/>
          </a:prstGeom>
          <a:solidFill>
            <a:schemeClr val="tx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1.1</a:t>
            </a:r>
          </a:p>
        </p:txBody>
      </p:sp>
      <p:sp>
        <p:nvSpPr>
          <p:cNvPr id="2" name="Title 1">
            <a:extLst>
              <a:ext uri="{FF2B5EF4-FFF2-40B4-BE49-F238E27FC236}">
                <a16:creationId xmlns:a16="http://schemas.microsoft.com/office/drawing/2014/main" id="{15D475D0-CB77-4D49-B443-E0C6D5C20AE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582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WOT Layout">
    <p:spTree>
      <p:nvGrpSpPr>
        <p:cNvPr id="1" name=""/>
        <p:cNvGrpSpPr/>
        <p:nvPr/>
      </p:nvGrpSpPr>
      <p:grpSpPr>
        <a:xfrm>
          <a:off x="0" y="0"/>
          <a:ext cx="0" cy="0"/>
          <a:chOff x="0" y="0"/>
          <a:chExt cx="0" cy="0"/>
        </a:xfrm>
      </p:grpSpPr>
      <p:sp>
        <p:nvSpPr>
          <p:cNvPr id="9" name="Box - T">
            <a:extLst>
              <a:ext uri="{FF2B5EF4-FFF2-40B4-BE49-F238E27FC236}">
                <a16:creationId xmlns:a16="http://schemas.microsoft.com/office/drawing/2014/main" id="{543B48E1-923C-45ED-ABAF-0C230A01BBBB}"/>
              </a:ext>
            </a:extLst>
          </p:cNvPr>
          <p:cNvSpPr/>
          <p:nvPr/>
        </p:nvSpPr>
        <p:spPr>
          <a:xfrm>
            <a:off x="6135359" y="3470315"/>
            <a:ext cx="1716712" cy="2006572"/>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0">
              <a:solidFill>
                <a:schemeClr val="accent1"/>
              </a:solidFill>
            </a:endParaRPr>
          </a:p>
        </p:txBody>
      </p:sp>
      <p:sp>
        <p:nvSpPr>
          <p:cNvPr id="12" name="T">
            <a:extLst>
              <a:ext uri="{FF2B5EF4-FFF2-40B4-BE49-F238E27FC236}">
                <a16:creationId xmlns:a16="http://schemas.microsoft.com/office/drawing/2014/main" id="{1E18E758-9EA0-41A2-BFD4-A5E064AA46A8}"/>
              </a:ext>
            </a:extLst>
          </p:cNvPr>
          <p:cNvSpPr txBox="1"/>
          <p:nvPr/>
        </p:nvSpPr>
        <p:spPr>
          <a:xfrm>
            <a:off x="6408404" y="3705836"/>
            <a:ext cx="1104251" cy="1015662"/>
          </a:xfrm>
          <a:prstGeom prst="rect">
            <a:avLst/>
          </a:prstGeom>
          <a:noFill/>
        </p:spPr>
        <p:txBody>
          <a:bodyPr wrap="square" rtlCol="0" anchor="ctr">
            <a:spAutoFit/>
          </a:bodyPr>
          <a:lstStyle/>
          <a:p>
            <a:pPr algn="ctr"/>
            <a:r>
              <a:rPr lang="id-ID" sz="6000" b="1">
                <a:solidFill>
                  <a:schemeClr val="bg1"/>
                </a:solidFill>
                <a:latin typeface="+mj-lt"/>
                <a:cs typeface="Calibri" panose="020F0502020204030204" pitchFamily="34" charset="0"/>
              </a:rPr>
              <a:t>T</a:t>
            </a:r>
          </a:p>
        </p:txBody>
      </p:sp>
      <p:sp>
        <p:nvSpPr>
          <p:cNvPr id="6" name="Box - O">
            <a:extLst>
              <a:ext uri="{FF2B5EF4-FFF2-40B4-BE49-F238E27FC236}">
                <a16:creationId xmlns:a16="http://schemas.microsoft.com/office/drawing/2014/main" id="{37BBD346-4077-44E4-A2D1-091EAD9C4FF5}"/>
              </a:ext>
            </a:extLst>
          </p:cNvPr>
          <p:cNvSpPr/>
          <p:nvPr/>
        </p:nvSpPr>
        <p:spPr>
          <a:xfrm rot="10800000">
            <a:off x="4309059" y="2971838"/>
            <a:ext cx="1716709" cy="2006576"/>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0"/>
          </a:p>
        </p:txBody>
      </p:sp>
      <p:sp>
        <p:nvSpPr>
          <p:cNvPr id="8" name="O">
            <a:extLst>
              <a:ext uri="{FF2B5EF4-FFF2-40B4-BE49-F238E27FC236}">
                <a16:creationId xmlns:a16="http://schemas.microsoft.com/office/drawing/2014/main" id="{208CCFA6-1DD0-47E3-A8F1-D1A62439A652}"/>
              </a:ext>
            </a:extLst>
          </p:cNvPr>
          <p:cNvSpPr txBox="1"/>
          <p:nvPr/>
        </p:nvSpPr>
        <p:spPr>
          <a:xfrm>
            <a:off x="4680690" y="3729543"/>
            <a:ext cx="981152" cy="1015662"/>
          </a:xfrm>
          <a:prstGeom prst="rect">
            <a:avLst/>
          </a:prstGeom>
          <a:noFill/>
        </p:spPr>
        <p:txBody>
          <a:bodyPr wrap="square" rtlCol="0" anchor="ctr">
            <a:spAutoFit/>
          </a:bodyPr>
          <a:lstStyle/>
          <a:p>
            <a:pPr algn="ctr"/>
            <a:r>
              <a:rPr lang="id-ID" sz="6000" b="1" dirty="0">
                <a:solidFill>
                  <a:schemeClr val="bg1"/>
                </a:solidFill>
                <a:latin typeface="+mj-lt"/>
                <a:cs typeface="Calibri" panose="020F0502020204030204" pitchFamily="34" charset="0"/>
              </a:rPr>
              <a:t>O</a:t>
            </a:r>
          </a:p>
        </p:txBody>
      </p:sp>
      <p:sp>
        <p:nvSpPr>
          <p:cNvPr id="10" name="Box - W">
            <a:extLst>
              <a:ext uri="{FF2B5EF4-FFF2-40B4-BE49-F238E27FC236}">
                <a16:creationId xmlns:a16="http://schemas.microsoft.com/office/drawing/2014/main" id="{243947BF-A97C-4402-83EC-6959DB9E6DB5}"/>
              </a:ext>
            </a:extLst>
          </p:cNvPr>
          <p:cNvSpPr/>
          <p:nvPr/>
        </p:nvSpPr>
        <p:spPr>
          <a:xfrm rot="5400000" flipH="1" flipV="1">
            <a:off x="6273239" y="1516792"/>
            <a:ext cx="1716705" cy="2006581"/>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0" dirty="0"/>
          </a:p>
        </p:txBody>
      </p:sp>
      <p:sp>
        <p:nvSpPr>
          <p:cNvPr id="11" name="W">
            <a:extLst>
              <a:ext uri="{FF2B5EF4-FFF2-40B4-BE49-F238E27FC236}">
                <a16:creationId xmlns:a16="http://schemas.microsoft.com/office/drawing/2014/main" id="{68BDD079-FB16-4AD0-9F67-D57472C1E02D}"/>
              </a:ext>
            </a:extLst>
          </p:cNvPr>
          <p:cNvSpPr txBox="1"/>
          <p:nvPr/>
        </p:nvSpPr>
        <p:spPr>
          <a:xfrm>
            <a:off x="6440964" y="1963117"/>
            <a:ext cx="905688" cy="1015662"/>
          </a:xfrm>
          <a:prstGeom prst="rect">
            <a:avLst/>
          </a:prstGeom>
          <a:noFill/>
        </p:spPr>
        <p:txBody>
          <a:bodyPr wrap="square" rtlCol="0" anchor="ctr">
            <a:spAutoFit/>
          </a:bodyPr>
          <a:lstStyle/>
          <a:p>
            <a:pPr algn="ctr"/>
            <a:r>
              <a:rPr lang="id-ID" sz="6000" b="1" dirty="0">
                <a:solidFill>
                  <a:schemeClr val="bg1"/>
                </a:solidFill>
                <a:latin typeface="+mj-lt"/>
                <a:cs typeface="Calibri" panose="020F0502020204030204" pitchFamily="34" charset="0"/>
              </a:rPr>
              <a:t>W</a:t>
            </a:r>
          </a:p>
        </p:txBody>
      </p:sp>
      <p:sp>
        <p:nvSpPr>
          <p:cNvPr id="4" name="Box - S">
            <a:extLst>
              <a:ext uri="{FF2B5EF4-FFF2-40B4-BE49-F238E27FC236}">
                <a16:creationId xmlns:a16="http://schemas.microsoft.com/office/drawing/2014/main" id="{1E59D0C8-48EB-44DD-9098-1FDD3DDC6868}"/>
              </a:ext>
            </a:extLst>
          </p:cNvPr>
          <p:cNvSpPr/>
          <p:nvPr/>
        </p:nvSpPr>
        <p:spPr>
          <a:xfrm rot="10800000" flipH="1" flipV="1">
            <a:off x="4325990" y="1666935"/>
            <a:ext cx="1716711" cy="2006577"/>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0"/>
          </a:p>
        </p:txBody>
      </p:sp>
      <p:sp>
        <p:nvSpPr>
          <p:cNvPr id="7" name="S">
            <a:extLst>
              <a:ext uri="{FF2B5EF4-FFF2-40B4-BE49-F238E27FC236}">
                <a16:creationId xmlns:a16="http://schemas.microsoft.com/office/drawing/2014/main" id="{73915F23-0437-49D6-BEBD-32C5FA9474B1}"/>
              </a:ext>
            </a:extLst>
          </p:cNvPr>
          <p:cNvSpPr txBox="1"/>
          <p:nvPr/>
        </p:nvSpPr>
        <p:spPr>
          <a:xfrm>
            <a:off x="4685770" y="1968822"/>
            <a:ext cx="981152" cy="1015662"/>
          </a:xfrm>
          <a:prstGeom prst="rect">
            <a:avLst/>
          </a:prstGeom>
          <a:noFill/>
        </p:spPr>
        <p:txBody>
          <a:bodyPr wrap="square" rtlCol="0" anchor="ctr">
            <a:spAutoFit/>
          </a:bodyPr>
          <a:lstStyle/>
          <a:p>
            <a:pPr algn="ctr"/>
            <a:r>
              <a:rPr lang="id-ID" sz="6000" b="1" dirty="0">
                <a:solidFill>
                  <a:schemeClr val="bg1"/>
                </a:solidFill>
                <a:latin typeface="+mj-lt"/>
                <a:cs typeface="Calibri" panose="020F0502020204030204" pitchFamily="34" charset="0"/>
              </a:rPr>
              <a:t>S</a:t>
            </a:r>
          </a:p>
        </p:txBody>
      </p:sp>
      <p:sp>
        <p:nvSpPr>
          <p:cNvPr id="30" name="Content 4">
            <a:extLst>
              <a:ext uri="{FF2B5EF4-FFF2-40B4-BE49-F238E27FC236}">
                <a16:creationId xmlns:a16="http://schemas.microsoft.com/office/drawing/2014/main" id="{784E4410-8164-40D8-959E-AEBFC8CB2D1B}"/>
              </a:ext>
            </a:extLst>
          </p:cNvPr>
          <p:cNvSpPr>
            <a:spLocks noGrp="1"/>
          </p:cNvSpPr>
          <p:nvPr>
            <p:ph sz="quarter" idx="44"/>
          </p:nvPr>
        </p:nvSpPr>
        <p:spPr>
          <a:xfrm>
            <a:off x="8265230" y="4213543"/>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dirty="0"/>
              <a:t>Click to edit Master text styles</a:t>
            </a:r>
          </a:p>
          <a:p>
            <a:pPr lvl="1"/>
            <a:r>
              <a:rPr lang="en-US" dirty="0"/>
              <a:t>Second level</a:t>
            </a:r>
          </a:p>
          <a:p>
            <a:pPr lvl="2"/>
            <a:r>
              <a:rPr lang="en-US" dirty="0"/>
              <a:t>Third level</a:t>
            </a:r>
          </a:p>
        </p:txBody>
      </p:sp>
      <p:sp>
        <p:nvSpPr>
          <p:cNvPr id="29" name="Heading 4">
            <a:extLst>
              <a:ext uri="{FF2B5EF4-FFF2-40B4-BE49-F238E27FC236}">
                <a16:creationId xmlns:a16="http://schemas.microsoft.com/office/drawing/2014/main" id="{7D824D24-DD41-4491-BFB1-94F6F2E51F60}"/>
              </a:ext>
            </a:extLst>
          </p:cNvPr>
          <p:cNvSpPr>
            <a:spLocks noGrp="1"/>
          </p:cNvSpPr>
          <p:nvPr>
            <p:ph type="body" sz="quarter" idx="43" hasCustomPrompt="1"/>
          </p:nvPr>
        </p:nvSpPr>
        <p:spPr>
          <a:xfrm>
            <a:off x="8264665" y="3851593"/>
            <a:ext cx="2788215" cy="350837"/>
          </a:xfrm>
        </p:spPr>
        <p:txBody>
          <a:bodyPr/>
          <a:lstStyle>
            <a:lvl1pPr>
              <a:buNone/>
              <a:defRPr>
                <a:solidFill>
                  <a:schemeClr val="accent1"/>
                </a:solidFill>
                <a:latin typeface="+mj-lt"/>
              </a:defRPr>
            </a:lvl1pPr>
          </a:lstStyle>
          <a:p>
            <a:pPr lvl="0"/>
            <a:r>
              <a:rPr lang="en-US" dirty="0"/>
              <a:t>Threat</a:t>
            </a:r>
          </a:p>
        </p:txBody>
      </p:sp>
      <p:sp>
        <p:nvSpPr>
          <p:cNvPr id="32" name="Content 3">
            <a:extLst>
              <a:ext uri="{FF2B5EF4-FFF2-40B4-BE49-F238E27FC236}">
                <a16:creationId xmlns:a16="http://schemas.microsoft.com/office/drawing/2014/main" id="{02317180-B72B-4602-AE80-4840AC7D8A14}"/>
              </a:ext>
            </a:extLst>
          </p:cNvPr>
          <p:cNvSpPr>
            <a:spLocks noGrp="1"/>
          </p:cNvSpPr>
          <p:nvPr>
            <p:ph sz="quarter" idx="46"/>
          </p:nvPr>
        </p:nvSpPr>
        <p:spPr>
          <a:xfrm>
            <a:off x="1145629" y="4213543"/>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dirty="0"/>
              <a:t>Click to edit Master text styles</a:t>
            </a:r>
          </a:p>
          <a:p>
            <a:pPr lvl="1"/>
            <a:r>
              <a:rPr lang="en-US" dirty="0"/>
              <a:t>Second level</a:t>
            </a:r>
          </a:p>
          <a:p>
            <a:pPr lvl="2"/>
            <a:r>
              <a:rPr lang="en-US" dirty="0"/>
              <a:t>Third level</a:t>
            </a:r>
          </a:p>
        </p:txBody>
      </p:sp>
      <p:sp>
        <p:nvSpPr>
          <p:cNvPr id="31" name="Heading 3">
            <a:extLst>
              <a:ext uri="{FF2B5EF4-FFF2-40B4-BE49-F238E27FC236}">
                <a16:creationId xmlns:a16="http://schemas.microsoft.com/office/drawing/2014/main" id="{686C65FA-658A-45A4-827A-942CD8D39201}"/>
              </a:ext>
            </a:extLst>
          </p:cNvPr>
          <p:cNvSpPr>
            <a:spLocks noGrp="1"/>
          </p:cNvSpPr>
          <p:nvPr>
            <p:ph type="body" sz="quarter" idx="45" hasCustomPrompt="1"/>
          </p:nvPr>
        </p:nvSpPr>
        <p:spPr>
          <a:xfrm>
            <a:off x="1145064" y="3851593"/>
            <a:ext cx="2788215" cy="350837"/>
          </a:xfrm>
        </p:spPr>
        <p:txBody>
          <a:bodyPr/>
          <a:lstStyle>
            <a:lvl1pPr>
              <a:defRPr>
                <a:solidFill>
                  <a:schemeClr val="accent6"/>
                </a:solidFill>
                <a:latin typeface="+mj-lt"/>
              </a:defRPr>
            </a:lvl1pPr>
          </a:lstStyle>
          <a:p>
            <a:pPr lvl="0"/>
            <a:r>
              <a:rPr lang="en-US" dirty="0"/>
              <a:t>Opportunity</a:t>
            </a:r>
          </a:p>
        </p:txBody>
      </p:sp>
      <p:sp>
        <p:nvSpPr>
          <p:cNvPr id="28" name="Content 2">
            <a:extLst>
              <a:ext uri="{FF2B5EF4-FFF2-40B4-BE49-F238E27FC236}">
                <a16:creationId xmlns:a16="http://schemas.microsoft.com/office/drawing/2014/main" id="{FC4222C6-4BCD-483C-8E02-57B00F4008E3}"/>
              </a:ext>
            </a:extLst>
          </p:cNvPr>
          <p:cNvSpPr>
            <a:spLocks noGrp="1"/>
          </p:cNvSpPr>
          <p:nvPr>
            <p:ph sz="quarter" idx="42"/>
          </p:nvPr>
        </p:nvSpPr>
        <p:spPr>
          <a:xfrm>
            <a:off x="8265230" y="2186858"/>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dirty="0"/>
              <a:t>Click to edit Master text styles</a:t>
            </a:r>
          </a:p>
          <a:p>
            <a:pPr lvl="1"/>
            <a:r>
              <a:rPr lang="en-US" dirty="0"/>
              <a:t>Second level</a:t>
            </a:r>
          </a:p>
          <a:p>
            <a:pPr lvl="2"/>
            <a:r>
              <a:rPr lang="en-US" dirty="0"/>
              <a:t>Third level</a:t>
            </a:r>
          </a:p>
        </p:txBody>
      </p:sp>
      <p:sp>
        <p:nvSpPr>
          <p:cNvPr id="27" name="Heading 2">
            <a:extLst>
              <a:ext uri="{FF2B5EF4-FFF2-40B4-BE49-F238E27FC236}">
                <a16:creationId xmlns:a16="http://schemas.microsoft.com/office/drawing/2014/main" id="{4AAB5012-E3A9-4C41-BFE5-C8504B85A734}"/>
              </a:ext>
            </a:extLst>
          </p:cNvPr>
          <p:cNvSpPr>
            <a:spLocks noGrp="1"/>
          </p:cNvSpPr>
          <p:nvPr>
            <p:ph type="body" sz="quarter" idx="41" hasCustomPrompt="1"/>
          </p:nvPr>
        </p:nvSpPr>
        <p:spPr>
          <a:xfrm>
            <a:off x="8264665" y="1824908"/>
            <a:ext cx="2788215" cy="350837"/>
          </a:xfrm>
        </p:spPr>
        <p:txBody>
          <a:bodyPr/>
          <a:lstStyle>
            <a:lvl1pPr>
              <a:buNone/>
              <a:defRPr>
                <a:solidFill>
                  <a:schemeClr val="accent5"/>
                </a:solidFill>
                <a:latin typeface="+mj-lt"/>
              </a:defRPr>
            </a:lvl1pPr>
          </a:lstStyle>
          <a:p>
            <a:pPr lvl="0"/>
            <a:r>
              <a:rPr lang="en-US" dirty="0"/>
              <a:t>Weakness</a:t>
            </a:r>
          </a:p>
        </p:txBody>
      </p:sp>
      <p:sp>
        <p:nvSpPr>
          <p:cNvPr id="19" name="Content 1">
            <a:extLst>
              <a:ext uri="{FF2B5EF4-FFF2-40B4-BE49-F238E27FC236}">
                <a16:creationId xmlns:a16="http://schemas.microsoft.com/office/drawing/2014/main" id="{4F9F3961-1922-4813-9FFC-34A3F71735B2}"/>
              </a:ext>
            </a:extLst>
          </p:cNvPr>
          <p:cNvSpPr>
            <a:spLocks noGrp="1"/>
          </p:cNvSpPr>
          <p:nvPr>
            <p:ph sz="quarter" idx="40"/>
          </p:nvPr>
        </p:nvSpPr>
        <p:spPr>
          <a:xfrm>
            <a:off x="1145629" y="2186858"/>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dirty="0"/>
              <a:t>Click to edit Master text styles</a:t>
            </a:r>
          </a:p>
          <a:p>
            <a:pPr lvl="1"/>
            <a:r>
              <a:rPr lang="en-US" dirty="0"/>
              <a:t>Second level</a:t>
            </a:r>
          </a:p>
          <a:p>
            <a:pPr lvl="2"/>
            <a:r>
              <a:rPr lang="en-US" dirty="0"/>
              <a:t>Third level</a:t>
            </a:r>
          </a:p>
        </p:txBody>
      </p:sp>
      <p:sp>
        <p:nvSpPr>
          <p:cNvPr id="26" name="Heading 1">
            <a:extLst>
              <a:ext uri="{FF2B5EF4-FFF2-40B4-BE49-F238E27FC236}">
                <a16:creationId xmlns:a16="http://schemas.microsoft.com/office/drawing/2014/main" id="{997AC3E9-C8D2-4AAE-AC54-83F12C1D3F1E}"/>
              </a:ext>
            </a:extLst>
          </p:cNvPr>
          <p:cNvSpPr>
            <a:spLocks noGrp="1"/>
          </p:cNvSpPr>
          <p:nvPr>
            <p:ph type="body" sz="quarter" idx="39" hasCustomPrompt="1"/>
          </p:nvPr>
        </p:nvSpPr>
        <p:spPr>
          <a:xfrm>
            <a:off x="1145064" y="1824908"/>
            <a:ext cx="2788215" cy="350837"/>
          </a:xfrm>
        </p:spPr>
        <p:txBody>
          <a:bodyPr/>
          <a:lstStyle>
            <a:lvl1pPr>
              <a:defRPr>
                <a:solidFill>
                  <a:schemeClr val="accent2"/>
                </a:solidFill>
                <a:latin typeface="+mj-lt"/>
              </a:defRPr>
            </a:lvl1pPr>
          </a:lstStyle>
          <a:p>
            <a:pPr lvl="0"/>
            <a:r>
              <a:rPr lang="en-US" dirty="0"/>
              <a:t>Strength</a:t>
            </a:r>
          </a:p>
        </p:txBody>
      </p:sp>
      <p:sp>
        <p:nvSpPr>
          <p:cNvPr id="2" name="Title 1">
            <a:extLst>
              <a:ext uri="{FF2B5EF4-FFF2-40B4-BE49-F238E27FC236}">
                <a16:creationId xmlns:a16="http://schemas.microsoft.com/office/drawing/2014/main" id="{63AEA303-FD21-45DE-969B-D801C2CA0F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687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50% 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6146800" y="0"/>
            <a:ext cx="6045200" cy="6858000"/>
          </a:xfrm>
          <a:prstGeom prst="rect">
            <a:avLst/>
          </a:prstGeom>
          <a:solidFill>
            <a:schemeClr val="bg2"/>
          </a:solidFill>
        </p:spPr>
        <p:txBody>
          <a:bodyPr/>
          <a:lstStyle>
            <a:lvl1pPr algn="ctr">
              <a:defRPr/>
            </a:lvl1pPr>
          </a:lstStyle>
          <a:p>
            <a:r>
              <a:rPr lang="en-US"/>
              <a:t>Click icon to add picture</a:t>
            </a:r>
          </a:p>
        </p:txBody>
      </p:sp>
      <p:sp>
        <p:nvSpPr>
          <p:cNvPr id="3" name="Chart Placeholder 1">
            <a:extLst>
              <a:ext uri="{FF2B5EF4-FFF2-40B4-BE49-F238E27FC236}">
                <a16:creationId xmlns:a16="http://schemas.microsoft.com/office/drawing/2014/main" id="{4904AD6B-F58B-416B-B1FD-87D1CC1133E6}"/>
              </a:ext>
            </a:extLst>
          </p:cNvPr>
          <p:cNvSpPr>
            <a:spLocks noGrp="1"/>
          </p:cNvSpPr>
          <p:nvPr>
            <p:ph type="chart" sz="quarter" idx="16"/>
          </p:nvPr>
        </p:nvSpPr>
        <p:spPr>
          <a:xfrm>
            <a:off x="901700" y="3703321"/>
            <a:ext cx="4981575" cy="2646680"/>
          </a:xfrm>
          <a:prstGeom prst="rect">
            <a:avLst/>
          </a:prstGeom>
        </p:spPr>
        <p:txBody>
          <a:bodyPr/>
          <a:lstStyle>
            <a:lvl1pPr algn="ctr">
              <a:defRPr/>
            </a:lvl1pPr>
          </a:lstStyle>
          <a:p>
            <a:r>
              <a:rPr lang="en-US"/>
              <a:t>Click icon to add chart</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371601"/>
            <a:ext cx="4980391" cy="2255519"/>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8" name="Logo - NENA">
            <a:extLst>
              <a:ext uri="{FF2B5EF4-FFF2-40B4-BE49-F238E27FC236}">
                <a16:creationId xmlns:a16="http://schemas.microsoft.com/office/drawing/2014/main" id="{6313AD6F-8482-46FB-A59F-37660BDF40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5" name="Title 4">
            <a:extLst>
              <a:ext uri="{FF2B5EF4-FFF2-40B4-BE49-F238E27FC236}">
                <a16:creationId xmlns:a16="http://schemas.microsoft.com/office/drawing/2014/main" id="{06F718A2-E65A-467D-8A89-12CA264E576F}"/>
              </a:ext>
            </a:extLst>
          </p:cNvPr>
          <p:cNvSpPr>
            <a:spLocks noGrp="1"/>
          </p:cNvSpPr>
          <p:nvPr>
            <p:ph type="title"/>
          </p:nvPr>
        </p:nvSpPr>
        <p:spPr>
          <a:xfrm>
            <a:off x="902249" y="162676"/>
            <a:ext cx="4980391" cy="1250004"/>
          </a:xfrm>
        </p:spPr>
        <p:txBody>
          <a:bodyPr/>
          <a:lstStyle/>
          <a:p>
            <a:r>
              <a:rPr lang="en-US" dirty="0"/>
              <a:t>Click to edit Master title style</a:t>
            </a:r>
          </a:p>
        </p:txBody>
      </p:sp>
    </p:spTree>
    <p:extLst>
      <p:ext uri="{BB962C8B-B14F-4D97-AF65-F5344CB8AC3E}">
        <p14:creationId xmlns:p14="http://schemas.microsoft.com/office/powerpoint/2010/main" val="2994775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Four Section Layout_2">
    <p:spTree>
      <p:nvGrpSpPr>
        <p:cNvPr id="1" name=""/>
        <p:cNvGrpSpPr/>
        <p:nvPr/>
      </p:nvGrpSpPr>
      <p:grpSpPr>
        <a:xfrm>
          <a:off x="0" y="0"/>
          <a:ext cx="0" cy="0"/>
          <a:chOff x="0" y="0"/>
          <a:chExt cx="0" cy="0"/>
        </a:xfrm>
      </p:grpSpPr>
      <p:sp>
        <p:nvSpPr>
          <p:cNvPr id="7" name="Freeform: Shape 6" descr="Arrow Right">
            <a:extLst>
              <a:ext uri="{FF2B5EF4-FFF2-40B4-BE49-F238E27FC236}">
                <a16:creationId xmlns:a16="http://schemas.microsoft.com/office/drawing/2014/main" id="{06ADA125-1797-4EC8-B728-B74325EE2B26}"/>
              </a:ext>
            </a:extLst>
          </p:cNvPr>
          <p:cNvSpPr/>
          <p:nvPr/>
        </p:nvSpPr>
        <p:spPr>
          <a:xfrm>
            <a:off x="7673252" y="2366460"/>
            <a:ext cx="2769164" cy="725337"/>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chemeClr val="accent6"/>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b="0"/>
          </a:p>
        </p:txBody>
      </p:sp>
      <p:sp>
        <p:nvSpPr>
          <p:cNvPr id="6" name="Freeform: Shape 5" descr="Arrow Right">
            <a:extLst>
              <a:ext uri="{FF2B5EF4-FFF2-40B4-BE49-F238E27FC236}">
                <a16:creationId xmlns:a16="http://schemas.microsoft.com/office/drawing/2014/main" id="{2AF7CDE6-5C29-4C7A-A38A-795156D89EB7}"/>
              </a:ext>
            </a:extLst>
          </p:cNvPr>
          <p:cNvSpPr/>
          <p:nvPr/>
        </p:nvSpPr>
        <p:spPr>
          <a:xfrm>
            <a:off x="5070455" y="2366460"/>
            <a:ext cx="2769164" cy="725337"/>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chemeClr val="accent5"/>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b="0"/>
          </a:p>
        </p:txBody>
      </p:sp>
      <p:sp>
        <p:nvSpPr>
          <p:cNvPr id="4" name="Freeform: Shape 3" descr="Arrow Right">
            <a:extLst>
              <a:ext uri="{FF2B5EF4-FFF2-40B4-BE49-F238E27FC236}">
                <a16:creationId xmlns:a16="http://schemas.microsoft.com/office/drawing/2014/main" id="{73DD6908-2760-434A-95FF-BD24BA5AE6D7}"/>
              </a:ext>
            </a:extLst>
          </p:cNvPr>
          <p:cNvSpPr/>
          <p:nvPr/>
        </p:nvSpPr>
        <p:spPr>
          <a:xfrm>
            <a:off x="2467659" y="2366460"/>
            <a:ext cx="2769164" cy="725337"/>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chemeClr val="accent2"/>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b="0"/>
          </a:p>
        </p:txBody>
      </p:sp>
      <p:sp>
        <p:nvSpPr>
          <p:cNvPr id="5" name="Freeform: Shape 4" descr="Arrow Right">
            <a:extLst>
              <a:ext uri="{FF2B5EF4-FFF2-40B4-BE49-F238E27FC236}">
                <a16:creationId xmlns:a16="http://schemas.microsoft.com/office/drawing/2014/main" id="{25723244-6F7F-40B8-A58F-7B9E2A5AC9B9}"/>
              </a:ext>
            </a:extLst>
          </p:cNvPr>
          <p:cNvSpPr/>
          <p:nvPr/>
        </p:nvSpPr>
        <p:spPr>
          <a:xfrm>
            <a:off x="902248" y="2367954"/>
            <a:ext cx="1731777" cy="725337"/>
          </a:xfrm>
          <a:custGeom>
            <a:avLst/>
            <a:gdLst>
              <a:gd name="connsiteX0" fmla="*/ 1235458 w 1790701"/>
              <a:gd name="connsiteY0" fmla="*/ 0 h 673100"/>
              <a:gd name="connsiteX1" fmla="*/ 1244637 w 1790701"/>
              <a:gd name="connsiteY1" fmla="*/ 0 h 673100"/>
              <a:gd name="connsiteX2" fmla="*/ 1712044 w 1790701"/>
              <a:gd name="connsiteY2" fmla="*/ 576069 h 673100"/>
              <a:gd name="connsiteX3" fmla="*/ 1790701 w 1790701"/>
              <a:gd name="connsiteY3" fmla="*/ 576069 h 673100"/>
              <a:gd name="connsiteX4" fmla="*/ 1790701 w 1790701"/>
              <a:gd name="connsiteY4" fmla="*/ 673012 h 673100"/>
              <a:gd name="connsiteX5" fmla="*/ 1790701 w 1790701"/>
              <a:gd name="connsiteY5" fmla="*/ 673100 h 673100"/>
              <a:gd name="connsiteX6" fmla="*/ 1439079 w 1790701"/>
              <a:gd name="connsiteY6" fmla="*/ 673100 h 673100"/>
              <a:gd name="connsiteX7" fmla="*/ 1235509 w 1790701"/>
              <a:gd name="connsiteY7" fmla="*/ 673100 h 673100"/>
              <a:gd name="connsiteX8" fmla="*/ 0 w 1790701"/>
              <a:gd name="connsiteY8" fmla="*/ 0 h 673100"/>
              <a:gd name="connsiteX9" fmla="*/ 1235457 w 1790701"/>
              <a:gd name="connsiteY9" fmla="*/ 0 h 673100"/>
              <a:gd name="connsiteX10" fmla="*/ 1235508 w 1790701"/>
              <a:gd name="connsiteY10" fmla="*/ 673100 h 673100"/>
              <a:gd name="connsiteX11" fmla="*/ 0 w 1790701"/>
              <a:gd name="connsiteY11" fmla="*/ 673100 h 673100"/>
              <a:gd name="connsiteX0" fmla="*/ 1235458 w 1790701"/>
              <a:gd name="connsiteY0" fmla="*/ 0 h 673100"/>
              <a:gd name="connsiteX1" fmla="*/ 1244637 w 1790701"/>
              <a:gd name="connsiteY1" fmla="*/ 0 h 673100"/>
              <a:gd name="connsiteX2" fmla="*/ 1790701 w 1790701"/>
              <a:gd name="connsiteY2" fmla="*/ 576069 h 673100"/>
              <a:gd name="connsiteX3" fmla="*/ 1790701 w 1790701"/>
              <a:gd name="connsiteY3" fmla="*/ 673012 h 673100"/>
              <a:gd name="connsiteX4" fmla="*/ 1790701 w 1790701"/>
              <a:gd name="connsiteY4" fmla="*/ 673100 h 673100"/>
              <a:gd name="connsiteX5" fmla="*/ 1439079 w 1790701"/>
              <a:gd name="connsiteY5" fmla="*/ 673100 h 673100"/>
              <a:gd name="connsiteX6" fmla="*/ 1235509 w 1790701"/>
              <a:gd name="connsiteY6" fmla="*/ 673100 h 673100"/>
              <a:gd name="connsiteX7" fmla="*/ 1235458 w 1790701"/>
              <a:gd name="connsiteY7" fmla="*/ 0 h 673100"/>
              <a:gd name="connsiteX8" fmla="*/ 0 w 1790701"/>
              <a:gd name="connsiteY8" fmla="*/ 0 h 673100"/>
              <a:gd name="connsiteX9" fmla="*/ 1235457 w 1790701"/>
              <a:gd name="connsiteY9" fmla="*/ 0 h 673100"/>
              <a:gd name="connsiteX10" fmla="*/ 1235508 w 1790701"/>
              <a:gd name="connsiteY10" fmla="*/ 673100 h 673100"/>
              <a:gd name="connsiteX11" fmla="*/ 0 w 1790701"/>
              <a:gd name="connsiteY11" fmla="*/ 673100 h 673100"/>
              <a:gd name="connsiteX12" fmla="*/ 0 w 1790701"/>
              <a:gd name="connsiteY12"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0701" h="673100">
                <a:moveTo>
                  <a:pt x="1235458" y="0"/>
                </a:moveTo>
                <a:lnTo>
                  <a:pt x="1244637" y="0"/>
                </a:lnTo>
                <a:lnTo>
                  <a:pt x="1790701" y="576069"/>
                </a:lnTo>
                <a:lnTo>
                  <a:pt x="1790701" y="673012"/>
                </a:lnTo>
                <a:lnTo>
                  <a:pt x="1790701" y="673100"/>
                </a:lnTo>
                <a:lnTo>
                  <a:pt x="1439079" y="673100"/>
                </a:lnTo>
                <a:lnTo>
                  <a:pt x="1235509" y="673100"/>
                </a:lnTo>
                <a:cubicBezTo>
                  <a:pt x="1235492" y="448733"/>
                  <a:pt x="1235475" y="224367"/>
                  <a:pt x="1235458" y="0"/>
                </a:cubicBezTo>
                <a:close/>
                <a:moveTo>
                  <a:pt x="0" y="0"/>
                </a:moveTo>
                <a:lnTo>
                  <a:pt x="1235457" y="0"/>
                </a:lnTo>
                <a:cubicBezTo>
                  <a:pt x="1235474" y="224367"/>
                  <a:pt x="1235491" y="448733"/>
                  <a:pt x="1235508" y="673100"/>
                </a:cubicBezTo>
                <a:lnTo>
                  <a:pt x="0" y="673100"/>
                </a:lnTo>
                <a:lnTo>
                  <a:pt x="0" y="0"/>
                </a:lnTo>
                <a:close/>
              </a:path>
            </a:pathLst>
          </a:custGeom>
          <a:solidFill>
            <a:schemeClr val="tx2"/>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000" b="0"/>
          </a:p>
        </p:txBody>
      </p:sp>
      <p:sp>
        <p:nvSpPr>
          <p:cNvPr id="11" name="Freeform: Shape 10" descr="Arrow Right">
            <a:extLst>
              <a:ext uri="{FF2B5EF4-FFF2-40B4-BE49-F238E27FC236}">
                <a16:creationId xmlns:a16="http://schemas.microsoft.com/office/drawing/2014/main" id="{0FE326C9-92D3-4E3B-A34A-FB525A9744F2}"/>
              </a:ext>
            </a:extLst>
          </p:cNvPr>
          <p:cNvSpPr/>
          <p:nvPr/>
        </p:nvSpPr>
        <p:spPr>
          <a:xfrm>
            <a:off x="9917725" y="2366460"/>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6">
              <a:lumMod val="75000"/>
            </a:schemeClr>
          </a:solidFill>
          <a:ln w="74513" cap="flat">
            <a:noFill/>
            <a:prstDash val="solid"/>
            <a:miter/>
          </a:ln>
          <a:effectLst/>
        </p:spPr>
        <p:txBody>
          <a:bodyPr rtlCol="0" anchor="ctr"/>
          <a:lstStyle/>
          <a:p>
            <a:endParaRPr lang="en-US"/>
          </a:p>
        </p:txBody>
      </p:sp>
      <p:sp>
        <p:nvSpPr>
          <p:cNvPr id="10" name="Freeform: Shape 9" descr="Arrow Right">
            <a:extLst>
              <a:ext uri="{FF2B5EF4-FFF2-40B4-BE49-F238E27FC236}">
                <a16:creationId xmlns:a16="http://schemas.microsoft.com/office/drawing/2014/main" id="{6F3BDF12-FA24-45C9-B300-0F9A788671BE}"/>
              </a:ext>
            </a:extLst>
          </p:cNvPr>
          <p:cNvSpPr/>
          <p:nvPr/>
        </p:nvSpPr>
        <p:spPr>
          <a:xfrm>
            <a:off x="7314927" y="2366460"/>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5">
              <a:lumMod val="75000"/>
            </a:schemeClr>
          </a:solidFill>
          <a:ln w="74513" cap="flat">
            <a:noFill/>
            <a:prstDash val="solid"/>
            <a:miter/>
          </a:ln>
          <a:effectLst/>
        </p:spPr>
        <p:txBody>
          <a:bodyPr rtlCol="0" anchor="ctr"/>
          <a:lstStyle/>
          <a:p>
            <a:endParaRPr lang="en-US"/>
          </a:p>
        </p:txBody>
      </p:sp>
      <p:sp>
        <p:nvSpPr>
          <p:cNvPr id="9" name="Freeform: Shape 8" descr="Arrow Right">
            <a:extLst>
              <a:ext uri="{FF2B5EF4-FFF2-40B4-BE49-F238E27FC236}">
                <a16:creationId xmlns:a16="http://schemas.microsoft.com/office/drawing/2014/main" id="{D88A333E-4208-451A-BD34-BA00435677E9}"/>
              </a:ext>
            </a:extLst>
          </p:cNvPr>
          <p:cNvSpPr/>
          <p:nvPr/>
        </p:nvSpPr>
        <p:spPr>
          <a:xfrm>
            <a:off x="4712130" y="2366460"/>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2">
              <a:lumMod val="75000"/>
            </a:schemeClr>
          </a:solidFill>
          <a:ln w="74513" cap="flat">
            <a:noFill/>
            <a:prstDash val="solid"/>
            <a:miter/>
          </a:ln>
          <a:effectLst/>
        </p:spPr>
        <p:txBody>
          <a:bodyPr rtlCol="0" anchor="ctr"/>
          <a:lstStyle/>
          <a:p>
            <a:endParaRPr lang="en-US"/>
          </a:p>
        </p:txBody>
      </p:sp>
      <p:sp>
        <p:nvSpPr>
          <p:cNvPr id="8" name="Freeform: Shape 7" descr="Arrow Right">
            <a:extLst>
              <a:ext uri="{FF2B5EF4-FFF2-40B4-BE49-F238E27FC236}">
                <a16:creationId xmlns:a16="http://schemas.microsoft.com/office/drawing/2014/main" id="{80281A33-AD4D-4545-97EC-28B71D8B904C}"/>
              </a:ext>
            </a:extLst>
          </p:cNvPr>
          <p:cNvSpPr/>
          <p:nvPr/>
        </p:nvSpPr>
        <p:spPr>
          <a:xfrm>
            <a:off x="2109333" y="2367954"/>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tx2">
              <a:lumMod val="75000"/>
            </a:schemeClr>
          </a:solidFill>
          <a:ln w="74513" cap="flat">
            <a:noFill/>
            <a:prstDash val="solid"/>
            <a:miter/>
          </a:ln>
          <a:effectLst/>
        </p:spPr>
        <p:txBody>
          <a:bodyPr rtlCol="0" anchor="ctr"/>
          <a:lstStyle/>
          <a:p>
            <a:endParaRPr lang="en-US"/>
          </a:p>
        </p:txBody>
      </p:sp>
      <p:sp>
        <p:nvSpPr>
          <p:cNvPr id="15" name="Content 4">
            <a:extLst>
              <a:ext uri="{FF2B5EF4-FFF2-40B4-BE49-F238E27FC236}">
                <a16:creationId xmlns:a16="http://schemas.microsoft.com/office/drawing/2014/main" id="{2D74C810-4E2C-4E56-A676-5195F69561FE}"/>
              </a:ext>
            </a:extLst>
          </p:cNvPr>
          <p:cNvSpPr>
            <a:spLocks noGrp="1"/>
          </p:cNvSpPr>
          <p:nvPr userDrawn="1">
            <p:ph sz="quarter" idx="22"/>
          </p:nvPr>
        </p:nvSpPr>
        <p:spPr>
          <a:xfrm>
            <a:off x="8701820" y="3299228"/>
            <a:ext cx="1820960" cy="1510275"/>
          </a:xfrm>
          <a:prstGeom prst="rect">
            <a:avLst/>
          </a:prstGeom>
        </p:spPr>
        <p:txBody>
          <a:bodyPr vert="horz" lIns="0" tIns="45720" rIns="0" bIns="45720" rtlCol="0" anchor="ctr" anchorCtr="1">
            <a:normAutofit/>
          </a:bodyPr>
          <a:lstStyle>
            <a:lvl1pPr>
              <a:defRPr lang="en-US" dirty="0" smtClean="0"/>
            </a:lvl1pPr>
            <a:lvl2pPr>
              <a:defRPr lang="en-US" dirty="0" smtClean="0"/>
            </a:lvl2pPr>
          </a:lstStyle>
          <a:p>
            <a:pPr lvl="0"/>
            <a:r>
              <a:rPr lang="en-US" dirty="0"/>
              <a:t>Click to edit Master text styles</a:t>
            </a:r>
          </a:p>
          <a:p>
            <a:pPr lvl="1"/>
            <a:r>
              <a:rPr lang="en-US" dirty="0"/>
              <a:t>Second level</a:t>
            </a:r>
          </a:p>
        </p:txBody>
      </p:sp>
      <p:sp>
        <p:nvSpPr>
          <p:cNvPr id="23" name="Heading 4">
            <a:extLst>
              <a:ext uri="{FF2B5EF4-FFF2-40B4-BE49-F238E27FC236}">
                <a16:creationId xmlns:a16="http://schemas.microsoft.com/office/drawing/2014/main" id="{38D55922-4047-4089-9E24-A18C589AF925}"/>
              </a:ext>
            </a:extLst>
          </p:cNvPr>
          <p:cNvSpPr>
            <a:spLocks noGrp="1"/>
          </p:cNvSpPr>
          <p:nvPr userDrawn="1">
            <p:ph type="body" sz="quarter" idx="46" hasCustomPrompt="1"/>
          </p:nvPr>
        </p:nvSpPr>
        <p:spPr>
          <a:xfrm>
            <a:off x="8420209" y="2462663"/>
            <a:ext cx="1565275" cy="557212"/>
          </a:xfrm>
          <a:prstGeom prst="rect">
            <a:avLst/>
          </a:prstGeom>
        </p:spPr>
        <p:txBody>
          <a:bodyPr/>
          <a:lstStyle>
            <a:lvl1pPr marL="0" indent="0">
              <a:buNone/>
              <a:defRPr>
                <a:solidFill>
                  <a:schemeClr val="bg1"/>
                </a:solidFill>
                <a:latin typeface="+mj-lt"/>
              </a:defRPr>
            </a:lvl1pPr>
          </a:lstStyle>
          <a:p>
            <a:pPr lvl="0"/>
            <a:r>
              <a:rPr lang="en-US" dirty="0"/>
              <a:t>Heading 4</a:t>
            </a:r>
          </a:p>
        </p:txBody>
      </p:sp>
      <p:sp>
        <p:nvSpPr>
          <p:cNvPr id="14" name="Content 3">
            <a:extLst>
              <a:ext uri="{FF2B5EF4-FFF2-40B4-BE49-F238E27FC236}">
                <a16:creationId xmlns:a16="http://schemas.microsoft.com/office/drawing/2014/main" id="{3331326A-5B40-47C0-B472-15F962CCA95F}"/>
              </a:ext>
            </a:extLst>
          </p:cNvPr>
          <p:cNvSpPr>
            <a:spLocks noGrp="1"/>
          </p:cNvSpPr>
          <p:nvPr userDrawn="1">
            <p:ph sz="quarter" idx="21"/>
          </p:nvPr>
        </p:nvSpPr>
        <p:spPr>
          <a:xfrm>
            <a:off x="6096336" y="3299228"/>
            <a:ext cx="1929671" cy="1510275"/>
          </a:xfrm>
          <a:prstGeom prst="rect">
            <a:avLst/>
          </a:prstGeom>
        </p:spPr>
        <p:txBody>
          <a:bodyPr vert="horz" lIns="0" tIns="45720" rIns="0" bIns="45720" rtlCol="0" anchor="ctr" anchorCtr="1">
            <a:normAutofit/>
          </a:bodyPr>
          <a:lstStyle>
            <a:lvl1pPr>
              <a:defRPr lang="en-US" smtClean="0"/>
            </a:lvl1pPr>
            <a:lvl2pPr>
              <a:defRPr lang="en-US" smtClean="0"/>
            </a:lvl2pPr>
          </a:lstStyle>
          <a:p>
            <a:pPr lvl="0"/>
            <a:r>
              <a:rPr lang="en-US" dirty="0"/>
              <a:t>Click to edit Master text styles</a:t>
            </a:r>
          </a:p>
          <a:p>
            <a:pPr lvl="1"/>
            <a:r>
              <a:rPr lang="en-US" dirty="0"/>
              <a:t>Second level</a:t>
            </a:r>
          </a:p>
        </p:txBody>
      </p:sp>
      <p:sp>
        <p:nvSpPr>
          <p:cNvPr id="22" name="Heading 3">
            <a:extLst>
              <a:ext uri="{FF2B5EF4-FFF2-40B4-BE49-F238E27FC236}">
                <a16:creationId xmlns:a16="http://schemas.microsoft.com/office/drawing/2014/main" id="{117E01B1-F413-4605-84CA-A1C7E8367FB6}"/>
              </a:ext>
            </a:extLst>
          </p:cNvPr>
          <p:cNvSpPr>
            <a:spLocks noGrp="1"/>
          </p:cNvSpPr>
          <p:nvPr userDrawn="1">
            <p:ph type="body" sz="quarter" idx="45" hasCustomPrompt="1"/>
          </p:nvPr>
        </p:nvSpPr>
        <p:spPr>
          <a:xfrm>
            <a:off x="5773600" y="2462663"/>
            <a:ext cx="1565275" cy="557212"/>
          </a:xfrm>
          <a:prstGeom prst="rect">
            <a:avLst/>
          </a:prstGeom>
        </p:spPr>
        <p:txBody>
          <a:bodyPr/>
          <a:lstStyle>
            <a:lvl1pPr marL="0" indent="0">
              <a:buNone/>
              <a:defRPr>
                <a:solidFill>
                  <a:schemeClr val="bg1"/>
                </a:solidFill>
                <a:latin typeface="+mj-lt"/>
              </a:defRPr>
            </a:lvl1pPr>
          </a:lstStyle>
          <a:p>
            <a:pPr lvl="0"/>
            <a:r>
              <a:rPr lang="en-US" dirty="0"/>
              <a:t>Heading 3</a:t>
            </a:r>
          </a:p>
        </p:txBody>
      </p:sp>
      <p:sp>
        <p:nvSpPr>
          <p:cNvPr id="13" name="Content 2">
            <a:extLst>
              <a:ext uri="{FF2B5EF4-FFF2-40B4-BE49-F238E27FC236}">
                <a16:creationId xmlns:a16="http://schemas.microsoft.com/office/drawing/2014/main" id="{9DE507C1-8EDE-4C6D-807D-5A8BD2F25921}"/>
              </a:ext>
            </a:extLst>
          </p:cNvPr>
          <p:cNvSpPr>
            <a:spLocks noGrp="1"/>
          </p:cNvSpPr>
          <p:nvPr userDrawn="1">
            <p:ph sz="quarter" idx="20"/>
          </p:nvPr>
        </p:nvSpPr>
        <p:spPr>
          <a:xfrm>
            <a:off x="3493539" y="3299228"/>
            <a:ext cx="1820960" cy="1510275"/>
          </a:xfrm>
          <a:prstGeom prst="rect">
            <a:avLst/>
          </a:prstGeom>
        </p:spPr>
        <p:txBody>
          <a:bodyPr vert="horz" lIns="0" tIns="45720" rIns="0" bIns="45720" rtlCol="0" anchor="ctr" anchorCtr="1">
            <a:normAutofit/>
          </a:bodyPr>
          <a:lstStyle>
            <a:lvl1pPr>
              <a:defRPr lang="en-US" smtClean="0"/>
            </a:lvl1pPr>
            <a:lvl2pPr>
              <a:defRPr lang="en-US" smtClean="0"/>
            </a:lvl2pPr>
          </a:lstStyle>
          <a:p>
            <a:pPr lvl="0"/>
            <a:r>
              <a:rPr lang="en-US" dirty="0"/>
              <a:t>Click to edit Master text styles</a:t>
            </a:r>
          </a:p>
          <a:p>
            <a:pPr lvl="1"/>
            <a:r>
              <a:rPr lang="en-US" dirty="0"/>
              <a:t>Second level</a:t>
            </a:r>
          </a:p>
        </p:txBody>
      </p:sp>
      <p:sp>
        <p:nvSpPr>
          <p:cNvPr id="21" name="Heading 2">
            <a:extLst>
              <a:ext uri="{FF2B5EF4-FFF2-40B4-BE49-F238E27FC236}">
                <a16:creationId xmlns:a16="http://schemas.microsoft.com/office/drawing/2014/main" id="{7AD19BF5-3F93-4A06-B146-557BF8A0142A}"/>
              </a:ext>
            </a:extLst>
          </p:cNvPr>
          <p:cNvSpPr>
            <a:spLocks noGrp="1"/>
          </p:cNvSpPr>
          <p:nvPr userDrawn="1">
            <p:ph type="body" sz="quarter" idx="44" hasCustomPrompt="1"/>
          </p:nvPr>
        </p:nvSpPr>
        <p:spPr>
          <a:xfrm>
            <a:off x="3227797" y="2462663"/>
            <a:ext cx="1565275" cy="557212"/>
          </a:xfrm>
          <a:prstGeom prst="rect">
            <a:avLst/>
          </a:prstGeom>
        </p:spPr>
        <p:txBody>
          <a:bodyPr/>
          <a:lstStyle>
            <a:lvl1pPr marL="0" indent="0">
              <a:buNone/>
              <a:defRPr>
                <a:solidFill>
                  <a:schemeClr val="bg1"/>
                </a:solidFill>
                <a:latin typeface="+mj-lt"/>
              </a:defRPr>
            </a:lvl1pPr>
          </a:lstStyle>
          <a:p>
            <a:pPr lvl="0"/>
            <a:r>
              <a:rPr lang="en-US" dirty="0"/>
              <a:t>Heading 2</a:t>
            </a:r>
          </a:p>
        </p:txBody>
      </p:sp>
      <p:sp>
        <p:nvSpPr>
          <p:cNvPr id="12" name="Content 1">
            <a:extLst>
              <a:ext uri="{FF2B5EF4-FFF2-40B4-BE49-F238E27FC236}">
                <a16:creationId xmlns:a16="http://schemas.microsoft.com/office/drawing/2014/main" id="{BB8D12BC-3C4B-45D8-9770-3AAF39AD6B28}"/>
              </a:ext>
            </a:extLst>
          </p:cNvPr>
          <p:cNvSpPr>
            <a:spLocks noGrp="1"/>
          </p:cNvSpPr>
          <p:nvPr userDrawn="1">
            <p:ph sz="quarter" idx="17"/>
          </p:nvPr>
        </p:nvSpPr>
        <p:spPr>
          <a:xfrm>
            <a:off x="931431" y="3299228"/>
            <a:ext cx="1820960" cy="1510275"/>
          </a:xfrm>
          <a:prstGeom prst="rect">
            <a:avLst/>
          </a:prstGeom>
        </p:spPr>
        <p:txBody>
          <a:bodyPr vert="horz" lIns="0" tIns="45720" rIns="0" bIns="45720" rtlCol="0" anchor="ctr" anchorCtr="1">
            <a:normAutofit/>
          </a:bodyPr>
          <a:lstStyle>
            <a:lvl1pPr>
              <a:defRPr lang="en-US" smtClean="0"/>
            </a:lvl1pPr>
            <a:lvl2pPr>
              <a:defRPr lang="en-US" smtClean="0"/>
            </a:lvl2pPr>
          </a:lstStyle>
          <a:p>
            <a:pPr lvl="0"/>
            <a:r>
              <a:rPr lang="en-US" dirty="0"/>
              <a:t>Click to edit Master text styles</a:t>
            </a:r>
          </a:p>
          <a:p>
            <a:pPr lvl="1"/>
            <a:r>
              <a:rPr lang="en-US" dirty="0"/>
              <a:t>Second level</a:t>
            </a:r>
          </a:p>
        </p:txBody>
      </p:sp>
      <p:sp>
        <p:nvSpPr>
          <p:cNvPr id="20" name="Heading 1">
            <a:extLst>
              <a:ext uri="{FF2B5EF4-FFF2-40B4-BE49-F238E27FC236}">
                <a16:creationId xmlns:a16="http://schemas.microsoft.com/office/drawing/2014/main" id="{DB056463-6796-4258-8C59-E82B4D15D8C2}"/>
              </a:ext>
            </a:extLst>
          </p:cNvPr>
          <p:cNvSpPr>
            <a:spLocks noGrp="1"/>
          </p:cNvSpPr>
          <p:nvPr userDrawn="1">
            <p:ph type="body" sz="quarter" idx="43" hasCustomPrompt="1"/>
          </p:nvPr>
        </p:nvSpPr>
        <p:spPr>
          <a:xfrm>
            <a:off x="904626" y="2462663"/>
            <a:ext cx="1565275" cy="557212"/>
          </a:xfrm>
          <a:prstGeom prst="rect">
            <a:avLst/>
          </a:prstGeom>
        </p:spPr>
        <p:txBody>
          <a:bodyPr/>
          <a:lstStyle>
            <a:lvl1pPr marL="0" indent="0">
              <a:buNone/>
              <a:defRPr>
                <a:solidFill>
                  <a:schemeClr val="bg1"/>
                </a:solidFill>
                <a:latin typeface="+mj-lt"/>
              </a:defRPr>
            </a:lvl1pPr>
          </a:lstStyle>
          <a:p>
            <a:pPr lvl="0"/>
            <a:r>
              <a:rPr lang="en-US" dirty="0"/>
              <a:t>Heading 1</a:t>
            </a:r>
          </a:p>
        </p:txBody>
      </p:sp>
      <p:sp>
        <p:nvSpPr>
          <p:cNvPr id="19" name="Picture Placeholder 4">
            <a:extLst>
              <a:ext uri="{FF2B5EF4-FFF2-40B4-BE49-F238E27FC236}">
                <a16:creationId xmlns:a16="http://schemas.microsoft.com/office/drawing/2014/main" id="{084A2006-215E-4521-B32B-9E3112F68C5D}"/>
              </a:ext>
            </a:extLst>
          </p:cNvPr>
          <p:cNvSpPr>
            <a:spLocks noGrp="1"/>
          </p:cNvSpPr>
          <p:nvPr userDrawn="1">
            <p:ph type="pic" sz="quarter" idx="42" hasCustomPrompt="1"/>
          </p:nvPr>
        </p:nvSpPr>
        <p:spPr>
          <a:xfrm>
            <a:off x="8795102" y="1700503"/>
            <a:ext cx="525463" cy="525463"/>
          </a:xfrm>
          <a:prstGeom prst="ellipse">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3">
            <a:extLst>
              <a:ext uri="{FF2B5EF4-FFF2-40B4-BE49-F238E27FC236}">
                <a16:creationId xmlns:a16="http://schemas.microsoft.com/office/drawing/2014/main" id="{9D18CEFE-3D90-4DEC-B77F-6297F6394693}"/>
              </a:ext>
            </a:extLst>
          </p:cNvPr>
          <p:cNvSpPr>
            <a:spLocks noGrp="1"/>
          </p:cNvSpPr>
          <p:nvPr userDrawn="1">
            <p:ph type="pic" sz="quarter" idx="41" hasCustomPrompt="1"/>
          </p:nvPr>
        </p:nvSpPr>
        <p:spPr>
          <a:xfrm>
            <a:off x="6192305" y="1700503"/>
            <a:ext cx="525463" cy="525463"/>
          </a:xfrm>
          <a:prstGeom prst="ellipse">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7" name="Picture Placeholder 2">
            <a:extLst>
              <a:ext uri="{FF2B5EF4-FFF2-40B4-BE49-F238E27FC236}">
                <a16:creationId xmlns:a16="http://schemas.microsoft.com/office/drawing/2014/main" id="{2E98882C-5358-4455-BB76-F45AA959BF4F}"/>
              </a:ext>
            </a:extLst>
          </p:cNvPr>
          <p:cNvSpPr>
            <a:spLocks noGrp="1"/>
          </p:cNvSpPr>
          <p:nvPr userDrawn="1">
            <p:ph type="pic" sz="quarter" idx="40" hasCustomPrompt="1"/>
          </p:nvPr>
        </p:nvSpPr>
        <p:spPr>
          <a:xfrm>
            <a:off x="3469207" y="1700503"/>
            <a:ext cx="525463" cy="525463"/>
          </a:xfrm>
          <a:prstGeom prst="ellipse">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16" name="Picture Placeholder 1">
            <a:extLst>
              <a:ext uri="{FF2B5EF4-FFF2-40B4-BE49-F238E27FC236}">
                <a16:creationId xmlns:a16="http://schemas.microsoft.com/office/drawing/2014/main" id="{A1F44CAE-AC3D-486A-B0CB-1B1A928E93B4}"/>
              </a:ext>
            </a:extLst>
          </p:cNvPr>
          <p:cNvSpPr>
            <a:spLocks noGrp="1"/>
          </p:cNvSpPr>
          <p:nvPr userDrawn="1">
            <p:ph type="pic" sz="quarter" idx="39" hasCustomPrompt="1"/>
          </p:nvPr>
        </p:nvSpPr>
        <p:spPr>
          <a:xfrm>
            <a:off x="1283120" y="1700503"/>
            <a:ext cx="525463" cy="525463"/>
          </a:xfrm>
          <a:prstGeom prst="ellipse">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4303BD5-226B-4507-9186-F98DAC6C7D4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7221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our Section Layout - Headings only">
    <p:spTree>
      <p:nvGrpSpPr>
        <p:cNvPr id="1" name=""/>
        <p:cNvGrpSpPr/>
        <p:nvPr/>
      </p:nvGrpSpPr>
      <p:grpSpPr>
        <a:xfrm>
          <a:off x="0" y="0"/>
          <a:ext cx="0" cy="0"/>
          <a:chOff x="0" y="0"/>
          <a:chExt cx="0" cy="0"/>
        </a:xfrm>
      </p:grpSpPr>
      <p:sp>
        <p:nvSpPr>
          <p:cNvPr id="26" name="Arrow: Pentagon 25">
            <a:extLst>
              <a:ext uri="{FF2B5EF4-FFF2-40B4-BE49-F238E27FC236}">
                <a16:creationId xmlns:a16="http://schemas.microsoft.com/office/drawing/2014/main" id="{733B8DC7-8C20-4BD0-B405-D910CA27E100}"/>
              </a:ext>
            </a:extLst>
          </p:cNvPr>
          <p:cNvSpPr/>
          <p:nvPr/>
        </p:nvSpPr>
        <p:spPr>
          <a:xfrm>
            <a:off x="693738" y="3228300"/>
            <a:ext cx="2863420" cy="912449"/>
          </a:xfrm>
          <a:prstGeom prst="homePlate">
            <a:avLst/>
          </a:prstGeom>
          <a:solidFill>
            <a:schemeClr val="tx2"/>
          </a:solidFill>
          <a:ln/>
        </p:spPr>
        <p:style>
          <a:lnRef idx="0">
            <a:schemeClr val="accent3"/>
          </a:lnRef>
          <a:fillRef idx="3">
            <a:schemeClr val="accent3"/>
          </a:fillRef>
          <a:effectRef idx="3">
            <a:schemeClr val="accent3"/>
          </a:effectRef>
          <a:fontRef idx="minor">
            <a:schemeClr val="lt1"/>
          </a:fontRef>
        </p:style>
        <p:txBody>
          <a:bodyPr lIns="45720" tIns="45720" rIns="45720" rtlCol="0" anchor="t" anchorCtr="0"/>
          <a:lstStyle/>
          <a:p>
            <a:pPr algn="ctr"/>
            <a:endParaRPr lang="en-US"/>
          </a:p>
        </p:txBody>
      </p:sp>
      <p:sp>
        <p:nvSpPr>
          <p:cNvPr id="28" name="Arrow: Chevron 27">
            <a:extLst>
              <a:ext uri="{FF2B5EF4-FFF2-40B4-BE49-F238E27FC236}">
                <a16:creationId xmlns:a16="http://schemas.microsoft.com/office/drawing/2014/main" id="{722ACCA5-CF76-48C3-A0D8-5AD23C4E7532}"/>
              </a:ext>
            </a:extLst>
          </p:cNvPr>
          <p:cNvSpPr/>
          <p:nvPr/>
        </p:nvSpPr>
        <p:spPr>
          <a:xfrm>
            <a:off x="3280382" y="3228300"/>
            <a:ext cx="2863420" cy="912449"/>
          </a:xfrm>
          <a:prstGeom prst="chevron">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lIns="45720" tIns="45720" rIns="45720" rtlCol="0" anchor="t" anchorCtr="0"/>
          <a:lstStyle/>
          <a:p>
            <a:pPr algn="ctr"/>
            <a:endParaRPr lang="en-US"/>
          </a:p>
        </p:txBody>
      </p:sp>
      <p:sp>
        <p:nvSpPr>
          <p:cNvPr id="29" name="Arrow: Chevron 28">
            <a:extLst>
              <a:ext uri="{FF2B5EF4-FFF2-40B4-BE49-F238E27FC236}">
                <a16:creationId xmlns:a16="http://schemas.microsoft.com/office/drawing/2014/main" id="{EE1FDBF6-40B4-4E5F-89D1-9D47A080D7C5}"/>
              </a:ext>
            </a:extLst>
          </p:cNvPr>
          <p:cNvSpPr/>
          <p:nvPr/>
        </p:nvSpPr>
        <p:spPr>
          <a:xfrm>
            <a:off x="5867026" y="3228300"/>
            <a:ext cx="2863420" cy="912449"/>
          </a:xfrm>
          <a:prstGeom prst="chevron">
            <a:avLst/>
          </a:prstGeom>
          <a:solidFill>
            <a:schemeClr val="accent5"/>
          </a:solidFill>
          <a:ln/>
        </p:spPr>
        <p:style>
          <a:lnRef idx="0">
            <a:schemeClr val="accent6"/>
          </a:lnRef>
          <a:fillRef idx="3">
            <a:schemeClr val="accent6"/>
          </a:fillRef>
          <a:effectRef idx="3">
            <a:schemeClr val="accent6"/>
          </a:effectRef>
          <a:fontRef idx="minor">
            <a:schemeClr val="lt1"/>
          </a:fontRef>
        </p:style>
        <p:txBody>
          <a:bodyPr lIns="45720" tIns="45720" rIns="45720" rtlCol="0" anchor="t" anchorCtr="0"/>
          <a:lstStyle/>
          <a:p>
            <a:pPr algn="ctr"/>
            <a:endParaRPr lang="en-US"/>
          </a:p>
        </p:txBody>
      </p:sp>
      <p:sp>
        <p:nvSpPr>
          <p:cNvPr id="30" name="Arrow: Chevron 29">
            <a:extLst>
              <a:ext uri="{FF2B5EF4-FFF2-40B4-BE49-F238E27FC236}">
                <a16:creationId xmlns:a16="http://schemas.microsoft.com/office/drawing/2014/main" id="{9EB4986D-22E1-41ED-92A1-ADD0A132E20F}"/>
              </a:ext>
            </a:extLst>
          </p:cNvPr>
          <p:cNvSpPr/>
          <p:nvPr/>
        </p:nvSpPr>
        <p:spPr>
          <a:xfrm>
            <a:off x="8453670" y="3228300"/>
            <a:ext cx="2863420" cy="912449"/>
          </a:xfrm>
          <a:prstGeom prst="chevron">
            <a:avLst/>
          </a:prstGeom>
          <a:solidFill>
            <a:schemeClr val="accent6"/>
          </a:solidFill>
          <a:ln/>
        </p:spPr>
        <p:style>
          <a:lnRef idx="0">
            <a:schemeClr val="accent5"/>
          </a:lnRef>
          <a:fillRef idx="3">
            <a:schemeClr val="accent5"/>
          </a:fillRef>
          <a:effectRef idx="3">
            <a:schemeClr val="accent5"/>
          </a:effectRef>
          <a:fontRef idx="minor">
            <a:schemeClr val="lt1"/>
          </a:fontRef>
        </p:style>
        <p:txBody>
          <a:bodyPr lIns="45720" tIns="45720" rIns="45720" rtlCol="0" anchor="t" anchorCtr="0"/>
          <a:lstStyle/>
          <a:p>
            <a:pPr algn="ctr"/>
            <a:endParaRPr lang="en-US"/>
          </a:p>
        </p:txBody>
      </p:sp>
      <p:sp>
        <p:nvSpPr>
          <p:cNvPr id="11" name="Freeform: Shape 10" descr="Arrow Right">
            <a:extLst>
              <a:ext uri="{FF2B5EF4-FFF2-40B4-BE49-F238E27FC236}">
                <a16:creationId xmlns:a16="http://schemas.microsoft.com/office/drawing/2014/main" id="{0FE326C9-92D3-4E3B-A34A-FB525A9744F2}"/>
              </a:ext>
            </a:extLst>
          </p:cNvPr>
          <p:cNvSpPr/>
          <p:nvPr/>
        </p:nvSpPr>
        <p:spPr>
          <a:xfrm>
            <a:off x="10850618"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6">
              <a:lumMod val="75000"/>
            </a:schemeClr>
          </a:solidFill>
          <a:ln w="74513" cap="flat">
            <a:noFill/>
            <a:prstDash val="solid"/>
            <a:miter/>
          </a:ln>
          <a:effectLst/>
        </p:spPr>
        <p:txBody>
          <a:bodyPr rtlCol="0" anchor="ctr"/>
          <a:lstStyle/>
          <a:p>
            <a:endParaRPr lang="en-US"/>
          </a:p>
        </p:txBody>
      </p:sp>
      <p:sp>
        <p:nvSpPr>
          <p:cNvPr id="16" name="Picture Placeholder 1">
            <a:extLst>
              <a:ext uri="{FF2B5EF4-FFF2-40B4-BE49-F238E27FC236}">
                <a16:creationId xmlns:a16="http://schemas.microsoft.com/office/drawing/2014/main" id="{A1F44CAE-AC3D-486A-B0CB-1B1A928E93B4}"/>
              </a:ext>
            </a:extLst>
          </p:cNvPr>
          <p:cNvSpPr>
            <a:spLocks noGrp="1"/>
          </p:cNvSpPr>
          <p:nvPr>
            <p:ph type="pic" sz="quarter" idx="39" hasCustomPrompt="1"/>
          </p:nvPr>
        </p:nvSpPr>
        <p:spPr>
          <a:xfrm>
            <a:off x="1706085" y="2643063"/>
            <a:ext cx="525463" cy="525463"/>
          </a:xfrm>
          <a:prstGeom prst="rect">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17" name="Picture Placeholder 2">
            <a:extLst>
              <a:ext uri="{FF2B5EF4-FFF2-40B4-BE49-F238E27FC236}">
                <a16:creationId xmlns:a16="http://schemas.microsoft.com/office/drawing/2014/main" id="{2E98882C-5358-4455-BB76-F45AA959BF4F}"/>
              </a:ext>
            </a:extLst>
          </p:cNvPr>
          <p:cNvSpPr>
            <a:spLocks noGrp="1"/>
          </p:cNvSpPr>
          <p:nvPr>
            <p:ph type="pic" sz="quarter" idx="40" hasCustomPrompt="1"/>
          </p:nvPr>
        </p:nvSpPr>
        <p:spPr>
          <a:xfrm>
            <a:off x="4388177" y="2643063"/>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3">
            <a:extLst>
              <a:ext uri="{FF2B5EF4-FFF2-40B4-BE49-F238E27FC236}">
                <a16:creationId xmlns:a16="http://schemas.microsoft.com/office/drawing/2014/main" id="{9D18CEFE-3D90-4DEC-B77F-6297F6394693}"/>
              </a:ext>
            </a:extLst>
          </p:cNvPr>
          <p:cNvSpPr>
            <a:spLocks noGrp="1"/>
          </p:cNvSpPr>
          <p:nvPr>
            <p:ph type="pic" sz="quarter" idx="41" hasCustomPrompt="1"/>
          </p:nvPr>
        </p:nvSpPr>
        <p:spPr>
          <a:xfrm>
            <a:off x="7070269" y="2643063"/>
            <a:ext cx="525463" cy="525463"/>
          </a:xfrm>
          <a:prstGeom prst="rect">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19" name="Picture Placeholder 4">
            <a:extLst>
              <a:ext uri="{FF2B5EF4-FFF2-40B4-BE49-F238E27FC236}">
                <a16:creationId xmlns:a16="http://schemas.microsoft.com/office/drawing/2014/main" id="{084A2006-215E-4521-B32B-9E3112F68C5D}"/>
              </a:ext>
            </a:extLst>
          </p:cNvPr>
          <p:cNvSpPr>
            <a:spLocks noGrp="1"/>
          </p:cNvSpPr>
          <p:nvPr>
            <p:ph type="pic" sz="quarter" idx="42" hasCustomPrompt="1"/>
          </p:nvPr>
        </p:nvSpPr>
        <p:spPr>
          <a:xfrm>
            <a:off x="9570531" y="2643063"/>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32" name="Freeform: Shape 31" descr="Arrow Right">
            <a:extLst>
              <a:ext uri="{FF2B5EF4-FFF2-40B4-BE49-F238E27FC236}">
                <a16:creationId xmlns:a16="http://schemas.microsoft.com/office/drawing/2014/main" id="{15E8013F-5737-451E-BE3E-41BBDDA0CD9A}"/>
              </a:ext>
            </a:extLst>
          </p:cNvPr>
          <p:cNvSpPr/>
          <p:nvPr/>
        </p:nvSpPr>
        <p:spPr>
          <a:xfrm>
            <a:off x="8273672"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5">
              <a:lumMod val="75000"/>
            </a:schemeClr>
          </a:solidFill>
          <a:ln w="74513" cap="flat">
            <a:noFill/>
            <a:prstDash val="solid"/>
            <a:miter/>
          </a:ln>
          <a:effectLst/>
        </p:spPr>
        <p:txBody>
          <a:bodyPr rtlCol="0" anchor="ctr"/>
          <a:lstStyle/>
          <a:p>
            <a:endParaRPr lang="en-US"/>
          </a:p>
        </p:txBody>
      </p:sp>
      <p:sp>
        <p:nvSpPr>
          <p:cNvPr id="35" name="Freeform: Shape 34" descr="Arrow Right">
            <a:extLst>
              <a:ext uri="{FF2B5EF4-FFF2-40B4-BE49-F238E27FC236}">
                <a16:creationId xmlns:a16="http://schemas.microsoft.com/office/drawing/2014/main" id="{D7DA4A86-6CBB-4112-B1AC-5BE695693D37}"/>
              </a:ext>
            </a:extLst>
          </p:cNvPr>
          <p:cNvSpPr/>
          <p:nvPr/>
        </p:nvSpPr>
        <p:spPr>
          <a:xfrm>
            <a:off x="5682872"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2">
              <a:lumMod val="75000"/>
            </a:schemeClr>
          </a:solidFill>
          <a:ln w="74513" cap="flat">
            <a:noFill/>
            <a:prstDash val="solid"/>
            <a:miter/>
          </a:ln>
          <a:effectLst/>
        </p:spPr>
        <p:txBody>
          <a:bodyPr rtlCol="0" anchor="ctr"/>
          <a:lstStyle/>
          <a:p>
            <a:endParaRPr lang="en-US"/>
          </a:p>
        </p:txBody>
      </p:sp>
      <p:sp>
        <p:nvSpPr>
          <p:cNvPr id="36" name="Freeform: Shape 35" descr="Arrow Right">
            <a:extLst>
              <a:ext uri="{FF2B5EF4-FFF2-40B4-BE49-F238E27FC236}">
                <a16:creationId xmlns:a16="http://schemas.microsoft.com/office/drawing/2014/main" id="{B44A4A62-F29F-4B7C-A391-DAFFF11F52B8}"/>
              </a:ext>
            </a:extLst>
          </p:cNvPr>
          <p:cNvSpPr/>
          <p:nvPr/>
        </p:nvSpPr>
        <p:spPr>
          <a:xfrm>
            <a:off x="3093515"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tx2">
              <a:lumMod val="75000"/>
            </a:schemeClr>
          </a:solidFill>
          <a:ln w="74513" cap="flat">
            <a:noFill/>
            <a:prstDash val="solid"/>
            <a:miter/>
          </a:ln>
          <a:effectLst/>
        </p:spPr>
        <p:txBody>
          <a:bodyPr rtlCol="0" anchor="ctr"/>
          <a:lstStyle/>
          <a:p>
            <a:endParaRPr lang="en-US"/>
          </a:p>
        </p:txBody>
      </p:sp>
      <p:sp>
        <p:nvSpPr>
          <p:cNvPr id="37" name="Freeform: Shape 36" descr="Arrow Right">
            <a:extLst>
              <a:ext uri="{FF2B5EF4-FFF2-40B4-BE49-F238E27FC236}">
                <a16:creationId xmlns:a16="http://schemas.microsoft.com/office/drawing/2014/main" id="{E768BD72-9272-4169-990E-D4C699112225}"/>
              </a:ext>
            </a:extLst>
          </p:cNvPr>
          <p:cNvSpPr/>
          <p:nvPr/>
        </p:nvSpPr>
        <p:spPr>
          <a:xfrm>
            <a:off x="3284015"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2">
              <a:lumMod val="75000"/>
            </a:schemeClr>
          </a:solidFill>
          <a:ln w="74513" cap="flat">
            <a:noFill/>
            <a:prstDash val="solid"/>
            <a:miter/>
          </a:ln>
          <a:effectLst/>
        </p:spPr>
        <p:txBody>
          <a:bodyPr rtlCol="0" anchor="ctr"/>
          <a:lstStyle/>
          <a:p>
            <a:endParaRPr lang="en-US"/>
          </a:p>
        </p:txBody>
      </p:sp>
      <p:sp>
        <p:nvSpPr>
          <p:cNvPr id="38" name="Freeform: Shape 37" descr="Arrow Right">
            <a:extLst>
              <a:ext uri="{FF2B5EF4-FFF2-40B4-BE49-F238E27FC236}">
                <a16:creationId xmlns:a16="http://schemas.microsoft.com/office/drawing/2014/main" id="{91BD11C0-AA0E-4D17-A759-1101368AD308}"/>
              </a:ext>
            </a:extLst>
          </p:cNvPr>
          <p:cNvSpPr/>
          <p:nvPr/>
        </p:nvSpPr>
        <p:spPr>
          <a:xfrm>
            <a:off x="5877990"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5">
              <a:lumMod val="75000"/>
            </a:schemeClr>
          </a:solidFill>
          <a:ln w="74513" cap="flat">
            <a:noFill/>
            <a:prstDash val="solid"/>
            <a:miter/>
          </a:ln>
          <a:effectLst/>
        </p:spPr>
        <p:txBody>
          <a:bodyPr rtlCol="0" anchor="ctr"/>
          <a:lstStyle/>
          <a:p>
            <a:endParaRPr lang="en-US"/>
          </a:p>
        </p:txBody>
      </p:sp>
      <p:sp>
        <p:nvSpPr>
          <p:cNvPr id="41" name="Freeform: Shape 40" descr="Arrow Right">
            <a:extLst>
              <a:ext uri="{FF2B5EF4-FFF2-40B4-BE49-F238E27FC236}">
                <a16:creationId xmlns:a16="http://schemas.microsoft.com/office/drawing/2014/main" id="{CB848796-AFBB-47F9-B55A-3A86565FE123}"/>
              </a:ext>
            </a:extLst>
          </p:cNvPr>
          <p:cNvSpPr/>
          <p:nvPr/>
        </p:nvSpPr>
        <p:spPr>
          <a:xfrm>
            <a:off x="8464172"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rgbClr val="6E6E6E"/>
          </a:solidFill>
          <a:ln w="74513" cap="flat">
            <a:noFill/>
            <a:prstDash val="solid"/>
            <a:miter/>
          </a:ln>
          <a:effectLst/>
        </p:spPr>
        <p:txBody>
          <a:bodyPr rtlCol="0" anchor="ctr"/>
          <a:lstStyle/>
          <a:p>
            <a:endParaRPr lang="en-US"/>
          </a:p>
        </p:txBody>
      </p:sp>
      <p:sp>
        <p:nvSpPr>
          <p:cNvPr id="23" name="Heading 4">
            <a:extLst>
              <a:ext uri="{FF2B5EF4-FFF2-40B4-BE49-F238E27FC236}">
                <a16:creationId xmlns:a16="http://schemas.microsoft.com/office/drawing/2014/main" id="{38D55922-4047-4089-9E24-A18C589AF925}"/>
              </a:ext>
            </a:extLst>
          </p:cNvPr>
          <p:cNvSpPr>
            <a:spLocks noGrp="1"/>
          </p:cNvSpPr>
          <p:nvPr>
            <p:ph type="body" sz="quarter" idx="46" hasCustomPrompt="1"/>
          </p:nvPr>
        </p:nvSpPr>
        <p:spPr>
          <a:xfrm>
            <a:off x="8914130" y="3394070"/>
            <a:ext cx="1936488" cy="557212"/>
          </a:xfrm>
          <a:prstGeom prst="rect">
            <a:avLst/>
          </a:prstGeom>
        </p:spPr>
        <p:txBody>
          <a:bodyPr/>
          <a:lstStyle>
            <a:lvl1pPr marL="0" indent="0">
              <a:buNone/>
              <a:defRPr>
                <a:solidFill>
                  <a:schemeClr val="bg1"/>
                </a:solidFill>
                <a:latin typeface="+mj-lt"/>
              </a:defRPr>
            </a:lvl1pPr>
          </a:lstStyle>
          <a:p>
            <a:pPr lvl="0"/>
            <a:r>
              <a:rPr lang="en-US" dirty="0"/>
              <a:t>Heading 4</a:t>
            </a:r>
          </a:p>
        </p:txBody>
      </p:sp>
      <p:sp>
        <p:nvSpPr>
          <p:cNvPr id="22" name="Heading 3">
            <a:extLst>
              <a:ext uri="{FF2B5EF4-FFF2-40B4-BE49-F238E27FC236}">
                <a16:creationId xmlns:a16="http://schemas.microsoft.com/office/drawing/2014/main" id="{117E01B1-F413-4605-84CA-A1C7E8367FB6}"/>
              </a:ext>
            </a:extLst>
          </p:cNvPr>
          <p:cNvSpPr>
            <a:spLocks noGrp="1"/>
          </p:cNvSpPr>
          <p:nvPr>
            <p:ph type="body" sz="quarter" idx="45" hasCustomPrompt="1"/>
          </p:nvPr>
        </p:nvSpPr>
        <p:spPr>
          <a:xfrm>
            <a:off x="6327486" y="3394070"/>
            <a:ext cx="1936488" cy="557212"/>
          </a:xfrm>
          <a:prstGeom prst="rect">
            <a:avLst/>
          </a:prstGeom>
        </p:spPr>
        <p:txBody>
          <a:bodyPr/>
          <a:lstStyle>
            <a:lvl1pPr marL="0" indent="0">
              <a:buNone/>
              <a:defRPr>
                <a:solidFill>
                  <a:schemeClr val="bg1"/>
                </a:solidFill>
                <a:latin typeface="+mj-lt"/>
              </a:defRPr>
            </a:lvl1pPr>
          </a:lstStyle>
          <a:p>
            <a:pPr lvl="0"/>
            <a:r>
              <a:rPr lang="en-US" dirty="0"/>
              <a:t>Heading 3</a:t>
            </a:r>
          </a:p>
        </p:txBody>
      </p:sp>
      <p:sp>
        <p:nvSpPr>
          <p:cNvPr id="21" name="Heading 2">
            <a:extLst>
              <a:ext uri="{FF2B5EF4-FFF2-40B4-BE49-F238E27FC236}">
                <a16:creationId xmlns:a16="http://schemas.microsoft.com/office/drawing/2014/main" id="{7AD19BF5-3F93-4A06-B146-557BF8A0142A}"/>
              </a:ext>
            </a:extLst>
          </p:cNvPr>
          <p:cNvSpPr>
            <a:spLocks noGrp="1"/>
          </p:cNvSpPr>
          <p:nvPr>
            <p:ph type="body" sz="quarter" idx="44" hasCustomPrompt="1"/>
          </p:nvPr>
        </p:nvSpPr>
        <p:spPr>
          <a:xfrm>
            <a:off x="3785177" y="3394070"/>
            <a:ext cx="1936488" cy="557212"/>
          </a:xfrm>
          <a:prstGeom prst="rect">
            <a:avLst/>
          </a:prstGeom>
        </p:spPr>
        <p:txBody>
          <a:bodyPr/>
          <a:lstStyle>
            <a:lvl1pPr marL="0" indent="0">
              <a:buNone/>
              <a:defRPr>
                <a:solidFill>
                  <a:schemeClr val="bg1"/>
                </a:solidFill>
                <a:latin typeface="+mj-lt"/>
              </a:defRPr>
            </a:lvl1pPr>
          </a:lstStyle>
          <a:p>
            <a:pPr lvl="0"/>
            <a:r>
              <a:rPr lang="en-US" dirty="0"/>
              <a:t>Heading 2</a:t>
            </a:r>
          </a:p>
        </p:txBody>
      </p:sp>
      <p:sp>
        <p:nvSpPr>
          <p:cNvPr id="20" name="Heading 1">
            <a:extLst>
              <a:ext uri="{FF2B5EF4-FFF2-40B4-BE49-F238E27FC236}">
                <a16:creationId xmlns:a16="http://schemas.microsoft.com/office/drawing/2014/main" id="{DB056463-6796-4258-8C59-E82B4D15D8C2}"/>
              </a:ext>
            </a:extLst>
          </p:cNvPr>
          <p:cNvSpPr>
            <a:spLocks noGrp="1"/>
          </p:cNvSpPr>
          <p:nvPr>
            <p:ph type="body" sz="quarter" idx="43" hasCustomPrompt="1"/>
          </p:nvPr>
        </p:nvSpPr>
        <p:spPr>
          <a:xfrm>
            <a:off x="1067028" y="3394070"/>
            <a:ext cx="1936488" cy="557212"/>
          </a:xfrm>
          <a:prstGeom prst="rect">
            <a:avLst/>
          </a:prstGeom>
        </p:spPr>
        <p:txBody>
          <a:bodyPr/>
          <a:lstStyle>
            <a:lvl1pPr marL="0" indent="0">
              <a:buNone/>
              <a:defRPr>
                <a:solidFill>
                  <a:schemeClr val="bg1"/>
                </a:solidFill>
                <a:latin typeface="+mj-lt"/>
              </a:defRPr>
            </a:lvl1pPr>
          </a:lstStyle>
          <a:p>
            <a:pPr lvl="0"/>
            <a:r>
              <a:rPr lang="en-US" dirty="0"/>
              <a:t>Heading 1</a:t>
            </a:r>
          </a:p>
        </p:txBody>
      </p:sp>
      <p:sp>
        <p:nvSpPr>
          <p:cNvPr id="2" name="Title 1">
            <a:extLst>
              <a:ext uri="{FF2B5EF4-FFF2-40B4-BE49-F238E27FC236}">
                <a16:creationId xmlns:a16="http://schemas.microsoft.com/office/drawing/2014/main" id="{E4303BD5-226B-4507-9186-F98DAC6C7D4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1807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Five Section Infograph">
    <p:spTree>
      <p:nvGrpSpPr>
        <p:cNvPr id="1" name=""/>
        <p:cNvGrpSpPr/>
        <p:nvPr/>
      </p:nvGrpSpPr>
      <p:grpSpPr>
        <a:xfrm>
          <a:off x="0" y="0"/>
          <a:ext cx="0" cy="0"/>
          <a:chOff x="0" y="0"/>
          <a:chExt cx="0" cy="0"/>
        </a:xfrm>
      </p:grpSpPr>
      <p:sp>
        <p:nvSpPr>
          <p:cNvPr id="19" name="Main Heading">
            <a:extLst>
              <a:ext uri="{FF2B5EF4-FFF2-40B4-BE49-F238E27FC236}">
                <a16:creationId xmlns:a16="http://schemas.microsoft.com/office/drawing/2014/main" id="{21A0316D-5B5E-4D35-A5F4-E685D32867A2}"/>
              </a:ext>
            </a:extLst>
          </p:cNvPr>
          <p:cNvSpPr>
            <a:spLocks noGrp="1"/>
          </p:cNvSpPr>
          <p:nvPr>
            <p:ph type="body" sz="quarter" idx="66" hasCustomPrompt="1"/>
          </p:nvPr>
        </p:nvSpPr>
        <p:spPr>
          <a:xfrm>
            <a:off x="5072557" y="5684838"/>
            <a:ext cx="2324100" cy="763587"/>
          </a:xfrm>
        </p:spPr>
        <p:txBody>
          <a:bodyPr/>
          <a:lstStyle>
            <a:lvl1pPr>
              <a:defRPr>
                <a:latin typeface="+mj-lt"/>
              </a:defRPr>
            </a:lvl1pPr>
            <a:lvl2pPr marL="0" indent="0">
              <a:buNone/>
              <a:defRPr/>
            </a:lvl2pPr>
          </a:lstStyle>
          <a:p>
            <a:pPr lvl="0"/>
            <a:r>
              <a:rPr lang="en-US" dirty="0"/>
              <a:t>Heading</a:t>
            </a:r>
          </a:p>
        </p:txBody>
      </p:sp>
      <p:sp>
        <p:nvSpPr>
          <p:cNvPr id="3" name="Freeform: Shape 2">
            <a:extLst>
              <a:ext uri="{FF2B5EF4-FFF2-40B4-BE49-F238E27FC236}">
                <a16:creationId xmlns:a16="http://schemas.microsoft.com/office/drawing/2014/main" id="{E67EB9E0-026F-4B88-A797-BA405DA0692E}"/>
              </a:ext>
            </a:extLst>
          </p:cNvPr>
          <p:cNvSpPr>
            <a:spLocks/>
          </p:cNvSpPr>
          <p:nvPr/>
        </p:nvSpPr>
        <p:spPr bwMode="auto">
          <a:xfrm>
            <a:off x="7586317" y="4394910"/>
            <a:ext cx="2184460" cy="2053152"/>
          </a:xfrm>
          <a:custGeom>
            <a:avLst/>
            <a:gdLst>
              <a:gd name="connsiteX0" fmla="*/ 1771117 w 2550432"/>
              <a:gd name="connsiteY0" fmla="*/ 0 h 2397125"/>
              <a:gd name="connsiteX1" fmla="*/ 2550432 w 2550432"/>
              <a:gd name="connsiteY1" fmla="*/ 2397125 h 2397125"/>
              <a:gd name="connsiteX2" fmla="*/ 2255148 w 2550432"/>
              <a:gd name="connsiteY2" fmla="*/ 2397125 h 2397125"/>
              <a:gd name="connsiteX3" fmla="*/ 362839 w 2550432"/>
              <a:gd name="connsiteY3" fmla="*/ 2397125 h 2397125"/>
              <a:gd name="connsiteX4" fmla="*/ 353087 w 2550432"/>
              <a:gd name="connsiteY4" fmla="*/ 2204009 h 2397125"/>
              <a:gd name="connsiteX5" fmla="*/ 39682 w 2550432"/>
              <a:gd name="connsiteY5" fmla="*/ 1339483 h 2397125"/>
              <a:gd name="connsiteX6" fmla="*/ 0 w 2550432"/>
              <a:gd name="connsiteY6" fmla="*/ 1286416 h 2397125"/>
              <a:gd name="connsiteX7" fmla="*/ 1529616 w 2550432"/>
              <a:gd name="connsiteY7" fmla="*/ 175580 h 2397125"/>
              <a:gd name="connsiteX8" fmla="*/ 1770970 w 2550432"/>
              <a:gd name="connsiteY8" fmla="*/ 305 h 2397125"/>
              <a:gd name="connsiteX9" fmla="*/ 1770871 w 2550432"/>
              <a:gd name="connsiteY9" fmla="*/ 179 h 2397125"/>
              <a:gd name="connsiteX0" fmla="*/ 1771117 w 2550432"/>
              <a:gd name="connsiteY0" fmla="*/ 0 h 2397125"/>
              <a:gd name="connsiteX1" fmla="*/ 2550432 w 2550432"/>
              <a:gd name="connsiteY1" fmla="*/ 2397125 h 2397125"/>
              <a:gd name="connsiteX2" fmla="*/ 2255148 w 2550432"/>
              <a:gd name="connsiteY2" fmla="*/ 2397125 h 2397125"/>
              <a:gd name="connsiteX3" fmla="*/ 362839 w 2550432"/>
              <a:gd name="connsiteY3" fmla="*/ 2397125 h 2397125"/>
              <a:gd name="connsiteX4" fmla="*/ 353087 w 2550432"/>
              <a:gd name="connsiteY4" fmla="*/ 2204009 h 2397125"/>
              <a:gd name="connsiteX5" fmla="*/ 39682 w 2550432"/>
              <a:gd name="connsiteY5" fmla="*/ 1339483 h 2397125"/>
              <a:gd name="connsiteX6" fmla="*/ 0 w 2550432"/>
              <a:gd name="connsiteY6" fmla="*/ 1286416 h 2397125"/>
              <a:gd name="connsiteX7" fmla="*/ 1043841 w 2550432"/>
              <a:gd name="connsiteY7" fmla="*/ 156530 h 2397125"/>
              <a:gd name="connsiteX8" fmla="*/ 1770970 w 2550432"/>
              <a:gd name="connsiteY8" fmla="*/ 305 h 2397125"/>
              <a:gd name="connsiteX9" fmla="*/ 1770871 w 2550432"/>
              <a:gd name="connsiteY9" fmla="*/ 179 h 2397125"/>
              <a:gd name="connsiteX10" fmla="*/ 1771117 w 2550432"/>
              <a:gd name="connsiteY10"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0432" h="2397125">
                <a:moveTo>
                  <a:pt x="1771117" y="0"/>
                </a:moveTo>
                <a:cubicBezTo>
                  <a:pt x="2277577" y="696812"/>
                  <a:pt x="2550432" y="1536111"/>
                  <a:pt x="2550432" y="2397125"/>
                </a:cubicBezTo>
                <a:lnTo>
                  <a:pt x="2255148" y="2397125"/>
                </a:lnTo>
                <a:lnTo>
                  <a:pt x="362839" y="2397125"/>
                </a:lnTo>
                <a:lnTo>
                  <a:pt x="353087" y="2204009"/>
                </a:lnTo>
                <a:cubicBezTo>
                  <a:pt x="320786" y="1885942"/>
                  <a:pt x="209712" y="1591161"/>
                  <a:pt x="39682" y="1339483"/>
                </a:cubicBezTo>
                <a:lnTo>
                  <a:pt x="0" y="1286416"/>
                </a:lnTo>
                <a:lnTo>
                  <a:pt x="1043841" y="156530"/>
                </a:lnTo>
                <a:lnTo>
                  <a:pt x="1770970" y="305"/>
                </a:lnTo>
                <a:lnTo>
                  <a:pt x="1770871" y="179"/>
                </a:lnTo>
                <a:lnTo>
                  <a:pt x="1771117" y="0"/>
                </a:lnTo>
                <a:close/>
              </a:path>
            </a:pathLst>
          </a:custGeom>
          <a:solidFill>
            <a:schemeClr val="accent6"/>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4" name="Freeform: Shape 3">
            <a:extLst>
              <a:ext uri="{FF2B5EF4-FFF2-40B4-BE49-F238E27FC236}">
                <a16:creationId xmlns:a16="http://schemas.microsoft.com/office/drawing/2014/main" id="{767E7A3A-6A9D-4A7E-8BF1-31D9E3C9F3E3}"/>
              </a:ext>
            </a:extLst>
          </p:cNvPr>
          <p:cNvSpPr>
            <a:spLocks/>
          </p:cNvSpPr>
          <p:nvPr/>
        </p:nvSpPr>
        <p:spPr bwMode="auto">
          <a:xfrm>
            <a:off x="6777258" y="3126306"/>
            <a:ext cx="2325822" cy="2370375"/>
          </a:xfrm>
          <a:custGeom>
            <a:avLst/>
            <a:gdLst>
              <a:gd name="connsiteX0" fmla="*/ 676111 w 2715477"/>
              <a:gd name="connsiteY0" fmla="*/ 0 h 2767494"/>
              <a:gd name="connsiteX1" fmla="*/ 2516253 w 2715477"/>
              <a:gd name="connsiteY1" fmla="*/ 1228656 h 2767494"/>
              <a:gd name="connsiteX2" fmla="*/ 2715477 w 2715477"/>
              <a:gd name="connsiteY2" fmla="*/ 1481316 h 2767494"/>
              <a:gd name="connsiteX3" fmla="*/ 2474133 w 2715477"/>
              <a:gd name="connsiteY3" fmla="*/ 1656598 h 2767494"/>
              <a:gd name="connsiteX4" fmla="*/ 944561 w 2715477"/>
              <a:gd name="connsiteY4" fmla="*/ 2767494 h 2767494"/>
              <a:gd name="connsiteX5" fmla="*/ 875354 w 2715477"/>
              <a:gd name="connsiteY5" fmla="*/ 2674945 h 2767494"/>
              <a:gd name="connsiteX6" fmla="*/ 151731 w 2715477"/>
              <a:gd name="connsiteY6" fmla="*/ 2135029 h 2767494"/>
              <a:gd name="connsiteX7" fmla="*/ 0 w 2715477"/>
              <a:gd name="connsiteY7" fmla="*/ 2079495 h 2767494"/>
              <a:gd name="connsiteX8" fmla="*/ 585302 w 2715477"/>
              <a:gd name="connsiteY8" fmla="*/ 279301 h 2767494"/>
              <a:gd name="connsiteX0" fmla="*/ 676111 w 2715477"/>
              <a:gd name="connsiteY0" fmla="*/ 0 h 2767494"/>
              <a:gd name="connsiteX1" fmla="*/ 2516253 w 2715477"/>
              <a:gd name="connsiteY1" fmla="*/ 1228656 h 2767494"/>
              <a:gd name="connsiteX2" fmla="*/ 2715477 w 2715477"/>
              <a:gd name="connsiteY2" fmla="*/ 1481316 h 2767494"/>
              <a:gd name="connsiteX3" fmla="*/ 2474133 w 2715477"/>
              <a:gd name="connsiteY3" fmla="*/ 1656598 h 2767494"/>
              <a:gd name="connsiteX4" fmla="*/ 944561 w 2715477"/>
              <a:gd name="connsiteY4" fmla="*/ 2767494 h 2767494"/>
              <a:gd name="connsiteX5" fmla="*/ 875354 w 2715477"/>
              <a:gd name="connsiteY5" fmla="*/ 2674945 h 2767494"/>
              <a:gd name="connsiteX6" fmla="*/ 151731 w 2715477"/>
              <a:gd name="connsiteY6" fmla="*/ 2135029 h 2767494"/>
              <a:gd name="connsiteX7" fmla="*/ 0 w 2715477"/>
              <a:gd name="connsiteY7" fmla="*/ 2079495 h 2767494"/>
              <a:gd name="connsiteX8" fmla="*/ 451952 w 2715477"/>
              <a:gd name="connsiteY8" fmla="*/ 298351 h 2767494"/>
              <a:gd name="connsiteX9" fmla="*/ 676111 w 2715477"/>
              <a:gd name="connsiteY9" fmla="*/ 0 h 276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5477" h="2767494">
                <a:moveTo>
                  <a:pt x="676111" y="0"/>
                </a:moveTo>
                <a:cubicBezTo>
                  <a:pt x="1392992" y="232654"/>
                  <a:pt x="2029347" y="658964"/>
                  <a:pt x="2516253" y="1228656"/>
                </a:cubicBezTo>
                <a:lnTo>
                  <a:pt x="2715477" y="1481316"/>
                </a:lnTo>
                <a:lnTo>
                  <a:pt x="2474133" y="1656598"/>
                </a:lnTo>
                <a:lnTo>
                  <a:pt x="944561" y="2767494"/>
                </a:lnTo>
                <a:lnTo>
                  <a:pt x="875354" y="2674945"/>
                </a:lnTo>
                <a:cubicBezTo>
                  <a:pt x="682534" y="2441301"/>
                  <a:pt x="434721" y="2254724"/>
                  <a:pt x="151731" y="2135029"/>
                </a:cubicBezTo>
                <a:lnTo>
                  <a:pt x="0" y="2079495"/>
                </a:lnTo>
                <a:cubicBezTo>
                  <a:pt x="195101" y="1479430"/>
                  <a:pt x="256851" y="898416"/>
                  <a:pt x="451952" y="298351"/>
                </a:cubicBezTo>
                <a:cubicBezTo>
                  <a:pt x="482222" y="205251"/>
                  <a:pt x="645841" y="93100"/>
                  <a:pt x="676111" y="0"/>
                </a:cubicBez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5" name="Freeform: Shape 4">
            <a:extLst>
              <a:ext uri="{FF2B5EF4-FFF2-40B4-BE49-F238E27FC236}">
                <a16:creationId xmlns:a16="http://schemas.microsoft.com/office/drawing/2014/main" id="{26FDD46B-26F7-44D8-9129-79A7F3486B43}"/>
              </a:ext>
            </a:extLst>
          </p:cNvPr>
          <p:cNvSpPr>
            <a:spLocks/>
          </p:cNvSpPr>
          <p:nvPr/>
        </p:nvSpPr>
        <p:spPr bwMode="auto">
          <a:xfrm>
            <a:off x="5116064" y="2954899"/>
            <a:ext cx="2239882" cy="1952459"/>
          </a:xfrm>
          <a:custGeom>
            <a:avLst/>
            <a:gdLst>
              <a:gd name="connsiteX0" fmla="*/ 1260475 w 2520950"/>
              <a:gd name="connsiteY0" fmla="*/ 0 h 2279562"/>
              <a:gd name="connsiteX1" fmla="*/ 2520950 w 2520950"/>
              <a:gd name="connsiteY1" fmla="*/ 199724 h 2279562"/>
              <a:gd name="connsiteX2" fmla="*/ 2430097 w 2520950"/>
              <a:gd name="connsiteY2" fmla="*/ 479251 h 2279562"/>
              <a:gd name="connsiteX3" fmla="*/ 1844971 w 2520950"/>
              <a:gd name="connsiteY3" fmla="*/ 2279495 h 2279562"/>
              <a:gd name="connsiteX4" fmla="*/ 1823187 w 2520950"/>
              <a:gd name="connsiteY4" fmla="*/ 2271522 h 2279562"/>
              <a:gd name="connsiteX5" fmla="*/ 1260475 w 2520950"/>
              <a:gd name="connsiteY5" fmla="*/ 2186448 h 2279562"/>
              <a:gd name="connsiteX6" fmla="*/ 697763 w 2520950"/>
              <a:gd name="connsiteY6" fmla="*/ 2271522 h 2279562"/>
              <a:gd name="connsiteX7" fmla="*/ 675797 w 2520950"/>
              <a:gd name="connsiteY7" fmla="*/ 2279562 h 2279562"/>
              <a:gd name="connsiteX8" fmla="*/ 90829 w 2520950"/>
              <a:gd name="connsiteY8" fmla="*/ 479259 h 2279562"/>
              <a:gd name="connsiteX9" fmla="*/ 0 w 2520950"/>
              <a:gd name="connsiteY9" fmla="*/ 199724 h 2279562"/>
              <a:gd name="connsiteX10" fmla="*/ 1260475 w 2520950"/>
              <a:gd name="connsiteY10" fmla="*/ 0 h 2279562"/>
              <a:gd name="connsiteX0" fmla="*/ 1354663 w 2615138"/>
              <a:gd name="connsiteY0" fmla="*/ 0 h 2279562"/>
              <a:gd name="connsiteX1" fmla="*/ 2615138 w 2615138"/>
              <a:gd name="connsiteY1" fmla="*/ 199724 h 2279562"/>
              <a:gd name="connsiteX2" fmla="*/ 2524285 w 2615138"/>
              <a:gd name="connsiteY2" fmla="*/ 479251 h 2279562"/>
              <a:gd name="connsiteX3" fmla="*/ 1939159 w 2615138"/>
              <a:gd name="connsiteY3" fmla="*/ 2279495 h 2279562"/>
              <a:gd name="connsiteX4" fmla="*/ 1917375 w 2615138"/>
              <a:gd name="connsiteY4" fmla="*/ 2271522 h 2279562"/>
              <a:gd name="connsiteX5" fmla="*/ 1354663 w 2615138"/>
              <a:gd name="connsiteY5" fmla="*/ 2186448 h 2279562"/>
              <a:gd name="connsiteX6" fmla="*/ 791951 w 2615138"/>
              <a:gd name="connsiteY6" fmla="*/ 2271522 h 2279562"/>
              <a:gd name="connsiteX7" fmla="*/ 769985 w 2615138"/>
              <a:gd name="connsiteY7" fmla="*/ 2279562 h 2279562"/>
              <a:gd name="connsiteX8" fmla="*/ 4042 w 2615138"/>
              <a:gd name="connsiteY8" fmla="*/ 650709 h 2279562"/>
              <a:gd name="connsiteX9" fmla="*/ 94188 w 2615138"/>
              <a:gd name="connsiteY9" fmla="*/ 199724 h 2279562"/>
              <a:gd name="connsiteX10" fmla="*/ 1354663 w 2615138"/>
              <a:gd name="connsiteY10" fmla="*/ 0 h 227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5138" h="2279562">
                <a:moveTo>
                  <a:pt x="1354663" y="0"/>
                </a:moveTo>
                <a:cubicBezTo>
                  <a:pt x="1780123" y="0"/>
                  <a:pt x="2205584" y="66574"/>
                  <a:pt x="2615138" y="199724"/>
                </a:cubicBezTo>
                <a:lnTo>
                  <a:pt x="2524285" y="479251"/>
                </a:lnTo>
                <a:lnTo>
                  <a:pt x="1939159" y="2279495"/>
                </a:lnTo>
                <a:lnTo>
                  <a:pt x="1917375" y="2271522"/>
                </a:lnTo>
                <a:cubicBezTo>
                  <a:pt x="1739615" y="2216233"/>
                  <a:pt x="1550617" y="2186448"/>
                  <a:pt x="1354663" y="2186448"/>
                </a:cubicBezTo>
                <a:cubicBezTo>
                  <a:pt x="1158709" y="2186448"/>
                  <a:pt x="969712" y="2216233"/>
                  <a:pt x="791951" y="2271522"/>
                </a:cubicBezTo>
                <a:lnTo>
                  <a:pt x="769985" y="2279562"/>
                </a:lnTo>
                <a:lnTo>
                  <a:pt x="4042" y="650709"/>
                </a:lnTo>
                <a:cubicBezTo>
                  <a:pt x="-26234" y="557531"/>
                  <a:pt x="124464" y="292902"/>
                  <a:pt x="94188" y="199724"/>
                </a:cubicBezTo>
                <a:cubicBezTo>
                  <a:pt x="503743" y="66574"/>
                  <a:pt x="929203" y="0"/>
                  <a:pt x="1354663" y="0"/>
                </a:cubicBezTo>
                <a:close/>
              </a:path>
            </a:pathLst>
          </a:custGeom>
          <a:solidFill>
            <a:schemeClr val="accent4"/>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6" name="Freeform: Shape 5">
            <a:extLst>
              <a:ext uri="{FF2B5EF4-FFF2-40B4-BE49-F238E27FC236}">
                <a16:creationId xmlns:a16="http://schemas.microsoft.com/office/drawing/2014/main" id="{62FBEB22-DF1F-437D-994F-EEE667F01302}"/>
              </a:ext>
            </a:extLst>
          </p:cNvPr>
          <p:cNvSpPr>
            <a:spLocks/>
          </p:cNvSpPr>
          <p:nvPr/>
        </p:nvSpPr>
        <p:spPr bwMode="auto">
          <a:xfrm>
            <a:off x="3450877" y="3126309"/>
            <a:ext cx="2324684" cy="2370129"/>
          </a:xfrm>
          <a:custGeom>
            <a:avLst/>
            <a:gdLst>
              <a:gd name="connsiteX0" fmla="*/ 2038865 w 2714148"/>
              <a:gd name="connsiteY0" fmla="*/ 0 h 2767207"/>
              <a:gd name="connsiteX1" fmla="*/ 2203123 w 2714148"/>
              <a:gd name="connsiteY1" fmla="*/ 505600 h 2767207"/>
              <a:gd name="connsiteX2" fmla="*/ 2202837 w 2714148"/>
              <a:gd name="connsiteY2" fmla="*/ 505819 h 2767207"/>
              <a:gd name="connsiteX3" fmla="*/ 2714148 w 2714148"/>
              <a:gd name="connsiteY3" fmla="*/ 2079436 h 2767207"/>
              <a:gd name="connsiteX4" fmla="*/ 2562258 w 2714148"/>
              <a:gd name="connsiteY4" fmla="*/ 2135028 h 2767207"/>
              <a:gd name="connsiteX5" fmla="*/ 1838635 w 2714148"/>
              <a:gd name="connsiteY5" fmla="*/ 2674944 h 2767207"/>
              <a:gd name="connsiteX6" fmla="*/ 1769643 w 2714148"/>
              <a:gd name="connsiteY6" fmla="*/ 2767207 h 2767207"/>
              <a:gd name="connsiteX7" fmla="*/ 240286 w 2714148"/>
              <a:gd name="connsiteY7" fmla="*/ 1656024 h 2767207"/>
              <a:gd name="connsiteX8" fmla="*/ 240285 w 2714148"/>
              <a:gd name="connsiteY8" fmla="*/ 1656025 h 2767207"/>
              <a:gd name="connsiteX9" fmla="*/ 0 w 2714148"/>
              <a:gd name="connsiteY9" fmla="*/ 1481442 h 2767207"/>
              <a:gd name="connsiteX10" fmla="*/ 2038865 w 2714148"/>
              <a:gd name="connsiteY10" fmla="*/ 0 h 2767207"/>
              <a:gd name="connsiteX0" fmla="*/ 2038865 w 2714148"/>
              <a:gd name="connsiteY0" fmla="*/ 0 h 2767207"/>
              <a:gd name="connsiteX1" fmla="*/ 2203123 w 2714148"/>
              <a:gd name="connsiteY1" fmla="*/ 505600 h 2767207"/>
              <a:gd name="connsiteX2" fmla="*/ 2202837 w 2714148"/>
              <a:gd name="connsiteY2" fmla="*/ 505819 h 2767207"/>
              <a:gd name="connsiteX3" fmla="*/ 2714148 w 2714148"/>
              <a:gd name="connsiteY3" fmla="*/ 2079436 h 2767207"/>
              <a:gd name="connsiteX4" fmla="*/ 2562258 w 2714148"/>
              <a:gd name="connsiteY4" fmla="*/ 2135028 h 2767207"/>
              <a:gd name="connsiteX5" fmla="*/ 1838635 w 2714148"/>
              <a:gd name="connsiteY5" fmla="*/ 2674944 h 2767207"/>
              <a:gd name="connsiteX6" fmla="*/ 1769643 w 2714148"/>
              <a:gd name="connsiteY6" fmla="*/ 2767207 h 2767207"/>
              <a:gd name="connsiteX7" fmla="*/ 240286 w 2714148"/>
              <a:gd name="connsiteY7" fmla="*/ 1656024 h 2767207"/>
              <a:gd name="connsiteX8" fmla="*/ 106935 w 2714148"/>
              <a:gd name="connsiteY8" fmla="*/ 1856050 h 2767207"/>
              <a:gd name="connsiteX9" fmla="*/ 0 w 2714148"/>
              <a:gd name="connsiteY9" fmla="*/ 1481442 h 2767207"/>
              <a:gd name="connsiteX10" fmla="*/ 2038865 w 2714148"/>
              <a:gd name="connsiteY10" fmla="*/ 0 h 2767207"/>
              <a:gd name="connsiteX0" fmla="*/ 2038865 w 2714148"/>
              <a:gd name="connsiteY0" fmla="*/ 0 h 2767207"/>
              <a:gd name="connsiteX1" fmla="*/ 2203123 w 2714148"/>
              <a:gd name="connsiteY1" fmla="*/ 505600 h 2767207"/>
              <a:gd name="connsiteX2" fmla="*/ 2202837 w 2714148"/>
              <a:gd name="connsiteY2" fmla="*/ 505819 h 2767207"/>
              <a:gd name="connsiteX3" fmla="*/ 2714148 w 2714148"/>
              <a:gd name="connsiteY3" fmla="*/ 2079436 h 2767207"/>
              <a:gd name="connsiteX4" fmla="*/ 2562258 w 2714148"/>
              <a:gd name="connsiteY4" fmla="*/ 2135028 h 2767207"/>
              <a:gd name="connsiteX5" fmla="*/ 1838635 w 2714148"/>
              <a:gd name="connsiteY5" fmla="*/ 2674944 h 2767207"/>
              <a:gd name="connsiteX6" fmla="*/ 1769643 w 2714148"/>
              <a:gd name="connsiteY6" fmla="*/ 2767207 h 2767207"/>
              <a:gd name="connsiteX7" fmla="*/ 106935 w 2714148"/>
              <a:gd name="connsiteY7" fmla="*/ 1856050 h 2767207"/>
              <a:gd name="connsiteX8" fmla="*/ 0 w 2714148"/>
              <a:gd name="connsiteY8" fmla="*/ 1481442 h 2767207"/>
              <a:gd name="connsiteX9" fmla="*/ 2038865 w 2714148"/>
              <a:gd name="connsiteY9" fmla="*/ 0 h 276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4148" h="2767207">
                <a:moveTo>
                  <a:pt x="2038865" y="0"/>
                </a:moveTo>
                <a:lnTo>
                  <a:pt x="2203123" y="505600"/>
                </a:lnTo>
                <a:lnTo>
                  <a:pt x="2202837" y="505819"/>
                </a:lnTo>
                <a:lnTo>
                  <a:pt x="2714148" y="2079436"/>
                </a:lnTo>
                <a:lnTo>
                  <a:pt x="2562258" y="2135028"/>
                </a:lnTo>
                <a:cubicBezTo>
                  <a:pt x="2279268" y="2254723"/>
                  <a:pt x="2031456" y="2441300"/>
                  <a:pt x="1838635" y="2674944"/>
                </a:cubicBezTo>
                <a:lnTo>
                  <a:pt x="1769643" y="2767207"/>
                </a:lnTo>
                <a:lnTo>
                  <a:pt x="106935" y="1856050"/>
                </a:lnTo>
                <a:cubicBezTo>
                  <a:pt x="26840" y="1797856"/>
                  <a:pt x="80095" y="1539636"/>
                  <a:pt x="0" y="1481442"/>
                </a:cubicBezTo>
                <a:cubicBezTo>
                  <a:pt x="506193" y="784719"/>
                  <a:pt x="1219967" y="265890"/>
                  <a:pt x="2038865" y="0"/>
                </a:cubicBez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7" name="Freeform: Shape 6">
            <a:extLst>
              <a:ext uri="{FF2B5EF4-FFF2-40B4-BE49-F238E27FC236}">
                <a16:creationId xmlns:a16="http://schemas.microsoft.com/office/drawing/2014/main" id="{BF6E5BA8-44EB-4622-9867-BF56E20593C4}"/>
              </a:ext>
            </a:extLst>
          </p:cNvPr>
          <p:cNvSpPr>
            <a:spLocks/>
          </p:cNvSpPr>
          <p:nvPr/>
        </p:nvSpPr>
        <p:spPr bwMode="auto">
          <a:xfrm>
            <a:off x="2783263" y="4394910"/>
            <a:ext cx="2183277" cy="2053152"/>
          </a:xfrm>
          <a:custGeom>
            <a:avLst/>
            <a:gdLst>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298612 w 2549050"/>
              <a:gd name="connsiteY6" fmla="*/ 2202731 h 2397125"/>
              <a:gd name="connsiteX7" fmla="*/ 940038 w 2549050"/>
              <a:gd name="connsiteY7" fmla="*/ 281480 h 2397125"/>
              <a:gd name="connsiteX8" fmla="*/ 778704 w 2549050"/>
              <a:gd name="connsiteY8" fmla="*/ 0 h 2397125"/>
              <a:gd name="connsiteX9" fmla="*/ 1019636 w 2549050"/>
              <a:gd name="connsiteY9" fmla="*/ 175035 h 2397125"/>
              <a:gd name="connsiteX10" fmla="*/ 940037 w 2549050"/>
              <a:gd name="connsiteY10" fmla="*/ 281480 h 2397125"/>
              <a:gd name="connsiteX11" fmla="*/ 298611 w 2549050"/>
              <a:gd name="connsiteY11" fmla="*/ 2202731 h 2397125"/>
              <a:gd name="connsiteX12" fmla="*/ 293696 w 2549050"/>
              <a:gd name="connsiteY12" fmla="*/ 2397125 h 2397125"/>
              <a:gd name="connsiteX13" fmla="*/ 0 w 2549050"/>
              <a:gd name="connsiteY13" fmla="*/ 2397125 h 2397125"/>
              <a:gd name="connsiteX14" fmla="*/ 778704 w 2549050"/>
              <a:gd name="connsiteY14"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298612 w 2549050"/>
              <a:gd name="connsiteY6" fmla="*/ 2202731 h 2397125"/>
              <a:gd name="connsiteX7" fmla="*/ 940038 w 2549050"/>
              <a:gd name="connsiteY7" fmla="*/ 281480 h 2397125"/>
              <a:gd name="connsiteX8" fmla="*/ 1019637 w 2549050"/>
              <a:gd name="connsiteY8" fmla="*/ 175035 h 2397125"/>
              <a:gd name="connsiteX9" fmla="*/ 778704 w 2549050"/>
              <a:gd name="connsiteY9" fmla="*/ 0 h 2397125"/>
              <a:gd name="connsiteX10" fmla="*/ 1019636 w 2549050"/>
              <a:gd name="connsiteY10" fmla="*/ 175035 h 2397125"/>
              <a:gd name="connsiteX11" fmla="*/ 940037 w 2549050"/>
              <a:gd name="connsiteY11" fmla="*/ 281480 h 2397125"/>
              <a:gd name="connsiteX12" fmla="*/ 293696 w 2549050"/>
              <a:gd name="connsiteY12" fmla="*/ 2397125 h 2397125"/>
              <a:gd name="connsiteX13" fmla="*/ 0 w 2549050"/>
              <a:gd name="connsiteY13" fmla="*/ 2397125 h 2397125"/>
              <a:gd name="connsiteX14" fmla="*/ 778704 w 2549050"/>
              <a:gd name="connsiteY14"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940038 w 2549050"/>
              <a:gd name="connsiteY6" fmla="*/ 281480 h 2397125"/>
              <a:gd name="connsiteX7" fmla="*/ 1019637 w 2549050"/>
              <a:gd name="connsiteY7" fmla="*/ 175035 h 2397125"/>
              <a:gd name="connsiteX8" fmla="*/ 778704 w 2549050"/>
              <a:gd name="connsiteY8" fmla="*/ 0 h 2397125"/>
              <a:gd name="connsiteX9" fmla="*/ 1019636 w 2549050"/>
              <a:gd name="connsiteY9" fmla="*/ 175035 h 2397125"/>
              <a:gd name="connsiteX10" fmla="*/ 940037 w 2549050"/>
              <a:gd name="connsiteY10" fmla="*/ 281480 h 2397125"/>
              <a:gd name="connsiteX11" fmla="*/ 293696 w 2549050"/>
              <a:gd name="connsiteY11" fmla="*/ 2397125 h 2397125"/>
              <a:gd name="connsiteX12" fmla="*/ 0 w 2549050"/>
              <a:gd name="connsiteY12" fmla="*/ 2397125 h 2397125"/>
              <a:gd name="connsiteX13" fmla="*/ 778704 w 2549050"/>
              <a:gd name="connsiteY13"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940038 w 2549050"/>
              <a:gd name="connsiteY6" fmla="*/ 281480 h 2397125"/>
              <a:gd name="connsiteX7" fmla="*/ 1019637 w 2549050"/>
              <a:gd name="connsiteY7" fmla="*/ 175035 h 2397125"/>
              <a:gd name="connsiteX8" fmla="*/ 778704 w 2549050"/>
              <a:gd name="connsiteY8" fmla="*/ 0 h 2397125"/>
              <a:gd name="connsiteX9" fmla="*/ 1019636 w 2549050"/>
              <a:gd name="connsiteY9" fmla="*/ 175035 h 2397125"/>
              <a:gd name="connsiteX10" fmla="*/ 293696 w 2549050"/>
              <a:gd name="connsiteY10" fmla="*/ 2397125 h 2397125"/>
              <a:gd name="connsiteX11" fmla="*/ 0 w 2549050"/>
              <a:gd name="connsiteY11" fmla="*/ 2397125 h 2397125"/>
              <a:gd name="connsiteX12" fmla="*/ 778704 w 2549050"/>
              <a:gd name="connsiteY12"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1019637 w 2549050"/>
              <a:gd name="connsiteY6" fmla="*/ 175035 h 2397125"/>
              <a:gd name="connsiteX7" fmla="*/ 778704 w 2549050"/>
              <a:gd name="connsiteY7" fmla="*/ 0 h 2397125"/>
              <a:gd name="connsiteX8" fmla="*/ 1019636 w 2549050"/>
              <a:gd name="connsiteY8" fmla="*/ 175035 h 2397125"/>
              <a:gd name="connsiteX9" fmla="*/ 293696 w 2549050"/>
              <a:gd name="connsiteY9" fmla="*/ 2397125 h 2397125"/>
              <a:gd name="connsiteX10" fmla="*/ 0 w 2549050"/>
              <a:gd name="connsiteY10" fmla="*/ 2397125 h 2397125"/>
              <a:gd name="connsiteX11" fmla="*/ 778704 w 2549050"/>
              <a:gd name="connsiteY11"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9050" h="2397125">
                <a:moveTo>
                  <a:pt x="1019637" y="175035"/>
                </a:moveTo>
                <a:lnTo>
                  <a:pt x="2549050" y="1286144"/>
                </a:lnTo>
                <a:lnTo>
                  <a:pt x="2509163" y="1339483"/>
                </a:lnTo>
                <a:cubicBezTo>
                  <a:pt x="2339133" y="1591161"/>
                  <a:pt x="2228060" y="1885942"/>
                  <a:pt x="2195758" y="2204009"/>
                </a:cubicBezTo>
                <a:lnTo>
                  <a:pt x="2186006" y="2397125"/>
                </a:lnTo>
                <a:lnTo>
                  <a:pt x="293697" y="2397125"/>
                </a:lnTo>
                <a:lnTo>
                  <a:pt x="1019637" y="175035"/>
                </a:lnTo>
                <a:close/>
                <a:moveTo>
                  <a:pt x="778704" y="0"/>
                </a:moveTo>
                <a:lnTo>
                  <a:pt x="1019636" y="175035"/>
                </a:lnTo>
                <a:lnTo>
                  <a:pt x="293696" y="2397125"/>
                </a:lnTo>
                <a:lnTo>
                  <a:pt x="0" y="2397125"/>
                </a:lnTo>
                <a:cubicBezTo>
                  <a:pt x="0" y="1536111"/>
                  <a:pt x="272775" y="696812"/>
                  <a:pt x="778704" y="0"/>
                </a:cubicBezTo>
                <a:close/>
              </a:path>
            </a:pathLst>
          </a:custGeom>
          <a:solidFill>
            <a:schemeClr val="tx2"/>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8" name="Freeform: Shape 7">
            <a:extLst>
              <a:ext uri="{FF2B5EF4-FFF2-40B4-BE49-F238E27FC236}">
                <a16:creationId xmlns:a16="http://schemas.microsoft.com/office/drawing/2014/main" id="{D668C205-A688-4B63-9D48-CF44A58402AD}"/>
              </a:ext>
            </a:extLst>
          </p:cNvPr>
          <p:cNvSpPr>
            <a:spLocks/>
          </p:cNvSpPr>
          <p:nvPr/>
        </p:nvSpPr>
        <p:spPr bwMode="auto">
          <a:xfrm>
            <a:off x="3450878" y="3126309"/>
            <a:ext cx="1886987" cy="1418395"/>
          </a:xfrm>
          <a:custGeom>
            <a:avLst/>
            <a:gdLst>
              <a:gd name="connsiteX0" fmla="*/ 2038865 w 2203123"/>
              <a:gd name="connsiteY0" fmla="*/ 0 h 1656025"/>
              <a:gd name="connsiteX1" fmla="*/ 2203123 w 2203123"/>
              <a:gd name="connsiteY1" fmla="*/ 505600 h 1656025"/>
              <a:gd name="connsiteX2" fmla="*/ 2202836 w 2203123"/>
              <a:gd name="connsiteY2" fmla="*/ 505819 h 1656025"/>
              <a:gd name="connsiteX3" fmla="*/ 2129180 w 2203123"/>
              <a:gd name="connsiteY3" fmla="*/ 279134 h 1656025"/>
              <a:gd name="connsiteX4" fmla="*/ 1997554 w 2203123"/>
              <a:gd name="connsiteY4" fmla="*/ 323672 h 1656025"/>
              <a:gd name="connsiteX5" fmla="*/ 378445 w 2203123"/>
              <a:gd name="connsiteY5" fmla="*/ 1471266 h 1656025"/>
              <a:gd name="connsiteX6" fmla="*/ 240285 w 2203123"/>
              <a:gd name="connsiteY6" fmla="*/ 1656025 h 1656025"/>
              <a:gd name="connsiteX7" fmla="*/ 0 w 2203123"/>
              <a:gd name="connsiteY7" fmla="*/ 1481442 h 1656025"/>
              <a:gd name="connsiteX8" fmla="*/ 2038865 w 2203123"/>
              <a:gd name="connsiteY8" fmla="*/ 0 h 165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123" h="1656025">
                <a:moveTo>
                  <a:pt x="2038865" y="0"/>
                </a:moveTo>
                <a:lnTo>
                  <a:pt x="2203123" y="505600"/>
                </a:lnTo>
                <a:lnTo>
                  <a:pt x="2202836" y="505819"/>
                </a:lnTo>
                <a:lnTo>
                  <a:pt x="2129180" y="279134"/>
                </a:lnTo>
                <a:lnTo>
                  <a:pt x="1997554" y="323672"/>
                </a:lnTo>
                <a:cubicBezTo>
                  <a:pt x="1359935" y="557135"/>
                  <a:pt x="802648" y="957250"/>
                  <a:pt x="378445" y="1471266"/>
                </a:cubicBezTo>
                <a:lnTo>
                  <a:pt x="240285" y="1656025"/>
                </a:lnTo>
                <a:lnTo>
                  <a:pt x="0" y="1481442"/>
                </a:lnTo>
                <a:cubicBezTo>
                  <a:pt x="506193" y="784719"/>
                  <a:pt x="1219967" y="265890"/>
                  <a:pt x="2038865" y="0"/>
                </a:cubicBezTo>
                <a:close/>
              </a:path>
            </a:pathLst>
          </a:custGeom>
          <a:solidFill>
            <a:schemeClr val="accent2">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9" name="Freeform: Shape 8">
            <a:extLst>
              <a:ext uri="{FF2B5EF4-FFF2-40B4-BE49-F238E27FC236}">
                <a16:creationId xmlns:a16="http://schemas.microsoft.com/office/drawing/2014/main" id="{6042CD8A-259D-4E6A-89A1-2A3FEE047451}"/>
              </a:ext>
            </a:extLst>
          </p:cNvPr>
          <p:cNvSpPr>
            <a:spLocks/>
          </p:cNvSpPr>
          <p:nvPr/>
        </p:nvSpPr>
        <p:spPr bwMode="auto">
          <a:xfrm>
            <a:off x="5196736" y="2954900"/>
            <a:ext cx="2159209" cy="410488"/>
          </a:xfrm>
          <a:custGeom>
            <a:avLst/>
            <a:gdLst>
              <a:gd name="connsiteX0" fmla="*/ 1260475 w 2520950"/>
              <a:gd name="connsiteY0" fmla="*/ 0 h 479259"/>
              <a:gd name="connsiteX1" fmla="*/ 2520950 w 2520950"/>
              <a:gd name="connsiteY1" fmla="*/ 199724 h 479259"/>
              <a:gd name="connsiteX2" fmla="*/ 2430097 w 2520950"/>
              <a:gd name="connsiteY2" fmla="*/ 479251 h 479259"/>
              <a:gd name="connsiteX3" fmla="*/ 2385899 w 2520950"/>
              <a:gd name="connsiteY3" fmla="*/ 464296 h 479259"/>
              <a:gd name="connsiteX4" fmla="*/ 1260475 w 2520950"/>
              <a:gd name="connsiteY4" fmla="*/ 294148 h 479259"/>
              <a:gd name="connsiteX5" fmla="*/ 135051 w 2520950"/>
              <a:gd name="connsiteY5" fmla="*/ 464296 h 479259"/>
              <a:gd name="connsiteX6" fmla="*/ 90829 w 2520950"/>
              <a:gd name="connsiteY6" fmla="*/ 479259 h 479259"/>
              <a:gd name="connsiteX7" fmla="*/ 0 w 2520950"/>
              <a:gd name="connsiteY7" fmla="*/ 199724 h 479259"/>
              <a:gd name="connsiteX8" fmla="*/ 1260475 w 2520950"/>
              <a:gd name="connsiteY8" fmla="*/ 0 h 47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950" h="479259">
                <a:moveTo>
                  <a:pt x="1260475" y="0"/>
                </a:moveTo>
                <a:cubicBezTo>
                  <a:pt x="1685935" y="0"/>
                  <a:pt x="2111396" y="66574"/>
                  <a:pt x="2520950" y="199724"/>
                </a:cubicBezTo>
                <a:lnTo>
                  <a:pt x="2430097" y="479251"/>
                </a:lnTo>
                <a:lnTo>
                  <a:pt x="2385899" y="464296"/>
                </a:lnTo>
                <a:cubicBezTo>
                  <a:pt x="2030378" y="353717"/>
                  <a:pt x="1652383" y="294148"/>
                  <a:pt x="1260475" y="294148"/>
                </a:cubicBezTo>
                <a:cubicBezTo>
                  <a:pt x="868567" y="294148"/>
                  <a:pt x="490572" y="353717"/>
                  <a:pt x="135051" y="464296"/>
                </a:cubicBezTo>
                <a:lnTo>
                  <a:pt x="90829" y="479259"/>
                </a:lnTo>
                <a:lnTo>
                  <a:pt x="0" y="199724"/>
                </a:lnTo>
                <a:cubicBezTo>
                  <a:pt x="409555" y="66574"/>
                  <a:pt x="835015" y="0"/>
                  <a:pt x="1260475" y="0"/>
                </a:cubicBezTo>
                <a:close/>
              </a:path>
            </a:pathLst>
          </a:custGeom>
          <a:solidFill>
            <a:schemeClr val="accent4">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10" name="Freeform: Shape 9">
            <a:extLst>
              <a:ext uri="{FF2B5EF4-FFF2-40B4-BE49-F238E27FC236}">
                <a16:creationId xmlns:a16="http://schemas.microsoft.com/office/drawing/2014/main" id="{179EFA7D-705E-40D8-BEB5-5ADDA25472A5}"/>
              </a:ext>
            </a:extLst>
          </p:cNvPr>
          <p:cNvSpPr>
            <a:spLocks/>
          </p:cNvSpPr>
          <p:nvPr/>
        </p:nvSpPr>
        <p:spPr bwMode="auto">
          <a:xfrm>
            <a:off x="7278573" y="3126307"/>
            <a:ext cx="1824507" cy="1418886"/>
          </a:xfrm>
          <a:custGeom>
            <a:avLst/>
            <a:gdLst>
              <a:gd name="connsiteX0" fmla="*/ 90809 w 2130175"/>
              <a:gd name="connsiteY0" fmla="*/ 0 h 1656598"/>
              <a:gd name="connsiteX1" fmla="*/ 1930951 w 2130175"/>
              <a:gd name="connsiteY1" fmla="*/ 1228656 h 1656598"/>
              <a:gd name="connsiteX2" fmla="*/ 2130175 w 2130175"/>
              <a:gd name="connsiteY2" fmla="*/ 1481316 h 1656598"/>
              <a:gd name="connsiteX3" fmla="*/ 1888831 w 2130175"/>
              <a:gd name="connsiteY3" fmla="*/ 1656598 h 1656598"/>
              <a:gd name="connsiteX4" fmla="*/ 1750242 w 2130175"/>
              <a:gd name="connsiteY4" fmla="*/ 1471266 h 1656598"/>
              <a:gd name="connsiteX5" fmla="*/ 131133 w 2130175"/>
              <a:gd name="connsiteY5" fmla="*/ 323672 h 1656598"/>
              <a:gd name="connsiteX6" fmla="*/ 0 w 2130175"/>
              <a:gd name="connsiteY6" fmla="*/ 279301 h 1656598"/>
              <a:gd name="connsiteX7" fmla="*/ 90809 w 2130175"/>
              <a:gd name="connsiteY7" fmla="*/ 0 h 16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0175" h="1656598">
                <a:moveTo>
                  <a:pt x="90809" y="0"/>
                </a:moveTo>
                <a:cubicBezTo>
                  <a:pt x="807690" y="232654"/>
                  <a:pt x="1444045" y="658964"/>
                  <a:pt x="1930951" y="1228656"/>
                </a:cubicBezTo>
                <a:lnTo>
                  <a:pt x="2130175" y="1481316"/>
                </a:lnTo>
                <a:lnTo>
                  <a:pt x="1888831" y="1656598"/>
                </a:lnTo>
                <a:lnTo>
                  <a:pt x="1750242" y="1471266"/>
                </a:lnTo>
                <a:cubicBezTo>
                  <a:pt x="1326039" y="957250"/>
                  <a:pt x="768753" y="557135"/>
                  <a:pt x="131133" y="323672"/>
                </a:cubicBezTo>
                <a:lnTo>
                  <a:pt x="0" y="279301"/>
                </a:lnTo>
                <a:lnTo>
                  <a:pt x="90809" y="0"/>
                </a:lnTo>
                <a:close/>
              </a:path>
            </a:pathLst>
          </a:custGeom>
          <a:solidFill>
            <a:schemeClr val="accent5">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11" name="Freeform: Shape 10">
            <a:extLst>
              <a:ext uri="{FF2B5EF4-FFF2-40B4-BE49-F238E27FC236}">
                <a16:creationId xmlns:a16="http://schemas.microsoft.com/office/drawing/2014/main" id="{8D3BB413-61A7-48A5-B5B0-4371E60BB943}"/>
              </a:ext>
            </a:extLst>
          </p:cNvPr>
          <p:cNvSpPr>
            <a:spLocks/>
          </p:cNvSpPr>
          <p:nvPr/>
        </p:nvSpPr>
        <p:spPr bwMode="auto">
          <a:xfrm>
            <a:off x="2783264" y="4394910"/>
            <a:ext cx="873324" cy="2053152"/>
          </a:xfrm>
          <a:custGeom>
            <a:avLst/>
            <a:gdLst>
              <a:gd name="connsiteX0" fmla="*/ 778704 w 1019636"/>
              <a:gd name="connsiteY0" fmla="*/ 0 h 2397125"/>
              <a:gd name="connsiteX1" fmla="*/ 1019636 w 1019636"/>
              <a:gd name="connsiteY1" fmla="*/ 175035 h 2397125"/>
              <a:gd name="connsiteX2" fmla="*/ 940037 w 1019636"/>
              <a:gd name="connsiteY2" fmla="*/ 281480 h 2397125"/>
              <a:gd name="connsiteX3" fmla="*/ 298611 w 1019636"/>
              <a:gd name="connsiteY3" fmla="*/ 2202731 h 2397125"/>
              <a:gd name="connsiteX4" fmla="*/ 293696 w 1019636"/>
              <a:gd name="connsiteY4" fmla="*/ 2397125 h 2397125"/>
              <a:gd name="connsiteX5" fmla="*/ 0 w 1019636"/>
              <a:gd name="connsiteY5" fmla="*/ 2397125 h 2397125"/>
              <a:gd name="connsiteX6" fmla="*/ 778704 w 1019636"/>
              <a:gd name="connsiteY6"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636" h="2397125">
                <a:moveTo>
                  <a:pt x="778704" y="0"/>
                </a:moveTo>
                <a:lnTo>
                  <a:pt x="1019636" y="175035"/>
                </a:lnTo>
                <a:lnTo>
                  <a:pt x="940037" y="281480"/>
                </a:lnTo>
                <a:cubicBezTo>
                  <a:pt x="565971" y="835171"/>
                  <a:pt x="334579" y="1493171"/>
                  <a:pt x="298611" y="2202731"/>
                </a:cubicBezTo>
                <a:lnTo>
                  <a:pt x="293696" y="2397125"/>
                </a:lnTo>
                <a:lnTo>
                  <a:pt x="0" y="2397125"/>
                </a:lnTo>
                <a:cubicBezTo>
                  <a:pt x="0" y="1536111"/>
                  <a:pt x="272775" y="696812"/>
                  <a:pt x="778704" y="0"/>
                </a:cubicBezTo>
                <a:close/>
              </a:path>
            </a:pathLst>
          </a:custGeom>
          <a:solidFill>
            <a:schemeClr val="tx2">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12" name="Freeform: Shape 11">
            <a:extLst>
              <a:ext uri="{FF2B5EF4-FFF2-40B4-BE49-F238E27FC236}">
                <a16:creationId xmlns:a16="http://schemas.microsoft.com/office/drawing/2014/main" id="{01C463EC-7558-47C8-B489-E07E3CB02117}"/>
              </a:ext>
            </a:extLst>
          </p:cNvPr>
          <p:cNvSpPr>
            <a:spLocks/>
          </p:cNvSpPr>
          <p:nvPr/>
        </p:nvSpPr>
        <p:spPr bwMode="auto">
          <a:xfrm>
            <a:off x="8896442" y="4394910"/>
            <a:ext cx="874335" cy="2053152"/>
          </a:xfrm>
          <a:custGeom>
            <a:avLst/>
            <a:gdLst>
              <a:gd name="connsiteX0" fmla="*/ 241501 w 1020816"/>
              <a:gd name="connsiteY0" fmla="*/ 0 h 2397125"/>
              <a:gd name="connsiteX1" fmla="*/ 1020816 w 1020816"/>
              <a:gd name="connsiteY1" fmla="*/ 2397125 h 2397125"/>
              <a:gd name="connsiteX2" fmla="*/ 725532 w 1020816"/>
              <a:gd name="connsiteY2" fmla="*/ 2397125 h 2397125"/>
              <a:gd name="connsiteX3" fmla="*/ 720617 w 1020816"/>
              <a:gd name="connsiteY3" fmla="*/ 2202731 h 2397125"/>
              <a:gd name="connsiteX4" fmla="*/ 79191 w 1020816"/>
              <a:gd name="connsiteY4" fmla="*/ 281480 h 2397125"/>
              <a:gd name="connsiteX5" fmla="*/ 0 w 1020816"/>
              <a:gd name="connsiteY5" fmla="*/ 175580 h 2397125"/>
              <a:gd name="connsiteX6" fmla="*/ 241354 w 1020816"/>
              <a:gd name="connsiteY6" fmla="*/ 305 h 2397125"/>
              <a:gd name="connsiteX7" fmla="*/ 241255 w 1020816"/>
              <a:gd name="connsiteY7" fmla="*/ 179 h 2397125"/>
              <a:gd name="connsiteX8" fmla="*/ 241501 w 1020816"/>
              <a:gd name="connsiteY8"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816" h="2397125">
                <a:moveTo>
                  <a:pt x="241501" y="0"/>
                </a:moveTo>
                <a:cubicBezTo>
                  <a:pt x="747961" y="696812"/>
                  <a:pt x="1020816" y="1536111"/>
                  <a:pt x="1020816" y="2397125"/>
                </a:cubicBezTo>
                <a:lnTo>
                  <a:pt x="725532" y="2397125"/>
                </a:lnTo>
                <a:lnTo>
                  <a:pt x="720617" y="2202731"/>
                </a:lnTo>
                <a:cubicBezTo>
                  <a:pt x="684649" y="1493171"/>
                  <a:pt x="453257" y="835171"/>
                  <a:pt x="79191" y="281480"/>
                </a:cubicBezTo>
                <a:lnTo>
                  <a:pt x="0" y="175580"/>
                </a:lnTo>
                <a:lnTo>
                  <a:pt x="241354" y="305"/>
                </a:lnTo>
                <a:lnTo>
                  <a:pt x="241255" y="179"/>
                </a:lnTo>
                <a:lnTo>
                  <a:pt x="241501" y="0"/>
                </a:lnTo>
                <a:close/>
              </a:path>
            </a:pathLst>
          </a:custGeom>
          <a:solidFill>
            <a:schemeClr val="accent6">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17" name="Picture Placeholder 5">
            <a:extLst>
              <a:ext uri="{FF2B5EF4-FFF2-40B4-BE49-F238E27FC236}">
                <a16:creationId xmlns:a16="http://schemas.microsoft.com/office/drawing/2014/main" id="{6B37E4B9-7EC8-43F2-A3CA-603F2F5EE2C5}"/>
              </a:ext>
            </a:extLst>
          </p:cNvPr>
          <p:cNvSpPr>
            <a:spLocks noGrp="1"/>
          </p:cNvSpPr>
          <p:nvPr>
            <p:ph type="pic" sz="quarter" idx="43" hasCustomPrompt="1"/>
          </p:nvPr>
        </p:nvSpPr>
        <p:spPr>
          <a:xfrm>
            <a:off x="8518619" y="5451038"/>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6" name="Picture Placeholder 4">
            <a:extLst>
              <a:ext uri="{FF2B5EF4-FFF2-40B4-BE49-F238E27FC236}">
                <a16:creationId xmlns:a16="http://schemas.microsoft.com/office/drawing/2014/main" id="{C23A21BE-60F2-4D90-9574-C2C1ACCAAFD6}"/>
              </a:ext>
            </a:extLst>
          </p:cNvPr>
          <p:cNvSpPr>
            <a:spLocks noGrp="1"/>
          </p:cNvSpPr>
          <p:nvPr>
            <p:ph type="pic" sz="quarter" idx="42" hasCustomPrompt="1"/>
          </p:nvPr>
        </p:nvSpPr>
        <p:spPr>
          <a:xfrm>
            <a:off x="7529443" y="4132178"/>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5" name="Picture Placeholder 3">
            <a:extLst>
              <a:ext uri="{FF2B5EF4-FFF2-40B4-BE49-F238E27FC236}">
                <a16:creationId xmlns:a16="http://schemas.microsoft.com/office/drawing/2014/main" id="{9D5AD732-8C45-4066-8E67-1EBD0D284D5A}"/>
              </a:ext>
            </a:extLst>
          </p:cNvPr>
          <p:cNvSpPr>
            <a:spLocks noGrp="1"/>
          </p:cNvSpPr>
          <p:nvPr>
            <p:ph type="pic" sz="quarter" idx="41" hasCustomPrompt="1"/>
          </p:nvPr>
        </p:nvSpPr>
        <p:spPr>
          <a:xfrm>
            <a:off x="6002484" y="3648851"/>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4" name="Picture Placeholder 2">
            <a:extLst>
              <a:ext uri="{FF2B5EF4-FFF2-40B4-BE49-F238E27FC236}">
                <a16:creationId xmlns:a16="http://schemas.microsoft.com/office/drawing/2014/main" id="{41C3698A-2A7C-455F-9126-D017CC9EBA30}"/>
              </a:ext>
            </a:extLst>
          </p:cNvPr>
          <p:cNvSpPr>
            <a:spLocks noGrp="1"/>
          </p:cNvSpPr>
          <p:nvPr>
            <p:ph type="pic" sz="quarter" idx="40" hasCustomPrompt="1"/>
          </p:nvPr>
        </p:nvSpPr>
        <p:spPr>
          <a:xfrm>
            <a:off x="4497775" y="4019241"/>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3" name="Picture Placeholder 1">
            <a:extLst>
              <a:ext uri="{FF2B5EF4-FFF2-40B4-BE49-F238E27FC236}">
                <a16:creationId xmlns:a16="http://schemas.microsoft.com/office/drawing/2014/main" id="{09115F5A-6705-460B-A803-229E340914A9}"/>
              </a:ext>
            </a:extLst>
          </p:cNvPr>
          <p:cNvSpPr>
            <a:spLocks noGrp="1"/>
          </p:cNvSpPr>
          <p:nvPr>
            <p:ph type="pic" sz="quarter" idx="39" hasCustomPrompt="1"/>
          </p:nvPr>
        </p:nvSpPr>
        <p:spPr>
          <a:xfrm>
            <a:off x="3656588" y="5496681"/>
            <a:ext cx="525463" cy="525463"/>
          </a:xfrm>
          <a:prstGeom prst="rect">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43" name="Content 5">
            <a:extLst>
              <a:ext uri="{FF2B5EF4-FFF2-40B4-BE49-F238E27FC236}">
                <a16:creationId xmlns:a16="http://schemas.microsoft.com/office/drawing/2014/main" id="{D1F00634-A076-44D8-A4FA-BB98CE29D8CE}"/>
              </a:ext>
            </a:extLst>
          </p:cNvPr>
          <p:cNvSpPr>
            <a:spLocks noGrp="1"/>
          </p:cNvSpPr>
          <p:nvPr>
            <p:ph sz="quarter" idx="67"/>
          </p:nvPr>
        </p:nvSpPr>
        <p:spPr>
          <a:xfrm>
            <a:off x="9912156" y="5043108"/>
            <a:ext cx="2003284" cy="1152956"/>
          </a:xfrm>
          <a:prstGeom prst="rect">
            <a:avLst/>
          </a:prstGeom>
        </p:spPr>
        <p:txBody>
          <a:bodyPr vert="horz" lIns="0" tIns="45720" rIns="0" bIns="45720" rtlCol="0" anchor="ctr" anchorCtr="1">
            <a:normAutofit/>
          </a:bodyPr>
          <a:lstStyle>
            <a:lvl1pPr>
              <a:defRPr lang="en-US" sz="1600" dirty="0" smtClean="0"/>
            </a:lvl1pPr>
            <a:lvl2pPr>
              <a:defRPr lang="en-US" sz="1400" dirty="0" smtClean="0"/>
            </a:lvl2pPr>
          </a:lstStyle>
          <a:p>
            <a:pPr lvl="0"/>
            <a:r>
              <a:rPr lang="en-US" dirty="0"/>
              <a:t>Click to edit Master text styles</a:t>
            </a:r>
          </a:p>
          <a:p>
            <a:pPr lvl="1"/>
            <a:r>
              <a:rPr lang="en-US" dirty="0"/>
              <a:t>Second level</a:t>
            </a:r>
          </a:p>
        </p:txBody>
      </p:sp>
      <p:sp>
        <p:nvSpPr>
          <p:cNvPr id="44" name="Heading 5">
            <a:extLst>
              <a:ext uri="{FF2B5EF4-FFF2-40B4-BE49-F238E27FC236}">
                <a16:creationId xmlns:a16="http://schemas.microsoft.com/office/drawing/2014/main" id="{9E203B18-0833-430E-8497-516AB59FD1D7}"/>
              </a:ext>
            </a:extLst>
          </p:cNvPr>
          <p:cNvSpPr>
            <a:spLocks noGrp="1"/>
          </p:cNvSpPr>
          <p:nvPr>
            <p:ph type="body" sz="quarter" idx="64" hasCustomPrompt="1"/>
          </p:nvPr>
        </p:nvSpPr>
        <p:spPr>
          <a:xfrm>
            <a:off x="9918502" y="474313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5</a:t>
            </a:r>
          </a:p>
        </p:txBody>
      </p:sp>
      <p:sp>
        <p:nvSpPr>
          <p:cNvPr id="32" name="Content 4">
            <a:extLst>
              <a:ext uri="{FF2B5EF4-FFF2-40B4-BE49-F238E27FC236}">
                <a16:creationId xmlns:a16="http://schemas.microsoft.com/office/drawing/2014/main" id="{9671F4C0-2935-46B5-8604-7AE2448429B2}"/>
              </a:ext>
            </a:extLst>
          </p:cNvPr>
          <p:cNvSpPr>
            <a:spLocks noGrp="1"/>
          </p:cNvSpPr>
          <p:nvPr>
            <p:ph sz="quarter" idx="22"/>
          </p:nvPr>
        </p:nvSpPr>
        <p:spPr>
          <a:xfrm>
            <a:off x="8388368" y="2487677"/>
            <a:ext cx="2003284" cy="1152956"/>
          </a:xfrm>
          <a:prstGeom prst="rect">
            <a:avLst/>
          </a:prstGeom>
        </p:spPr>
        <p:txBody>
          <a:bodyPr vert="horz" lIns="0" tIns="45720" rIns="0" bIns="45720" rtlCol="0" anchor="ctr" anchorCtr="1">
            <a:normAutofit/>
          </a:bodyPr>
          <a:lstStyle>
            <a:lvl1pPr>
              <a:defRPr lang="en-US" sz="1600" dirty="0" smtClean="0"/>
            </a:lvl1pPr>
            <a:lvl2pPr>
              <a:defRPr lang="en-US" sz="1400" dirty="0" smtClean="0"/>
            </a:lvl2pPr>
          </a:lstStyle>
          <a:p>
            <a:pPr lvl="0"/>
            <a:r>
              <a:rPr lang="en-US" dirty="0"/>
              <a:t>Click to edit Master text styles</a:t>
            </a:r>
          </a:p>
          <a:p>
            <a:pPr lvl="1"/>
            <a:r>
              <a:rPr lang="en-US" dirty="0"/>
              <a:t>Second level</a:t>
            </a:r>
          </a:p>
        </p:txBody>
      </p:sp>
      <p:sp>
        <p:nvSpPr>
          <p:cNvPr id="41" name="Heading 4">
            <a:extLst>
              <a:ext uri="{FF2B5EF4-FFF2-40B4-BE49-F238E27FC236}">
                <a16:creationId xmlns:a16="http://schemas.microsoft.com/office/drawing/2014/main" id="{01DE16E2-CDCD-4017-A993-230D3E1FFE81}"/>
              </a:ext>
            </a:extLst>
          </p:cNvPr>
          <p:cNvSpPr>
            <a:spLocks noGrp="1"/>
          </p:cNvSpPr>
          <p:nvPr>
            <p:ph type="body" sz="quarter" idx="62" hasCustomPrompt="1"/>
          </p:nvPr>
        </p:nvSpPr>
        <p:spPr>
          <a:xfrm>
            <a:off x="8388368" y="216386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4</a:t>
            </a:r>
          </a:p>
        </p:txBody>
      </p:sp>
      <p:sp>
        <p:nvSpPr>
          <p:cNvPr id="33" name="Content 3">
            <a:extLst>
              <a:ext uri="{FF2B5EF4-FFF2-40B4-BE49-F238E27FC236}">
                <a16:creationId xmlns:a16="http://schemas.microsoft.com/office/drawing/2014/main" id="{B3268E5D-C076-44D0-B1FF-68E6C4AE46EC}"/>
              </a:ext>
            </a:extLst>
          </p:cNvPr>
          <p:cNvSpPr>
            <a:spLocks noGrp="1"/>
          </p:cNvSpPr>
          <p:nvPr>
            <p:ph sz="quarter" idx="21"/>
          </p:nvPr>
        </p:nvSpPr>
        <p:spPr>
          <a:xfrm>
            <a:off x="5273777" y="1825217"/>
            <a:ext cx="2122880" cy="1152956"/>
          </a:xfrm>
          <a:prstGeom prst="rect">
            <a:avLst/>
          </a:prstGeom>
        </p:spPr>
        <p:txBody>
          <a:bodyPr vert="horz" lIns="0" tIns="45720" rIns="0" bIns="45720" rtlCol="0" anchor="ctr" anchorCtr="1">
            <a:normAutofit/>
          </a:bodyPr>
          <a:lstStyle>
            <a:lvl1pPr>
              <a:defRPr lang="en-US" sz="1600" smtClean="0"/>
            </a:lvl1pPr>
            <a:lvl2pPr>
              <a:defRPr lang="en-US" sz="1400" smtClean="0"/>
            </a:lvl2pPr>
          </a:lstStyle>
          <a:p>
            <a:pPr lvl="0"/>
            <a:r>
              <a:rPr lang="en-US" dirty="0"/>
              <a:t>Click to edit Master text styles</a:t>
            </a:r>
          </a:p>
          <a:p>
            <a:pPr lvl="1"/>
            <a:r>
              <a:rPr lang="en-US" dirty="0"/>
              <a:t>Second level</a:t>
            </a:r>
          </a:p>
        </p:txBody>
      </p:sp>
      <p:sp>
        <p:nvSpPr>
          <p:cNvPr id="39" name="Heading 3">
            <a:extLst>
              <a:ext uri="{FF2B5EF4-FFF2-40B4-BE49-F238E27FC236}">
                <a16:creationId xmlns:a16="http://schemas.microsoft.com/office/drawing/2014/main" id="{ABB87D1D-F296-4795-99DE-A99AB9C72F1F}"/>
              </a:ext>
            </a:extLst>
          </p:cNvPr>
          <p:cNvSpPr>
            <a:spLocks noGrp="1"/>
          </p:cNvSpPr>
          <p:nvPr>
            <p:ph type="body" sz="quarter" idx="60" hasCustomPrompt="1"/>
          </p:nvPr>
        </p:nvSpPr>
        <p:spPr>
          <a:xfrm>
            <a:off x="5280810" y="1515799"/>
            <a:ext cx="2122880"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3</a:t>
            </a:r>
          </a:p>
        </p:txBody>
      </p:sp>
      <p:sp>
        <p:nvSpPr>
          <p:cNvPr id="37" name="Heading 2">
            <a:extLst>
              <a:ext uri="{FF2B5EF4-FFF2-40B4-BE49-F238E27FC236}">
                <a16:creationId xmlns:a16="http://schemas.microsoft.com/office/drawing/2014/main" id="{D0C86BA4-5C62-45B3-81A6-006142759342}"/>
              </a:ext>
            </a:extLst>
          </p:cNvPr>
          <p:cNvSpPr>
            <a:spLocks noGrp="1"/>
          </p:cNvSpPr>
          <p:nvPr>
            <p:ph type="body" sz="quarter" idx="58" hasCustomPrompt="1"/>
          </p:nvPr>
        </p:nvSpPr>
        <p:spPr>
          <a:xfrm>
            <a:off x="2191755" y="216386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2</a:t>
            </a:r>
          </a:p>
        </p:txBody>
      </p:sp>
      <p:sp>
        <p:nvSpPr>
          <p:cNvPr id="35" name="Content 2">
            <a:extLst>
              <a:ext uri="{FF2B5EF4-FFF2-40B4-BE49-F238E27FC236}">
                <a16:creationId xmlns:a16="http://schemas.microsoft.com/office/drawing/2014/main" id="{69F2E5DC-7262-4E12-AB24-20DC65C22CC5}"/>
              </a:ext>
            </a:extLst>
          </p:cNvPr>
          <p:cNvSpPr>
            <a:spLocks noGrp="1"/>
          </p:cNvSpPr>
          <p:nvPr>
            <p:ph sz="quarter" idx="20"/>
          </p:nvPr>
        </p:nvSpPr>
        <p:spPr>
          <a:xfrm>
            <a:off x="2191453" y="2463090"/>
            <a:ext cx="2003284" cy="1152956"/>
          </a:xfrm>
          <a:prstGeom prst="rect">
            <a:avLst/>
          </a:prstGeom>
        </p:spPr>
        <p:txBody>
          <a:bodyPr vert="horz" lIns="0" tIns="45720" rIns="0" bIns="45720" rtlCol="0" anchor="ctr" anchorCtr="1">
            <a:normAutofit/>
          </a:bodyPr>
          <a:lstStyle>
            <a:lvl1pPr>
              <a:defRPr lang="en-US" sz="1600" smtClean="0"/>
            </a:lvl1pPr>
            <a:lvl2pPr>
              <a:defRPr lang="en-US" sz="1400" smtClean="0"/>
            </a:lvl2pPr>
          </a:lstStyle>
          <a:p>
            <a:pPr lvl="0"/>
            <a:r>
              <a:rPr lang="en-US" dirty="0"/>
              <a:t>Click to edit Master text styles</a:t>
            </a:r>
          </a:p>
          <a:p>
            <a:pPr lvl="1"/>
            <a:r>
              <a:rPr lang="en-US" dirty="0"/>
              <a:t>Second level</a:t>
            </a:r>
          </a:p>
        </p:txBody>
      </p:sp>
      <p:sp>
        <p:nvSpPr>
          <p:cNvPr id="36" name="Content 1">
            <a:extLst>
              <a:ext uri="{FF2B5EF4-FFF2-40B4-BE49-F238E27FC236}">
                <a16:creationId xmlns:a16="http://schemas.microsoft.com/office/drawing/2014/main" id="{DF476C9C-9F83-4A65-AE3D-9E2205A6D2C6}"/>
              </a:ext>
            </a:extLst>
          </p:cNvPr>
          <p:cNvSpPr>
            <a:spLocks noGrp="1"/>
          </p:cNvSpPr>
          <p:nvPr>
            <p:ph sz="quarter" idx="17"/>
          </p:nvPr>
        </p:nvSpPr>
        <p:spPr>
          <a:xfrm>
            <a:off x="577800" y="5043108"/>
            <a:ext cx="2003284" cy="1152956"/>
          </a:xfrm>
          <a:prstGeom prst="rect">
            <a:avLst/>
          </a:prstGeom>
        </p:spPr>
        <p:txBody>
          <a:bodyPr vert="horz" lIns="0" tIns="45720" rIns="0" bIns="45720" rtlCol="0" anchor="ctr" anchorCtr="1">
            <a:normAutofit/>
          </a:bodyPr>
          <a:lstStyle>
            <a:lvl1pPr>
              <a:defRPr lang="en-US" sz="1600" smtClean="0"/>
            </a:lvl1pPr>
            <a:lvl2pPr>
              <a:defRPr lang="en-US" sz="1400" smtClean="0"/>
            </a:lvl2pPr>
          </a:lstStyle>
          <a:p>
            <a:pPr lvl="0"/>
            <a:r>
              <a:rPr lang="en-US" dirty="0"/>
              <a:t>Click to edit Master text styles</a:t>
            </a:r>
          </a:p>
          <a:p>
            <a:pPr lvl="1"/>
            <a:r>
              <a:rPr lang="en-US" dirty="0"/>
              <a:t>Second level</a:t>
            </a:r>
          </a:p>
        </p:txBody>
      </p:sp>
      <p:sp>
        <p:nvSpPr>
          <p:cNvPr id="31" name="Heading 1">
            <a:extLst>
              <a:ext uri="{FF2B5EF4-FFF2-40B4-BE49-F238E27FC236}">
                <a16:creationId xmlns:a16="http://schemas.microsoft.com/office/drawing/2014/main" id="{1A94C23D-92D1-45F5-ADD9-C713FEAD6433}"/>
              </a:ext>
            </a:extLst>
          </p:cNvPr>
          <p:cNvSpPr>
            <a:spLocks noGrp="1"/>
          </p:cNvSpPr>
          <p:nvPr>
            <p:ph type="body" sz="quarter" idx="56" hasCustomPrompt="1"/>
          </p:nvPr>
        </p:nvSpPr>
        <p:spPr>
          <a:xfrm>
            <a:off x="570315" y="474313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1</a:t>
            </a:r>
          </a:p>
        </p:txBody>
      </p:sp>
      <p:sp>
        <p:nvSpPr>
          <p:cNvPr id="2" name="Title 1">
            <a:extLst>
              <a:ext uri="{FF2B5EF4-FFF2-40B4-BE49-F238E27FC236}">
                <a16:creationId xmlns:a16="http://schemas.microsoft.com/office/drawing/2014/main" id="{B36308B1-0BFE-4198-AB65-6406997FE9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79687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ircular four section infograph">
    <p:spTree>
      <p:nvGrpSpPr>
        <p:cNvPr id="1" name=""/>
        <p:cNvGrpSpPr/>
        <p:nvPr/>
      </p:nvGrpSpPr>
      <p:grpSpPr>
        <a:xfrm>
          <a:off x="0" y="0"/>
          <a:ext cx="0" cy="0"/>
          <a:chOff x="0" y="0"/>
          <a:chExt cx="0" cy="0"/>
        </a:xfrm>
      </p:grpSpPr>
      <p:sp>
        <p:nvSpPr>
          <p:cNvPr id="6" name="Freeform: Shape 4">
            <a:extLst>
              <a:ext uri="{FF2B5EF4-FFF2-40B4-BE49-F238E27FC236}">
                <a16:creationId xmlns:a16="http://schemas.microsoft.com/office/drawing/2014/main" id="{45E5E9A1-B692-4A40-A949-58AFE3B54A1C}"/>
              </a:ext>
            </a:extLst>
          </p:cNvPr>
          <p:cNvSpPr/>
          <p:nvPr/>
        </p:nvSpPr>
        <p:spPr>
          <a:xfrm>
            <a:off x="3727603" y="2105996"/>
            <a:ext cx="1653990" cy="3317267"/>
          </a:xfrm>
          <a:custGeom>
            <a:avLst/>
            <a:gdLst>
              <a:gd name="connsiteX0" fmla="*/ 645469 w 1585494"/>
              <a:gd name="connsiteY0" fmla="*/ 0 h 3179891"/>
              <a:gd name="connsiteX1" fmla="*/ 1125932 w 1585494"/>
              <a:gd name="connsiteY1" fmla="*/ 480463 h 3179891"/>
              <a:gd name="connsiteX2" fmla="*/ 1125932 w 1585494"/>
              <a:gd name="connsiteY2" fmla="*/ 2699427 h 3179891"/>
              <a:gd name="connsiteX3" fmla="*/ 645468 w 1585494"/>
              <a:gd name="connsiteY3" fmla="*/ 3179891 h 3179891"/>
              <a:gd name="connsiteX4" fmla="*/ 522011 w 1585494"/>
              <a:gd name="connsiteY4" fmla="*/ 3044055 h 3179891"/>
              <a:gd name="connsiteX5" fmla="*/ 0 w 1585494"/>
              <a:gd name="connsiteY5" fmla="*/ 1589946 h 3179891"/>
              <a:gd name="connsiteX6" fmla="*/ 522011 w 1585494"/>
              <a:gd name="connsiteY6" fmla="*/ 135838 h 317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494" h="3179891">
                <a:moveTo>
                  <a:pt x="645469" y="0"/>
                </a:moveTo>
                <a:lnTo>
                  <a:pt x="1125932" y="480463"/>
                </a:lnTo>
                <a:cubicBezTo>
                  <a:pt x="1738682" y="1093213"/>
                  <a:pt x="1738682" y="2086677"/>
                  <a:pt x="1125932" y="2699427"/>
                </a:cubicBezTo>
                <a:lnTo>
                  <a:pt x="645468" y="3179891"/>
                </a:lnTo>
                <a:lnTo>
                  <a:pt x="522011" y="3044055"/>
                </a:lnTo>
                <a:cubicBezTo>
                  <a:pt x="195900" y="2648899"/>
                  <a:pt x="0" y="2142300"/>
                  <a:pt x="0" y="1589946"/>
                </a:cubicBezTo>
                <a:cubicBezTo>
                  <a:pt x="0" y="1037592"/>
                  <a:pt x="195900" y="530994"/>
                  <a:pt x="522011" y="135838"/>
                </a:cubicBezTo>
                <a:close/>
              </a:path>
            </a:pathLst>
          </a:custGeom>
          <a:ln/>
          <a:effectLst>
            <a:outerShdw blurRad="50800" dist="38100" algn="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a:p>
        </p:txBody>
      </p:sp>
      <p:sp>
        <p:nvSpPr>
          <p:cNvPr id="5" name="Freeform: Shape 3">
            <a:extLst>
              <a:ext uri="{FF2B5EF4-FFF2-40B4-BE49-F238E27FC236}">
                <a16:creationId xmlns:a16="http://schemas.microsoft.com/office/drawing/2014/main" id="{E9D316E0-A974-4C90-A7C5-C63835798892}"/>
              </a:ext>
            </a:extLst>
          </p:cNvPr>
          <p:cNvSpPr/>
          <p:nvPr/>
        </p:nvSpPr>
        <p:spPr>
          <a:xfrm>
            <a:off x="4450624" y="4495397"/>
            <a:ext cx="3317267" cy="1653990"/>
          </a:xfrm>
          <a:custGeom>
            <a:avLst/>
            <a:gdLst>
              <a:gd name="connsiteX0" fmla="*/ 1587240 w 3179890"/>
              <a:gd name="connsiteY0" fmla="*/ 0 h 1585494"/>
              <a:gd name="connsiteX1" fmla="*/ 2696722 w 3179890"/>
              <a:gd name="connsiteY1" fmla="*/ 459563 h 1585494"/>
              <a:gd name="connsiteX2" fmla="*/ 3179890 w 3179890"/>
              <a:gd name="connsiteY2" fmla="*/ 942731 h 1585494"/>
              <a:gd name="connsiteX3" fmla="*/ 3047030 w 3179890"/>
              <a:gd name="connsiteY3" fmla="*/ 1063483 h 1585494"/>
              <a:gd name="connsiteX4" fmla="*/ 1592921 w 3179890"/>
              <a:gd name="connsiteY4" fmla="*/ 1585494 h 1585494"/>
              <a:gd name="connsiteX5" fmla="*/ 138813 w 3179890"/>
              <a:gd name="connsiteY5" fmla="*/ 1063483 h 1585494"/>
              <a:gd name="connsiteX6" fmla="*/ 0 w 3179890"/>
              <a:gd name="connsiteY6" fmla="*/ 937322 h 1585494"/>
              <a:gd name="connsiteX7" fmla="*/ 477758 w 3179890"/>
              <a:gd name="connsiteY7" fmla="*/ 459563 h 1585494"/>
              <a:gd name="connsiteX8" fmla="*/ 1587240 w 3179890"/>
              <a:gd name="connsiteY8" fmla="*/ 0 h 158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890" h="1585494">
                <a:moveTo>
                  <a:pt x="1587240" y="0"/>
                </a:moveTo>
                <a:cubicBezTo>
                  <a:pt x="1988795" y="0"/>
                  <a:pt x="2390348" y="153188"/>
                  <a:pt x="2696722" y="459563"/>
                </a:cubicBezTo>
                <a:lnTo>
                  <a:pt x="3179890" y="942731"/>
                </a:lnTo>
                <a:lnTo>
                  <a:pt x="3047030" y="1063483"/>
                </a:lnTo>
                <a:cubicBezTo>
                  <a:pt x="2651874" y="1389594"/>
                  <a:pt x="2145275" y="1585494"/>
                  <a:pt x="1592921" y="1585494"/>
                </a:cubicBezTo>
                <a:cubicBezTo>
                  <a:pt x="1040567" y="1585494"/>
                  <a:pt x="533969" y="1389594"/>
                  <a:pt x="138813" y="1063483"/>
                </a:cubicBezTo>
                <a:lnTo>
                  <a:pt x="0" y="937322"/>
                </a:lnTo>
                <a:lnTo>
                  <a:pt x="477758" y="459563"/>
                </a:lnTo>
                <a:cubicBezTo>
                  <a:pt x="784133" y="153188"/>
                  <a:pt x="1185687" y="0"/>
                  <a:pt x="1587240" y="0"/>
                </a:cubicBezTo>
                <a:close/>
              </a:path>
            </a:pathLst>
          </a:custGeom>
          <a:ln/>
          <a:effectLst>
            <a:outerShdw blurRad="50800" dist="38100" dir="16200000"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350"/>
          </a:p>
        </p:txBody>
      </p:sp>
      <p:sp>
        <p:nvSpPr>
          <p:cNvPr id="4" name="Freeform: Shape 2">
            <a:extLst>
              <a:ext uri="{FF2B5EF4-FFF2-40B4-BE49-F238E27FC236}">
                <a16:creationId xmlns:a16="http://schemas.microsoft.com/office/drawing/2014/main" id="{9B3A9420-21BB-43E3-A219-F9562EAF6C78}"/>
              </a:ext>
            </a:extLst>
          </p:cNvPr>
          <p:cNvSpPr/>
          <p:nvPr/>
        </p:nvSpPr>
        <p:spPr>
          <a:xfrm>
            <a:off x="6843132" y="2105996"/>
            <a:ext cx="1653991" cy="3317266"/>
          </a:xfrm>
          <a:custGeom>
            <a:avLst/>
            <a:gdLst>
              <a:gd name="connsiteX0" fmla="*/ 940026 w 1585495"/>
              <a:gd name="connsiteY0" fmla="*/ 0 h 3179890"/>
              <a:gd name="connsiteX1" fmla="*/ 1063483 w 1585495"/>
              <a:gd name="connsiteY1" fmla="*/ 135837 h 3179890"/>
              <a:gd name="connsiteX2" fmla="*/ 1585495 w 1585495"/>
              <a:gd name="connsiteY2" fmla="*/ 1589945 h 3179890"/>
              <a:gd name="connsiteX3" fmla="*/ 1063483 w 1585495"/>
              <a:gd name="connsiteY3" fmla="*/ 3044054 h 3179890"/>
              <a:gd name="connsiteX4" fmla="*/ 940026 w 1585495"/>
              <a:gd name="connsiteY4" fmla="*/ 3179890 h 3179890"/>
              <a:gd name="connsiteX5" fmla="*/ 459563 w 1585495"/>
              <a:gd name="connsiteY5" fmla="*/ 2699427 h 3179890"/>
              <a:gd name="connsiteX6" fmla="*/ 459563 w 1585495"/>
              <a:gd name="connsiteY6" fmla="*/ 480463 h 317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495" h="3179890">
                <a:moveTo>
                  <a:pt x="940026" y="0"/>
                </a:moveTo>
                <a:lnTo>
                  <a:pt x="1063483" y="135837"/>
                </a:lnTo>
                <a:cubicBezTo>
                  <a:pt x="1389595" y="530993"/>
                  <a:pt x="1585495" y="1037591"/>
                  <a:pt x="1585495" y="1589945"/>
                </a:cubicBezTo>
                <a:cubicBezTo>
                  <a:pt x="1585495" y="2142299"/>
                  <a:pt x="1389595" y="2648898"/>
                  <a:pt x="1063483" y="3044054"/>
                </a:cubicBezTo>
                <a:lnTo>
                  <a:pt x="940026" y="3179890"/>
                </a:lnTo>
                <a:lnTo>
                  <a:pt x="459563" y="2699427"/>
                </a:lnTo>
                <a:cubicBezTo>
                  <a:pt x="-153188" y="2086677"/>
                  <a:pt x="-153188" y="1093213"/>
                  <a:pt x="459563" y="480463"/>
                </a:cubicBezTo>
                <a:close/>
              </a:path>
            </a:pathLst>
          </a:custGeom>
          <a:ln/>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p>
        </p:txBody>
      </p:sp>
      <p:sp>
        <p:nvSpPr>
          <p:cNvPr id="3" name="Freeform: Shape 1">
            <a:extLst>
              <a:ext uri="{FF2B5EF4-FFF2-40B4-BE49-F238E27FC236}">
                <a16:creationId xmlns:a16="http://schemas.microsoft.com/office/drawing/2014/main" id="{49B46F87-B714-42B7-8177-DCACA5B130C2}"/>
              </a:ext>
            </a:extLst>
          </p:cNvPr>
          <p:cNvSpPr/>
          <p:nvPr/>
        </p:nvSpPr>
        <p:spPr>
          <a:xfrm>
            <a:off x="4469169" y="1379871"/>
            <a:ext cx="3280177" cy="1618589"/>
          </a:xfrm>
          <a:custGeom>
            <a:avLst/>
            <a:gdLst>
              <a:gd name="connsiteX0" fmla="*/ 1575144 w 3144336"/>
              <a:gd name="connsiteY0" fmla="*/ 0 h 1551559"/>
              <a:gd name="connsiteX1" fmla="*/ 3029253 w 3144336"/>
              <a:gd name="connsiteY1" fmla="*/ 522011 h 1551559"/>
              <a:gd name="connsiteX2" fmla="*/ 3144336 w 3144336"/>
              <a:gd name="connsiteY2" fmla="*/ 626606 h 1551559"/>
              <a:gd name="connsiteX3" fmla="*/ 2678945 w 3144336"/>
              <a:gd name="connsiteY3" fmla="*/ 1091997 h 1551559"/>
              <a:gd name="connsiteX4" fmla="*/ 459981 w 3144336"/>
              <a:gd name="connsiteY4" fmla="*/ 1091997 h 1551559"/>
              <a:gd name="connsiteX5" fmla="*/ 0 w 3144336"/>
              <a:gd name="connsiteY5" fmla="*/ 632016 h 1551559"/>
              <a:gd name="connsiteX6" fmla="*/ 121036 w 3144336"/>
              <a:gd name="connsiteY6" fmla="*/ 522011 h 1551559"/>
              <a:gd name="connsiteX7" fmla="*/ 1575144 w 3144336"/>
              <a:gd name="connsiteY7" fmla="*/ 0 h 155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336" h="1551559">
                <a:moveTo>
                  <a:pt x="1575144" y="0"/>
                </a:moveTo>
                <a:cubicBezTo>
                  <a:pt x="2127498" y="0"/>
                  <a:pt x="2634097" y="195900"/>
                  <a:pt x="3029253" y="522011"/>
                </a:cubicBezTo>
                <a:lnTo>
                  <a:pt x="3144336" y="626606"/>
                </a:lnTo>
                <a:lnTo>
                  <a:pt x="2678945" y="1091997"/>
                </a:lnTo>
                <a:cubicBezTo>
                  <a:pt x="2066195" y="1704747"/>
                  <a:pt x="1072731" y="1704747"/>
                  <a:pt x="459981" y="1091997"/>
                </a:cubicBezTo>
                <a:lnTo>
                  <a:pt x="0" y="632016"/>
                </a:lnTo>
                <a:lnTo>
                  <a:pt x="121036" y="522011"/>
                </a:lnTo>
                <a:cubicBezTo>
                  <a:pt x="516192" y="195900"/>
                  <a:pt x="1022790" y="0"/>
                  <a:pt x="1575144" y="0"/>
                </a:cubicBezTo>
                <a:close/>
              </a:path>
            </a:pathLst>
          </a:cu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04">
            <a:extLst>
              <a:ext uri="{FF2B5EF4-FFF2-40B4-BE49-F238E27FC236}">
                <a16:creationId xmlns:a16="http://schemas.microsoft.com/office/drawing/2014/main" id="{6E9D840C-EE53-4582-8416-811CF84CFD3E}"/>
              </a:ext>
            </a:extLst>
          </p:cNvPr>
          <p:cNvSpPr/>
          <p:nvPr/>
        </p:nvSpPr>
        <p:spPr>
          <a:xfrm>
            <a:off x="4581712" y="2714681"/>
            <a:ext cx="799882" cy="2099897"/>
          </a:xfrm>
          <a:custGeom>
            <a:avLst/>
            <a:gdLst>
              <a:gd name="connsiteX0" fmla="*/ 400306 w 766757"/>
              <a:gd name="connsiteY0" fmla="*/ 0 h 2012935"/>
              <a:gd name="connsiteX1" fmla="*/ 414905 w 766757"/>
              <a:gd name="connsiteY1" fmla="*/ 16151 h 2012935"/>
              <a:gd name="connsiteX2" fmla="*/ 414905 w 766757"/>
              <a:gd name="connsiteY2" fmla="*/ 1996783 h 2012935"/>
              <a:gd name="connsiteX3" fmla="*/ 400306 w 766757"/>
              <a:gd name="connsiteY3" fmla="*/ 2012935 h 2012935"/>
              <a:gd name="connsiteX4" fmla="*/ 335855 w 766757"/>
              <a:gd name="connsiteY4" fmla="*/ 1942021 h 2012935"/>
              <a:gd name="connsiteX5" fmla="*/ 0 w 766757"/>
              <a:gd name="connsiteY5" fmla="*/ 1006467 h 2012935"/>
              <a:gd name="connsiteX6" fmla="*/ 335855 w 766757"/>
              <a:gd name="connsiteY6" fmla="*/ 70914 h 201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757" h="2012935">
                <a:moveTo>
                  <a:pt x="400306" y="0"/>
                </a:moveTo>
                <a:lnTo>
                  <a:pt x="414905" y="16151"/>
                </a:lnTo>
                <a:cubicBezTo>
                  <a:pt x="884042" y="591346"/>
                  <a:pt x="884042" y="1421589"/>
                  <a:pt x="414905" y="1996783"/>
                </a:cubicBezTo>
                <a:lnTo>
                  <a:pt x="400306" y="2012935"/>
                </a:lnTo>
                <a:lnTo>
                  <a:pt x="335855" y="1942021"/>
                </a:lnTo>
                <a:cubicBezTo>
                  <a:pt x="126040" y="1687783"/>
                  <a:pt x="0" y="1361844"/>
                  <a:pt x="0" y="1006467"/>
                </a:cubicBezTo>
                <a:cubicBezTo>
                  <a:pt x="0" y="651090"/>
                  <a:pt x="126040" y="325151"/>
                  <a:pt x="335855" y="70914"/>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a:solidFill>
                  <a:schemeClr val="bg1"/>
                </a:solidFill>
              </a:rPr>
              <a:t>04</a:t>
            </a:r>
          </a:p>
        </p:txBody>
      </p:sp>
      <p:sp>
        <p:nvSpPr>
          <p:cNvPr id="9" name="03">
            <a:extLst>
              <a:ext uri="{FF2B5EF4-FFF2-40B4-BE49-F238E27FC236}">
                <a16:creationId xmlns:a16="http://schemas.microsoft.com/office/drawing/2014/main" id="{4CA79388-BECF-4DE4-A9F8-1CA26EFCD8E5}"/>
              </a:ext>
            </a:extLst>
          </p:cNvPr>
          <p:cNvSpPr/>
          <p:nvPr/>
        </p:nvSpPr>
        <p:spPr>
          <a:xfrm>
            <a:off x="5102722" y="4495398"/>
            <a:ext cx="2103945" cy="803552"/>
          </a:xfrm>
          <a:custGeom>
            <a:avLst/>
            <a:gdLst>
              <a:gd name="connsiteX0" fmla="*/ 1003795 w 2016815"/>
              <a:gd name="connsiteY0" fmla="*/ 0 h 770275"/>
              <a:gd name="connsiteX1" fmla="*/ 1994111 w 2016815"/>
              <a:gd name="connsiteY1" fmla="*/ 351853 h 770275"/>
              <a:gd name="connsiteX2" fmla="*/ 2016815 w 2016815"/>
              <a:gd name="connsiteY2" fmla="*/ 372375 h 770275"/>
              <a:gd name="connsiteX3" fmla="*/ 1948548 w 2016815"/>
              <a:gd name="connsiteY3" fmla="*/ 434420 h 770275"/>
              <a:gd name="connsiteX4" fmla="*/ 1012994 w 2016815"/>
              <a:gd name="connsiteY4" fmla="*/ 770275 h 770275"/>
              <a:gd name="connsiteX5" fmla="*/ 77441 w 2016815"/>
              <a:gd name="connsiteY5" fmla="*/ 434420 h 770275"/>
              <a:gd name="connsiteX6" fmla="*/ 0 w 2016815"/>
              <a:gd name="connsiteY6" fmla="*/ 364037 h 770275"/>
              <a:gd name="connsiteX7" fmla="*/ 13480 w 2016815"/>
              <a:gd name="connsiteY7" fmla="*/ 351853 h 770275"/>
              <a:gd name="connsiteX8" fmla="*/ 1003795 w 2016815"/>
              <a:gd name="connsiteY8" fmla="*/ 0 h 77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815" h="770275">
                <a:moveTo>
                  <a:pt x="1003795" y="0"/>
                </a:moveTo>
                <a:cubicBezTo>
                  <a:pt x="1355156" y="0"/>
                  <a:pt x="1706515" y="117285"/>
                  <a:pt x="1994111" y="351853"/>
                </a:cubicBezTo>
                <a:lnTo>
                  <a:pt x="2016815" y="372375"/>
                </a:lnTo>
                <a:lnTo>
                  <a:pt x="1948548" y="434420"/>
                </a:lnTo>
                <a:cubicBezTo>
                  <a:pt x="1694310" y="644236"/>
                  <a:pt x="1368371" y="770275"/>
                  <a:pt x="1012994" y="770275"/>
                </a:cubicBezTo>
                <a:cubicBezTo>
                  <a:pt x="657617" y="770275"/>
                  <a:pt x="331679" y="644236"/>
                  <a:pt x="77441" y="434420"/>
                </a:cubicBezTo>
                <a:lnTo>
                  <a:pt x="0" y="364037"/>
                </a:lnTo>
                <a:lnTo>
                  <a:pt x="13480" y="351853"/>
                </a:lnTo>
                <a:cubicBezTo>
                  <a:pt x="301077" y="117285"/>
                  <a:pt x="652436" y="0"/>
                  <a:pt x="1003795"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a:solidFill>
                  <a:schemeClr val="bg1"/>
                </a:solidFill>
              </a:rPr>
              <a:t>03</a:t>
            </a:r>
          </a:p>
        </p:txBody>
      </p:sp>
      <p:sp>
        <p:nvSpPr>
          <p:cNvPr id="8" name="02">
            <a:extLst>
              <a:ext uri="{FF2B5EF4-FFF2-40B4-BE49-F238E27FC236}">
                <a16:creationId xmlns:a16="http://schemas.microsoft.com/office/drawing/2014/main" id="{47CAF034-089D-42A8-90FD-598F2485EE55}"/>
              </a:ext>
            </a:extLst>
          </p:cNvPr>
          <p:cNvSpPr/>
          <p:nvPr/>
        </p:nvSpPr>
        <p:spPr>
          <a:xfrm>
            <a:off x="6843132" y="2710632"/>
            <a:ext cx="807221" cy="2107993"/>
          </a:xfrm>
          <a:custGeom>
            <a:avLst/>
            <a:gdLst>
              <a:gd name="connsiteX0" fmla="*/ 369959 w 773792"/>
              <a:gd name="connsiteY0" fmla="*/ 0 h 2020696"/>
              <a:gd name="connsiteX1" fmla="*/ 437937 w 773792"/>
              <a:gd name="connsiteY1" fmla="*/ 74795 h 2020696"/>
              <a:gd name="connsiteX2" fmla="*/ 773792 w 773792"/>
              <a:gd name="connsiteY2" fmla="*/ 1010348 h 2020696"/>
              <a:gd name="connsiteX3" fmla="*/ 437937 w 773792"/>
              <a:gd name="connsiteY3" fmla="*/ 1945902 h 2020696"/>
              <a:gd name="connsiteX4" fmla="*/ 369959 w 773792"/>
              <a:gd name="connsiteY4" fmla="*/ 2020696 h 2020696"/>
              <a:gd name="connsiteX5" fmla="*/ 351853 w 773792"/>
              <a:gd name="connsiteY5" fmla="*/ 2000664 h 2020696"/>
              <a:gd name="connsiteX6" fmla="*/ 351853 w 773792"/>
              <a:gd name="connsiteY6" fmla="*/ 20032 h 202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3792" h="2020696">
                <a:moveTo>
                  <a:pt x="369959" y="0"/>
                </a:moveTo>
                <a:lnTo>
                  <a:pt x="437937" y="74795"/>
                </a:lnTo>
                <a:cubicBezTo>
                  <a:pt x="647753" y="329032"/>
                  <a:pt x="773792" y="654971"/>
                  <a:pt x="773792" y="1010348"/>
                </a:cubicBezTo>
                <a:cubicBezTo>
                  <a:pt x="773792" y="1365725"/>
                  <a:pt x="647753" y="1691664"/>
                  <a:pt x="437937" y="1945902"/>
                </a:cubicBezTo>
                <a:lnTo>
                  <a:pt x="369959" y="2020696"/>
                </a:lnTo>
                <a:lnTo>
                  <a:pt x="351853" y="2000664"/>
                </a:lnTo>
                <a:cubicBezTo>
                  <a:pt x="-117285" y="1425470"/>
                  <a:pt x="-117285" y="595227"/>
                  <a:pt x="351853" y="20032"/>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a:solidFill>
                  <a:schemeClr val="bg1"/>
                </a:solidFill>
              </a:rPr>
              <a:t>02</a:t>
            </a:r>
          </a:p>
        </p:txBody>
      </p:sp>
      <p:sp>
        <p:nvSpPr>
          <p:cNvPr id="7" name="01">
            <a:extLst>
              <a:ext uri="{FF2B5EF4-FFF2-40B4-BE49-F238E27FC236}">
                <a16:creationId xmlns:a16="http://schemas.microsoft.com/office/drawing/2014/main" id="{D69CEAC0-9736-4B86-BE5A-636B80110AC5}"/>
              </a:ext>
            </a:extLst>
          </p:cNvPr>
          <p:cNvSpPr/>
          <p:nvPr/>
        </p:nvSpPr>
        <p:spPr>
          <a:xfrm>
            <a:off x="5122530" y="2230308"/>
            <a:ext cx="2064328" cy="768152"/>
          </a:xfrm>
          <a:custGeom>
            <a:avLst/>
            <a:gdLst>
              <a:gd name="connsiteX0" fmla="*/ 993737 w 1978839"/>
              <a:gd name="connsiteY0" fmla="*/ 0 h 736341"/>
              <a:gd name="connsiteX1" fmla="*/ 1929291 w 1978839"/>
              <a:gd name="connsiteY1" fmla="*/ 335855 h 736341"/>
              <a:gd name="connsiteX2" fmla="*/ 1978839 w 1978839"/>
              <a:gd name="connsiteY2" fmla="*/ 380887 h 736341"/>
              <a:gd name="connsiteX3" fmla="*/ 1974854 w 1978839"/>
              <a:gd name="connsiteY3" fmla="*/ 384489 h 736341"/>
              <a:gd name="connsiteX4" fmla="*/ 121196 w 1978839"/>
              <a:gd name="connsiteY4" fmla="*/ 477838 h 736341"/>
              <a:gd name="connsiteX5" fmla="*/ 0 w 1978839"/>
              <a:gd name="connsiteY5" fmla="*/ 388736 h 736341"/>
              <a:gd name="connsiteX6" fmla="*/ 58184 w 1978839"/>
              <a:gd name="connsiteY6" fmla="*/ 335855 h 736341"/>
              <a:gd name="connsiteX7" fmla="*/ 993737 w 1978839"/>
              <a:gd name="connsiteY7" fmla="*/ 0 h 73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8839" h="736341">
                <a:moveTo>
                  <a:pt x="993737" y="0"/>
                </a:moveTo>
                <a:cubicBezTo>
                  <a:pt x="1349114" y="0"/>
                  <a:pt x="1675053" y="126039"/>
                  <a:pt x="1929291" y="335855"/>
                </a:cubicBezTo>
                <a:lnTo>
                  <a:pt x="1978839" y="380887"/>
                </a:lnTo>
                <a:lnTo>
                  <a:pt x="1974854" y="384489"/>
                </a:lnTo>
                <a:cubicBezTo>
                  <a:pt x="1440745" y="820116"/>
                  <a:pt x="686722" y="851232"/>
                  <a:pt x="121196" y="477838"/>
                </a:cubicBezTo>
                <a:lnTo>
                  <a:pt x="0" y="388736"/>
                </a:lnTo>
                <a:lnTo>
                  <a:pt x="58184" y="335855"/>
                </a:lnTo>
                <a:cubicBezTo>
                  <a:pt x="312422" y="126039"/>
                  <a:pt x="638360" y="0"/>
                  <a:pt x="993737"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solidFill>
                  <a:schemeClr val="bg1"/>
                </a:solidFill>
              </a:rPr>
              <a:t>01</a:t>
            </a:r>
          </a:p>
        </p:txBody>
      </p:sp>
      <p:sp>
        <p:nvSpPr>
          <p:cNvPr id="19" name="Heading 4">
            <a:extLst>
              <a:ext uri="{FF2B5EF4-FFF2-40B4-BE49-F238E27FC236}">
                <a16:creationId xmlns:a16="http://schemas.microsoft.com/office/drawing/2014/main" id="{81682EEE-20D0-481C-8D54-987C418422A2}"/>
              </a:ext>
            </a:extLst>
          </p:cNvPr>
          <p:cNvSpPr>
            <a:spLocks noGrp="1"/>
          </p:cNvSpPr>
          <p:nvPr>
            <p:ph type="body" sz="quarter" idx="12" hasCustomPrompt="1"/>
          </p:nvPr>
        </p:nvSpPr>
        <p:spPr>
          <a:xfrm rot="16200000">
            <a:off x="3446652" y="3380453"/>
            <a:ext cx="2063750" cy="768350"/>
          </a:xfrm>
          <a:prstGeom prst="rect">
            <a:avLst/>
          </a:prstGeom>
        </p:spPr>
        <p:txBody>
          <a:bodyPr>
            <a:prstTxWarp prst="textArchUp">
              <a:avLst/>
            </a:prstTxWarp>
          </a:bodyPr>
          <a:lstStyle>
            <a:lvl1pPr marL="0" indent="0" algn="ctr">
              <a:buNone/>
              <a:defRPr>
                <a:solidFill>
                  <a:schemeClr val="bg1"/>
                </a:solidFill>
                <a:latin typeface="+mj-lt"/>
              </a:defRPr>
            </a:lvl1pPr>
          </a:lstStyle>
          <a:p>
            <a:pPr lvl="0"/>
            <a:r>
              <a:rPr lang="en-US" dirty="0"/>
              <a:t>Heading/ Content</a:t>
            </a:r>
          </a:p>
        </p:txBody>
      </p:sp>
      <p:sp>
        <p:nvSpPr>
          <p:cNvPr id="18" name="Heading 3">
            <a:extLst>
              <a:ext uri="{FF2B5EF4-FFF2-40B4-BE49-F238E27FC236}">
                <a16:creationId xmlns:a16="http://schemas.microsoft.com/office/drawing/2014/main" id="{5E6F5B62-97C4-421D-B0E0-8F5EFFE8B510}"/>
              </a:ext>
            </a:extLst>
          </p:cNvPr>
          <p:cNvSpPr>
            <a:spLocks noGrp="1"/>
          </p:cNvSpPr>
          <p:nvPr>
            <p:ph type="body" sz="quarter" idx="11" hasCustomPrompt="1"/>
          </p:nvPr>
        </p:nvSpPr>
        <p:spPr>
          <a:xfrm>
            <a:off x="5122819" y="4937137"/>
            <a:ext cx="2063750" cy="768350"/>
          </a:xfrm>
          <a:prstGeom prst="rect">
            <a:avLst/>
          </a:prstGeom>
        </p:spPr>
        <p:txBody>
          <a:bodyPr>
            <a:prstTxWarp prst="textArchDown">
              <a:avLst/>
            </a:prstTxWarp>
          </a:bodyPr>
          <a:lstStyle>
            <a:lvl1pPr marL="0" indent="0" algn="ctr">
              <a:buNone/>
              <a:defRPr>
                <a:solidFill>
                  <a:schemeClr val="bg1"/>
                </a:solidFill>
                <a:latin typeface="+mj-lt"/>
              </a:defRPr>
            </a:lvl1pPr>
          </a:lstStyle>
          <a:p>
            <a:pPr lvl="0"/>
            <a:r>
              <a:rPr lang="en-US" dirty="0"/>
              <a:t>Heading/ Content</a:t>
            </a:r>
          </a:p>
        </p:txBody>
      </p:sp>
      <p:sp>
        <p:nvSpPr>
          <p:cNvPr id="20" name="Heading 2">
            <a:extLst>
              <a:ext uri="{FF2B5EF4-FFF2-40B4-BE49-F238E27FC236}">
                <a16:creationId xmlns:a16="http://schemas.microsoft.com/office/drawing/2014/main" id="{0C669827-C60F-40EC-A311-6746E88C9A34}"/>
              </a:ext>
            </a:extLst>
          </p:cNvPr>
          <p:cNvSpPr>
            <a:spLocks noGrp="1"/>
          </p:cNvSpPr>
          <p:nvPr>
            <p:ph type="body" sz="quarter" idx="13" hasCustomPrompt="1"/>
          </p:nvPr>
        </p:nvSpPr>
        <p:spPr>
          <a:xfrm rot="5400000">
            <a:off x="6679890" y="3340410"/>
            <a:ext cx="2063750" cy="768350"/>
          </a:xfrm>
          <a:prstGeom prst="rect">
            <a:avLst/>
          </a:prstGeom>
        </p:spPr>
        <p:txBody>
          <a:bodyPr>
            <a:prstTxWarp prst="textArchUp">
              <a:avLst/>
            </a:prstTxWarp>
          </a:bodyPr>
          <a:lstStyle>
            <a:lvl1pPr marL="0" indent="0" algn="ctr">
              <a:buNone/>
              <a:defRPr>
                <a:solidFill>
                  <a:schemeClr val="bg1"/>
                </a:solidFill>
                <a:latin typeface="+mj-lt"/>
              </a:defRPr>
            </a:lvl1pPr>
          </a:lstStyle>
          <a:p>
            <a:pPr lvl="0"/>
            <a:r>
              <a:rPr lang="en-US" dirty="0"/>
              <a:t>Heading/ Content</a:t>
            </a:r>
          </a:p>
        </p:txBody>
      </p:sp>
      <p:sp>
        <p:nvSpPr>
          <p:cNvPr id="16" name="Heading 1">
            <a:extLst>
              <a:ext uri="{FF2B5EF4-FFF2-40B4-BE49-F238E27FC236}">
                <a16:creationId xmlns:a16="http://schemas.microsoft.com/office/drawing/2014/main" id="{B3FCB490-7B64-4341-80D8-923F945A1C6A}"/>
              </a:ext>
            </a:extLst>
          </p:cNvPr>
          <p:cNvSpPr>
            <a:spLocks noGrp="1"/>
          </p:cNvSpPr>
          <p:nvPr>
            <p:ph type="body" sz="quarter" idx="10" hasCustomPrompt="1"/>
          </p:nvPr>
        </p:nvSpPr>
        <p:spPr>
          <a:xfrm>
            <a:off x="5122819" y="1745027"/>
            <a:ext cx="2063750" cy="768350"/>
          </a:xfrm>
          <a:prstGeom prst="rect">
            <a:avLst/>
          </a:prstGeom>
        </p:spPr>
        <p:txBody>
          <a:bodyPr>
            <a:prstTxWarp prst="textArchUp">
              <a:avLst/>
            </a:prstTxWarp>
          </a:bodyPr>
          <a:lstStyle>
            <a:lvl1pPr marL="0" indent="0" algn="ctr">
              <a:buNone/>
              <a:defRPr>
                <a:solidFill>
                  <a:schemeClr val="bg1"/>
                </a:solidFill>
                <a:latin typeface="+mj-lt"/>
              </a:defRPr>
            </a:lvl1pPr>
          </a:lstStyle>
          <a:p>
            <a:pPr lvl="0"/>
            <a:r>
              <a:rPr lang="en-US" dirty="0"/>
              <a:t>Heading/ Content</a:t>
            </a:r>
          </a:p>
        </p:txBody>
      </p:sp>
      <p:sp>
        <p:nvSpPr>
          <p:cNvPr id="2" name="Title 1">
            <a:extLst>
              <a:ext uri="{FF2B5EF4-FFF2-40B4-BE49-F238E27FC236}">
                <a16:creationId xmlns:a16="http://schemas.microsoft.com/office/drawing/2014/main" id="{17534BDF-0A83-43C3-82A4-FE8BB3C740C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4883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Six Section_Info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BC17-2EE0-48C7-9B2E-1697B39E405B}"/>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64A5F70B-CABB-4A58-8E29-4ABDF6EDC109}"/>
              </a:ext>
            </a:extLst>
          </p:cNvPr>
          <p:cNvCxnSpPr>
            <a:cxnSpLocks/>
            <a:stCxn id="26" idx="2"/>
          </p:cNvCxnSpPr>
          <p:nvPr/>
        </p:nvCxnSpPr>
        <p:spPr>
          <a:xfrm flipH="1" flipV="1">
            <a:off x="5009922" y="2061276"/>
            <a:ext cx="1053426" cy="1868471"/>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635DFF1-6B79-4A3D-8B6D-28A28D579D20}"/>
              </a:ext>
            </a:extLst>
          </p:cNvPr>
          <p:cNvCxnSpPr>
            <a:cxnSpLocks/>
            <a:stCxn id="26" idx="2"/>
          </p:cNvCxnSpPr>
          <p:nvPr/>
        </p:nvCxnSpPr>
        <p:spPr>
          <a:xfrm flipV="1">
            <a:off x="6063348" y="2061276"/>
            <a:ext cx="1121439" cy="1868471"/>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AB2D0F2-9E28-4076-92B6-ABA363692A46}"/>
              </a:ext>
            </a:extLst>
          </p:cNvPr>
          <p:cNvCxnSpPr>
            <a:cxnSpLocks/>
            <a:stCxn id="27" idx="2"/>
          </p:cNvCxnSpPr>
          <p:nvPr/>
        </p:nvCxnSpPr>
        <p:spPr>
          <a:xfrm flipH="1">
            <a:off x="5010657" y="3929746"/>
            <a:ext cx="1053145" cy="1906799"/>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8FF84EF-F896-4606-ADD7-E3A4496ACB54}"/>
              </a:ext>
            </a:extLst>
          </p:cNvPr>
          <p:cNvCxnSpPr>
            <a:cxnSpLocks/>
            <a:stCxn id="24" idx="2"/>
          </p:cNvCxnSpPr>
          <p:nvPr/>
        </p:nvCxnSpPr>
        <p:spPr>
          <a:xfrm>
            <a:off x="6063348" y="3929746"/>
            <a:ext cx="1119542" cy="1905208"/>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B78F73-8ADC-4182-8E4E-24641628BEE3}"/>
              </a:ext>
            </a:extLst>
          </p:cNvPr>
          <p:cNvCxnSpPr>
            <a:cxnSpLocks/>
            <a:stCxn id="26" idx="2"/>
          </p:cNvCxnSpPr>
          <p:nvPr/>
        </p:nvCxnSpPr>
        <p:spPr>
          <a:xfrm flipH="1">
            <a:off x="4214964" y="3929747"/>
            <a:ext cx="1848384" cy="19163"/>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978A056-F33C-4269-ACC0-6B39670540F7}"/>
              </a:ext>
            </a:extLst>
          </p:cNvPr>
          <p:cNvCxnSpPr>
            <a:cxnSpLocks/>
            <a:stCxn id="24" idx="2"/>
          </p:cNvCxnSpPr>
          <p:nvPr/>
        </p:nvCxnSpPr>
        <p:spPr>
          <a:xfrm>
            <a:off x="6063348" y="3929746"/>
            <a:ext cx="1915586" cy="19164"/>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5F8FB86-45DF-477C-BADD-900EBFC68508}"/>
              </a:ext>
            </a:extLst>
          </p:cNvPr>
          <p:cNvSpPr/>
          <p:nvPr/>
        </p:nvSpPr>
        <p:spPr>
          <a:xfrm>
            <a:off x="2194001" y="1616658"/>
            <a:ext cx="2880408" cy="888696"/>
          </a:xfrm>
          <a:prstGeom prst="roundRect">
            <a:avLst>
              <a:gd name="adj" fmla="val 50000"/>
            </a:avLst>
          </a:prstGeom>
          <a:solidFill>
            <a:schemeClr val="accent6"/>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0" name="Rectangle: Rounded Corners 9">
            <a:extLst>
              <a:ext uri="{FF2B5EF4-FFF2-40B4-BE49-F238E27FC236}">
                <a16:creationId xmlns:a16="http://schemas.microsoft.com/office/drawing/2014/main" id="{B9FF0E2E-31F2-4441-A4B9-06ADE79A6A77}"/>
              </a:ext>
            </a:extLst>
          </p:cNvPr>
          <p:cNvSpPr/>
          <p:nvPr/>
        </p:nvSpPr>
        <p:spPr>
          <a:xfrm>
            <a:off x="7117592" y="1616658"/>
            <a:ext cx="2880408" cy="888696"/>
          </a:xfrm>
          <a:prstGeom prst="roundRect">
            <a:avLst>
              <a:gd name="adj" fmla="val 50000"/>
            </a:avLst>
          </a:prstGeom>
          <a:solidFill>
            <a:schemeClr val="tx2"/>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1" name="Rectangle: Rounded Corners 10">
            <a:extLst>
              <a:ext uri="{FF2B5EF4-FFF2-40B4-BE49-F238E27FC236}">
                <a16:creationId xmlns:a16="http://schemas.microsoft.com/office/drawing/2014/main" id="{03F3EAE0-1375-45CE-9507-D78AB0851630}"/>
              </a:ext>
            </a:extLst>
          </p:cNvPr>
          <p:cNvSpPr/>
          <p:nvPr/>
        </p:nvSpPr>
        <p:spPr>
          <a:xfrm>
            <a:off x="1350992" y="3504561"/>
            <a:ext cx="2880408" cy="888696"/>
          </a:xfrm>
          <a:prstGeom prst="roundRect">
            <a:avLst>
              <a:gd name="adj" fmla="val 50000"/>
            </a:avLst>
          </a:prstGeom>
          <a:solidFill>
            <a:schemeClr val="accent5"/>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2" name="Rectangle: Rounded Corners 11">
            <a:extLst>
              <a:ext uri="{FF2B5EF4-FFF2-40B4-BE49-F238E27FC236}">
                <a16:creationId xmlns:a16="http://schemas.microsoft.com/office/drawing/2014/main" id="{8323E34E-2C74-4C98-A01F-9EC39B9D82E9}"/>
              </a:ext>
            </a:extLst>
          </p:cNvPr>
          <p:cNvSpPr/>
          <p:nvPr/>
        </p:nvSpPr>
        <p:spPr>
          <a:xfrm>
            <a:off x="7960600" y="3504561"/>
            <a:ext cx="2880408" cy="888696"/>
          </a:xfrm>
          <a:prstGeom prst="roundRect">
            <a:avLst>
              <a:gd name="adj" fmla="val 50000"/>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3" name="Rectangle: Rounded Corners 12">
            <a:extLst>
              <a:ext uri="{FF2B5EF4-FFF2-40B4-BE49-F238E27FC236}">
                <a16:creationId xmlns:a16="http://schemas.microsoft.com/office/drawing/2014/main" id="{56C51243-46FD-48C1-A1D9-5A017EE498BA}"/>
              </a:ext>
            </a:extLst>
          </p:cNvPr>
          <p:cNvSpPr/>
          <p:nvPr/>
        </p:nvSpPr>
        <p:spPr>
          <a:xfrm>
            <a:off x="2204189" y="5391402"/>
            <a:ext cx="2880408" cy="888696"/>
          </a:xfrm>
          <a:prstGeom prst="roundRect">
            <a:avLst>
              <a:gd name="adj" fmla="val 50000"/>
            </a:avLst>
          </a:prstGeom>
          <a:solidFill>
            <a:schemeClr val="accent4"/>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4" name="Rectangle: Rounded Corners 13">
            <a:extLst>
              <a:ext uri="{FF2B5EF4-FFF2-40B4-BE49-F238E27FC236}">
                <a16:creationId xmlns:a16="http://schemas.microsoft.com/office/drawing/2014/main" id="{530858DB-241B-4B9E-95CF-4E2F9260FDD5}"/>
              </a:ext>
            </a:extLst>
          </p:cNvPr>
          <p:cNvSpPr/>
          <p:nvPr/>
        </p:nvSpPr>
        <p:spPr>
          <a:xfrm>
            <a:off x="7107404" y="5391402"/>
            <a:ext cx="2880408" cy="888696"/>
          </a:xfrm>
          <a:prstGeom prst="roundRect">
            <a:avLst>
              <a:gd name="adj" fmla="val 50000"/>
            </a:avLst>
          </a:prstGeom>
          <a:solidFill>
            <a:schemeClr val="accent2"/>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5" name="Oval 14">
            <a:extLst>
              <a:ext uri="{FF2B5EF4-FFF2-40B4-BE49-F238E27FC236}">
                <a16:creationId xmlns:a16="http://schemas.microsoft.com/office/drawing/2014/main" id="{D798092F-7B5F-4806-8F75-BB9B501EA198}"/>
              </a:ext>
            </a:extLst>
          </p:cNvPr>
          <p:cNvSpPr/>
          <p:nvPr/>
        </p:nvSpPr>
        <p:spPr>
          <a:xfrm>
            <a:off x="1447021" y="3589046"/>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6" name="Oval 15">
            <a:extLst>
              <a:ext uri="{FF2B5EF4-FFF2-40B4-BE49-F238E27FC236}">
                <a16:creationId xmlns:a16="http://schemas.microsoft.com/office/drawing/2014/main" id="{88DB0E15-2E36-4482-A5CD-243D48EAD180}"/>
              </a:ext>
            </a:extLst>
          </p:cNvPr>
          <p:cNvSpPr/>
          <p:nvPr/>
        </p:nvSpPr>
        <p:spPr>
          <a:xfrm>
            <a:off x="2300361" y="1701142"/>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7" name="Oval 16">
            <a:extLst>
              <a:ext uri="{FF2B5EF4-FFF2-40B4-BE49-F238E27FC236}">
                <a16:creationId xmlns:a16="http://schemas.microsoft.com/office/drawing/2014/main" id="{86668F20-711C-41FF-AFF3-A78BEBBF9AB7}"/>
              </a:ext>
            </a:extLst>
          </p:cNvPr>
          <p:cNvSpPr/>
          <p:nvPr/>
        </p:nvSpPr>
        <p:spPr>
          <a:xfrm>
            <a:off x="2300361" y="5475886"/>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8" name="Oval 17">
            <a:extLst>
              <a:ext uri="{FF2B5EF4-FFF2-40B4-BE49-F238E27FC236}">
                <a16:creationId xmlns:a16="http://schemas.microsoft.com/office/drawing/2014/main" id="{0E04E44B-70AE-4331-A69A-830AE1BB87C7}"/>
              </a:ext>
            </a:extLst>
          </p:cNvPr>
          <p:cNvSpPr/>
          <p:nvPr/>
        </p:nvSpPr>
        <p:spPr>
          <a:xfrm>
            <a:off x="9171913" y="1701142"/>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9" name="Oval 18">
            <a:extLst>
              <a:ext uri="{FF2B5EF4-FFF2-40B4-BE49-F238E27FC236}">
                <a16:creationId xmlns:a16="http://schemas.microsoft.com/office/drawing/2014/main" id="{46F01A18-B938-4238-8782-2E9AF2C960FC}"/>
              </a:ext>
            </a:extLst>
          </p:cNvPr>
          <p:cNvSpPr/>
          <p:nvPr/>
        </p:nvSpPr>
        <p:spPr>
          <a:xfrm>
            <a:off x="9171913" y="5475886"/>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20" name="Oval 19">
            <a:extLst>
              <a:ext uri="{FF2B5EF4-FFF2-40B4-BE49-F238E27FC236}">
                <a16:creationId xmlns:a16="http://schemas.microsoft.com/office/drawing/2014/main" id="{48BFF1C6-598B-4485-B80A-C376E9529086}"/>
              </a:ext>
            </a:extLst>
          </p:cNvPr>
          <p:cNvSpPr/>
          <p:nvPr/>
        </p:nvSpPr>
        <p:spPr>
          <a:xfrm>
            <a:off x="10025254" y="3589046"/>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21" name="TextBox 20">
            <a:extLst>
              <a:ext uri="{FF2B5EF4-FFF2-40B4-BE49-F238E27FC236}">
                <a16:creationId xmlns:a16="http://schemas.microsoft.com/office/drawing/2014/main" id="{E7328F4D-383D-412D-941B-554BC2D99F90}"/>
              </a:ext>
            </a:extLst>
          </p:cNvPr>
          <p:cNvSpPr txBox="1"/>
          <p:nvPr/>
        </p:nvSpPr>
        <p:spPr>
          <a:xfrm>
            <a:off x="4739740" y="2546329"/>
            <a:ext cx="559324" cy="520974"/>
          </a:xfrm>
          <a:prstGeom prst="rect">
            <a:avLst/>
          </a:prstGeom>
          <a:noFill/>
        </p:spPr>
        <p:txBody>
          <a:bodyPr wrap="none" rtlCol="0" anchor="ctr">
            <a:spAutoFit/>
          </a:bodyPr>
          <a:lstStyle/>
          <a:p>
            <a:pPr algn="ctr"/>
            <a:r>
              <a:rPr lang="en-US" sz="2400">
                <a:solidFill>
                  <a:schemeClr val="tx1">
                    <a:lumMod val="50000"/>
                    <a:lumOff val="50000"/>
                  </a:schemeClr>
                </a:solidFill>
              </a:rPr>
              <a:t>06</a:t>
            </a:r>
          </a:p>
        </p:txBody>
      </p:sp>
      <p:sp>
        <p:nvSpPr>
          <p:cNvPr id="22" name="TextBox 21">
            <a:extLst>
              <a:ext uri="{FF2B5EF4-FFF2-40B4-BE49-F238E27FC236}">
                <a16:creationId xmlns:a16="http://schemas.microsoft.com/office/drawing/2014/main" id="{659D0B37-B013-4173-8340-5EE4F5F76F46}"/>
              </a:ext>
            </a:extLst>
          </p:cNvPr>
          <p:cNvSpPr txBox="1"/>
          <p:nvPr/>
        </p:nvSpPr>
        <p:spPr>
          <a:xfrm>
            <a:off x="6212278" y="2198452"/>
            <a:ext cx="559324" cy="520974"/>
          </a:xfrm>
          <a:prstGeom prst="rect">
            <a:avLst/>
          </a:prstGeom>
          <a:noFill/>
        </p:spPr>
        <p:txBody>
          <a:bodyPr wrap="none" rtlCol="0" anchor="ctr">
            <a:spAutoFit/>
          </a:bodyPr>
          <a:lstStyle/>
          <a:p>
            <a:pPr algn="ctr"/>
            <a:r>
              <a:rPr lang="en-US" sz="2400">
                <a:solidFill>
                  <a:schemeClr val="tx1">
                    <a:lumMod val="50000"/>
                    <a:lumOff val="50000"/>
                  </a:schemeClr>
                </a:solidFill>
              </a:rPr>
              <a:t>01</a:t>
            </a:r>
          </a:p>
        </p:txBody>
      </p:sp>
      <p:grpSp>
        <p:nvGrpSpPr>
          <p:cNvPr id="23" name="Group 22">
            <a:extLst>
              <a:ext uri="{FF2B5EF4-FFF2-40B4-BE49-F238E27FC236}">
                <a16:creationId xmlns:a16="http://schemas.microsoft.com/office/drawing/2014/main" id="{465EE718-775A-4751-B9B6-33AF97D1C20C}"/>
              </a:ext>
            </a:extLst>
          </p:cNvPr>
          <p:cNvGrpSpPr/>
          <p:nvPr/>
        </p:nvGrpSpPr>
        <p:grpSpPr>
          <a:xfrm>
            <a:off x="4350474" y="2134665"/>
            <a:ext cx="3427245" cy="3591659"/>
            <a:chOff x="4853987" y="2234166"/>
            <a:chExt cx="2485924" cy="2605179"/>
          </a:xfrm>
        </p:grpSpPr>
        <p:sp>
          <p:nvSpPr>
            <p:cNvPr id="24" name="Freeform 6">
              <a:extLst>
                <a:ext uri="{FF2B5EF4-FFF2-40B4-BE49-F238E27FC236}">
                  <a16:creationId xmlns:a16="http://schemas.microsoft.com/office/drawing/2014/main" id="{8166F379-5E94-423F-B251-6B1C43585490}"/>
                </a:ext>
              </a:extLst>
            </p:cNvPr>
            <p:cNvSpPr>
              <a:spLocks/>
            </p:cNvSpPr>
            <p:nvPr/>
          </p:nvSpPr>
          <p:spPr bwMode="auto">
            <a:xfrm>
              <a:off x="6096406" y="3536213"/>
              <a:ext cx="1243505" cy="1079799"/>
            </a:xfrm>
            <a:custGeom>
              <a:avLst/>
              <a:gdLst>
                <a:gd name="T0" fmla="*/ 2921 w 2921"/>
                <a:gd name="T1" fmla="*/ 0 h 2530"/>
                <a:gd name="T2" fmla="*/ 1461 w 2921"/>
                <a:gd name="T3" fmla="*/ 2530 h 2530"/>
                <a:gd name="T4" fmla="*/ 0 w 2921"/>
                <a:gd name="T5" fmla="*/ 0 h 2530"/>
                <a:gd name="T6" fmla="*/ 2921 w 2921"/>
                <a:gd name="T7" fmla="*/ 0 h 2530"/>
              </a:gdLst>
              <a:ahLst/>
              <a:cxnLst>
                <a:cxn ang="0">
                  <a:pos x="T0" y="T1"/>
                </a:cxn>
                <a:cxn ang="0">
                  <a:pos x="T2" y="T3"/>
                </a:cxn>
                <a:cxn ang="0">
                  <a:pos x="T4" y="T5"/>
                </a:cxn>
                <a:cxn ang="0">
                  <a:pos x="T6" y="T7"/>
                </a:cxn>
              </a:cxnLst>
              <a:rect l="0" t="0" r="r" b="b"/>
              <a:pathLst>
                <a:path w="2921" h="2530">
                  <a:moveTo>
                    <a:pt x="2921" y="0"/>
                  </a:moveTo>
                  <a:cubicBezTo>
                    <a:pt x="2921" y="1044"/>
                    <a:pt x="2364" y="2008"/>
                    <a:pt x="1461" y="2530"/>
                  </a:cubicBezTo>
                  <a:lnTo>
                    <a:pt x="0" y="0"/>
                  </a:lnTo>
                  <a:lnTo>
                    <a:pt x="2921" y="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grpSp>
          <p:nvGrpSpPr>
            <p:cNvPr id="25" name="Group 24">
              <a:extLst>
                <a:ext uri="{FF2B5EF4-FFF2-40B4-BE49-F238E27FC236}">
                  <a16:creationId xmlns:a16="http://schemas.microsoft.com/office/drawing/2014/main" id="{9AD1E411-6623-4E4C-90A3-943A273AB4FB}"/>
                </a:ext>
              </a:extLst>
            </p:cNvPr>
            <p:cNvGrpSpPr/>
            <p:nvPr/>
          </p:nvGrpSpPr>
          <p:grpSpPr>
            <a:xfrm>
              <a:off x="4853987" y="2234166"/>
              <a:ext cx="2485924" cy="2605179"/>
              <a:chOff x="4853987" y="2234166"/>
              <a:chExt cx="2485924" cy="2605179"/>
            </a:xfrm>
          </p:grpSpPr>
          <p:sp>
            <p:nvSpPr>
              <p:cNvPr id="26" name="Freeform 5">
                <a:extLst>
                  <a:ext uri="{FF2B5EF4-FFF2-40B4-BE49-F238E27FC236}">
                    <a16:creationId xmlns:a16="http://schemas.microsoft.com/office/drawing/2014/main" id="{96E11D64-6F94-4FB0-B709-9996835C052D}"/>
                  </a:ext>
                </a:extLst>
              </p:cNvPr>
              <p:cNvSpPr>
                <a:spLocks/>
              </p:cNvSpPr>
              <p:nvPr/>
            </p:nvSpPr>
            <p:spPr bwMode="auto">
              <a:xfrm>
                <a:off x="6096406" y="2456414"/>
                <a:ext cx="1243505" cy="1079799"/>
              </a:xfrm>
              <a:custGeom>
                <a:avLst/>
                <a:gdLst>
                  <a:gd name="T0" fmla="*/ 1461 w 2921"/>
                  <a:gd name="T1" fmla="*/ 0 h 2529"/>
                  <a:gd name="T2" fmla="*/ 2921 w 2921"/>
                  <a:gd name="T3" fmla="*/ 2529 h 2529"/>
                  <a:gd name="T4" fmla="*/ 0 w 2921"/>
                  <a:gd name="T5" fmla="*/ 2529 h 2529"/>
                  <a:gd name="T6" fmla="*/ 1461 w 2921"/>
                  <a:gd name="T7" fmla="*/ 0 h 2529"/>
                </a:gdLst>
                <a:ahLst/>
                <a:cxnLst>
                  <a:cxn ang="0">
                    <a:pos x="T0" y="T1"/>
                  </a:cxn>
                  <a:cxn ang="0">
                    <a:pos x="T2" y="T3"/>
                  </a:cxn>
                  <a:cxn ang="0">
                    <a:pos x="T4" y="T5"/>
                  </a:cxn>
                  <a:cxn ang="0">
                    <a:pos x="T6" y="T7"/>
                  </a:cxn>
                </a:cxnLst>
                <a:rect l="0" t="0" r="r" b="b"/>
                <a:pathLst>
                  <a:path w="2921" h="2529">
                    <a:moveTo>
                      <a:pt x="1461" y="0"/>
                    </a:moveTo>
                    <a:cubicBezTo>
                      <a:pt x="2364" y="522"/>
                      <a:pt x="2921" y="1486"/>
                      <a:pt x="2921" y="2529"/>
                    </a:cubicBezTo>
                    <a:lnTo>
                      <a:pt x="0" y="2529"/>
                    </a:lnTo>
                    <a:lnTo>
                      <a:pt x="1461" y="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27" name="Freeform 7">
                <a:extLst>
                  <a:ext uri="{FF2B5EF4-FFF2-40B4-BE49-F238E27FC236}">
                    <a16:creationId xmlns:a16="http://schemas.microsoft.com/office/drawing/2014/main" id="{BCE530F5-293A-4314-A0F6-B91CD35F9EDF}"/>
                  </a:ext>
                </a:extLst>
              </p:cNvPr>
              <p:cNvSpPr>
                <a:spLocks/>
              </p:cNvSpPr>
              <p:nvPr/>
            </p:nvSpPr>
            <p:spPr bwMode="auto">
              <a:xfrm>
                <a:off x="5475196" y="3536213"/>
                <a:ext cx="1243505" cy="1303132"/>
              </a:xfrm>
              <a:custGeom>
                <a:avLst/>
                <a:gdLst>
                  <a:gd name="T0" fmla="*/ 2921 w 2921"/>
                  <a:gd name="T1" fmla="*/ 2530 h 3052"/>
                  <a:gd name="T2" fmla="*/ 0 w 2921"/>
                  <a:gd name="T3" fmla="*/ 2530 h 3052"/>
                  <a:gd name="T4" fmla="*/ 1460 w 2921"/>
                  <a:gd name="T5" fmla="*/ 0 h 3052"/>
                  <a:gd name="T6" fmla="*/ 2921 w 2921"/>
                  <a:gd name="T7" fmla="*/ 2530 h 3052"/>
                </a:gdLst>
                <a:ahLst/>
                <a:cxnLst>
                  <a:cxn ang="0">
                    <a:pos x="T0" y="T1"/>
                  </a:cxn>
                  <a:cxn ang="0">
                    <a:pos x="T2" y="T3"/>
                  </a:cxn>
                  <a:cxn ang="0">
                    <a:pos x="T4" y="T5"/>
                  </a:cxn>
                  <a:cxn ang="0">
                    <a:pos x="T6" y="T7"/>
                  </a:cxn>
                </a:cxnLst>
                <a:rect l="0" t="0" r="r" b="b"/>
                <a:pathLst>
                  <a:path w="2921" h="3052">
                    <a:moveTo>
                      <a:pt x="2921" y="2530"/>
                    </a:moveTo>
                    <a:cubicBezTo>
                      <a:pt x="2017" y="3052"/>
                      <a:pt x="904" y="3052"/>
                      <a:pt x="0" y="2530"/>
                    </a:cubicBezTo>
                    <a:lnTo>
                      <a:pt x="1460" y="0"/>
                    </a:lnTo>
                    <a:lnTo>
                      <a:pt x="2921" y="253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28" name="Freeform 8">
                <a:extLst>
                  <a:ext uri="{FF2B5EF4-FFF2-40B4-BE49-F238E27FC236}">
                    <a16:creationId xmlns:a16="http://schemas.microsoft.com/office/drawing/2014/main" id="{A13F4972-05A0-48A0-BB5E-4932D2185272}"/>
                  </a:ext>
                </a:extLst>
              </p:cNvPr>
              <p:cNvSpPr>
                <a:spLocks/>
              </p:cNvSpPr>
              <p:nvPr/>
            </p:nvSpPr>
            <p:spPr bwMode="auto">
              <a:xfrm>
                <a:off x="4853987" y="3536213"/>
                <a:ext cx="1242420" cy="1079799"/>
              </a:xfrm>
              <a:custGeom>
                <a:avLst/>
                <a:gdLst>
                  <a:gd name="T0" fmla="*/ 1460 w 2920"/>
                  <a:gd name="T1" fmla="*/ 2530 h 2530"/>
                  <a:gd name="T2" fmla="*/ 0 w 2920"/>
                  <a:gd name="T3" fmla="*/ 0 h 2530"/>
                  <a:gd name="T4" fmla="*/ 2920 w 2920"/>
                  <a:gd name="T5" fmla="*/ 0 h 2530"/>
                  <a:gd name="T6" fmla="*/ 1460 w 2920"/>
                  <a:gd name="T7" fmla="*/ 2530 h 2530"/>
                </a:gdLst>
                <a:ahLst/>
                <a:cxnLst>
                  <a:cxn ang="0">
                    <a:pos x="T0" y="T1"/>
                  </a:cxn>
                  <a:cxn ang="0">
                    <a:pos x="T2" y="T3"/>
                  </a:cxn>
                  <a:cxn ang="0">
                    <a:pos x="T4" y="T5"/>
                  </a:cxn>
                  <a:cxn ang="0">
                    <a:pos x="T6" y="T7"/>
                  </a:cxn>
                </a:cxnLst>
                <a:rect l="0" t="0" r="r" b="b"/>
                <a:pathLst>
                  <a:path w="2920" h="2530">
                    <a:moveTo>
                      <a:pt x="1460" y="2530"/>
                    </a:moveTo>
                    <a:cubicBezTo>
                      <a:pt x="557" y="2008"/>
                      <a:pt x="0" y="1044"/>
                      <a:pt x="0" y="0"/>
                    </a:cubicBezTo>
                    <a:lnTo>
                      <a:pt x="2920" y="0"/>
                    </a:lnTo>
                    <a:lnTo>
                      <a:pt x="1460" y="253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29" name="Freeform 9">
                <a:extLst>
                  <a:ext uri="{FF2B5EF4-FFF2-40B4-BE49-F238E27FC236}">
                    <a16:creationId xmlns:a16="http://schemas.microsoft.com/office/drawing/2014/main" id="{966910E8-3C4E-4E63-BDEA-4343B6A86CC6}"/>
                  </a:ext>
                </a:extLst>
              </p:cNvPr>
              <p:cNvSpPr>
                <a:spLocks/>
              </p:cNvSpPr>
              <p:nvPr/>
            </p:nvSpPr>
            <p:spPr bwMode="auto">
              <a:xfrm>
                <a:off x="4853987" y="2456414"/>
                <a:ext cx="1242420" cy="1079799"/>
              </a:xfrm>
              <a:custGeom>
                <a:avLst/>
                <a:gdLst>
                  <a:gd name="T0" fmla="*/ 0 w 2920"/>
                  <a:gd name="T1" fmla="*/ 2529 h 2529"/>
                  <a:gd name="T2" fmla="*/ 1460 w 2920"/>
                  <a:gd name="T3" fmla="*/ 0 h 2529"/>
                  <a:gd name="T4" fmla="*/ 2920 w 2920"/>
                  <a:gd name="T5" fmla="*/ 2529 h 2529"/>
                  <a:gd name="T6" fmla="*/ 0 w 2920"/>
                  <a:gd name="T7" fmla="*/ 2529 h 2529"/>
                </a:gdLst>
                <a:ahLst/>
                <a:cxnLst>
                  <a:cxn ang="0">
                    <a:pos x="T0" y="T1"/>
                  </a:cxn>
                  <a:cxn ang="0">
                    <a:pos x="T2" y="T3"/>
                  </a:cxn>
                  <a:cxn ang="0">
                    <a:pos x="T4" y="T5"/>
                  </a:cxn>
                  <a:cxn ang="0">
                    <a:pos x="T6" y="T7"/>
                  </a:cxn>
                </a:cxnLst>
                <a:rect l="0" t="0" r="r" b="b"/>
                <a:pathLst>
                  <a:path w="2920" h="2529">
                    <a:moveTo>
                      <a:pt x="0" y="2529"/>
                    </a:moveTo>
                    <a:cubicBezTo>
                      <a:pt x="0" y="1486"/>
                      <a:pt x="557" y="522"/>
                      <a:pt x="1460" y="0"/>
                    </a:cubicBezTo>
                    <a:lnTo>
                      <a:pt x="2920" y="2529"/>
                    </a:lnTo>
                    <a:lnTo>
                      <a:pt x="0" y="2529"/>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30" name="Freeform 10">
                <a:extLst>
                  <a:ext uri="{FF2B5EF4-FFF2-40B4-BE49-F238E27FC236}">
                    <a16:creationId xmlns:a16="http://schemas.microsoft.com/office/drawing/2014/main" id="{AC0322CE-2E30-4CDC-A994-E26FDE86B19A}"/>
                  </a:ext>
                </a:extLst>
              </p:cNvPr>
              <p:cNvSpPr>
                <a:spLocks/>
              </p:cNvSpPr>
              <p:nvPr/>
            </p:nvSpPr>
            <p:spPr bwMode="auto">
              <a:xfrm>
                <a:off x="5475196" y="2234166"/>
                <a:ext cx="1243505" cy="1302047"/>
              </a:xfrm>
              <a:custGeom>
                <a:avLst/>
                <a:gdLst>
                  <a:gd name="T0" fmla="*/ 0 w 2921"/>
                  <a:gd name="T1" fmla="*/ 522 h 3051"/>
                  <a:gd name="T2" fmla="*/ 2921 w 2921"/>
                  <a:gd name="T3" fmla="*/ 522 h 3051"/>
                  <a:gd name="T4" fmla="*/ 1460 w 2921"/>
                  <a:gd name="T5" fmla="*/ 3051 h 3051"/>
                  <a:gd name="T6" fmla="*/ 0 w 2921"/>
                  <a:gd name="T7" fmla="*/ 522 h 3051"/>
                </a:gdLst>
                <a:ahLst/>
                <a:cxnLst>
                  <a:cxn ang="0">
                    <a:pos x="T0" y="T1"/>
                  </a:cxn>
                  <a:cxn ang="0">
                    <a:pos x="T2" y="T3"/>
                  </a:cxn>
                  <a:cxn ang="0">
                    <a:pos x="T4" y="T5"/>
                  </a:cxn>
                  <a:cxn ang="0">
                    <a:pos x="T6" y="T7"/>
                  </a:cxn>
                </a:cxnLst>
                <a:rect l="0" t="0" r="r" b="b"/>
                <a:pathLst>
                  <a:path w="2921" h="3051">
                    <a:moveTo>
                      <a:pt x="0" y="522"/>
                    </a:moveTo>
                    <a:cubicBezTo>
                      <a:pt x="904" y="0"/>
                      <a:pt x="2017" y="0"/>
                      <a:pt x="2921" y="522"/>
                    </a:cubicBezTo>
                    <a:lnTo>
                      <a:pt x="1460" y="3051"/>
                    </a:lnTo>
                    <a:lnTo>
                      <a:pt x="0" y="522"/>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31" name="Oval 30">
                <a:extLst>
                  <a:ext uri="{FF2B5EF4-FFF2-40B4-BE49-F238E27FC236}">
                    <a16:creationId xmlns:a16="http://schemas.microsoft.com/office/drawing/2014/main" id="{84330684-C251-4432-AFF9-595EC8121CA7}"/>
                  </a:ext>
                </a:extLst>
              </p:cNvPr>
              <p:cNvSpPr/>
              <p:nvPr/>
            </p:nvSpPr>
            <p:spPr>
              <a:xfrm>
                <a:off x="5093804" y="2530784"/>
                <a:ext cx="2007673" cy="2007673"/>
              </a:xfrm>
              <a:prstGeom prst="ellipse">
                <a:avLst/>
              </a:prstGeom>
              <a:gradFill>
                <a:gsLst>
                  <a:gs pos="0">
                    <a:schemeClr val="bg1">
                      <a:lumMod val="85000"/>
                    </a:schemeClr>
                  </a:gs>
                  <a:gs pos="50000">
                    <a:schemeClr val="bg1">
                      <a:lumMod val="85000"/>
                    </a:schemeClr>
                  </a:gs>
                  <a:gs pos="100000">
                    <a:schemeClr val="bg1">
                      <a:lumMod val="7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00"/>
              </a:p>
            </p:txBody>
          </p:sp>
        </p:grpSp>
      </p:grpSp>
      <p:sp>
        <p:nvSpPr>
          <p:cNvPr id="32" name="Heading 6">
            <a:extLst>
              <a:ext uri="{FF2B5EF4-FFF2-40B4-BE49-F238E27FC236}">
                <a16:creationId xmlns:a16="http://schemas.microsoft.com/office/drawing/2014/main" id="{F01A4475-4071-41AE-BF1E-878DC66BBE1D}"/>
              </a:ext>
            </a:extLst>
          </p:cNvPr>
          <p:cNvSpPr>
            <a:spLocks noGrp="1"/>
          </p:cNvSpPr>
          <p:nvPr>
            <p:ph type="body" sz="quarter" idx="12" hasCustomPrompt="1"/>
          </p:nvPr>
        </p:nvSpPr>
        <p:spPr>
          <a:xfrm>
            <a:off x="3189835" y="1747000"/>
            <a:ext cx="1683107" cy="628007"/>
          </a:xfrm>
          <a:prstGeom prst="rect">
            <a:avLst/>
          </a:prstGeom>
        </p:spPr>
        <p:txBody>
          <a:bodyPr anchor="ctr" anchorCtr="0"/>
          <a:lstStyle>
            <a:lvl1pPr marL="0" indent="0">
              <a:buNone/>
              <a:defRPr sz="1400" b="0">
                <a:solidFill>
                  <a:schemeClr val="bg1"/>
                </a:solidFill>
                <a:latin typeface="+mj-lt"/>
              </a:defRPr>
            </a:lvl1pPr>
          </a:lstStyle>
          <a:p>
            <a:r>
              <a:rPr lang="en-US" dirty="0"/>
              <a:t>Heading 6</a:t>
            </a:r>
          </a:p>
        </p:txBody>
      </p:sp>
      <p:sp>
        <p:nvSpPr>
          <p:cNvPr id="33" name="Heading 5">
            <a:extLst>
              <a:ext uri="{FF2B5EF4-FFF2-40B4-BE49-F238E27FC236}">
                <a16:creationId xmlns:a16="http://schemas.microsoft.com/office/drawing/2014/main" id="{2A6B088A-FBBA-44A9-BBBE-ADFD5416AC81}"/>
              </a:ext>
            </a:extLst>
          </p:cNvPr>
          <p:cNvSpPr>
            <a:spLocks noGrp="1"/>
          </p:cNvSpPr>
          <p:nvPr>
            <p:ph type="body" sz="quarter" idx="21" hasCustomPrompt="1"/>
          </p:nvPr>
        </p:nvSpPr>
        <p:spPr>
          <a:xfrm>
            <a:off x="2237306" y="3661096"/>
            <a:ext cx="1683107" cy="628007"/>
          </a:xfrm>
          <a:prstGeom prst="rect">
            <a:avLst/>
          </a:prstGeom>
        </p:spPr>
        <p:txBody>
          <a:bodyPr anchor="ctr" anchorCtr="0"/>
          <a:lstStyle>
            <a:lvl1pPr marL="0" indent="0">
              <a:buNone/>
              <a:defRPr sz="1400" b="0">
                <a:solidFill>
                  <a:schemeClr val="bg1"/>
                </a:solidFill>
                <a:latin typeface="+mj-lt"/>
              </a:defRPr>
            </a:lvl1pPr>
          </a:lstStyle>
          <a:p>
            <a:r>
              <a:rPr lang="en-US" dirty="0"/>
              <a:t>Heading 5</a:t>
            </a:r>
          </a:p>
        </p:txBody>
      </p:sp>
      <p:sp>
        <p:nvSpPr>
          <p:cNvPr id="34" name="Heading 4">
            <a:extLst>
              <a:ext uri="{FF2B5EF4-FFF2-40B4-BE49-F238E27FC236}">
                <a16:creationId xmlns:a16="http://schemas.microsoft.com/office/drawing/2014/main" id="{4A4B4E8F-2999-407D-8491-94BFC5594D48}"/>
              </a:ext>
            </a:extLst>
          </p:cNvPr>
          <p:cNvSpPr>
            <a:spLocks noGrp="1"/>
          </p:cNvSpPr>
          <p:nvPr>
            <p:ph type="body" sz="quarter" idx="22" hasCustomPrompt="1"/>
          </p:nvPr>
        </p:nvSpPr>
        <p:spPr>
          <a:xfrm>
            <a:off x="3094099" y="5520950"/>
            <a:ext cx="1683107" cy="628007"/>
          </a:xfrm>
          <a:prstGeom prst="rect">
            <a:avLst/>
          </a:prstGeom>
        </p:spPr>
        <p:txBody>
          <a:bodyPr anchor="ctr" anchorCtr="0"/>
          <a:lstStyle>
            <a:lvl1pPr marL="0" indent="0">
              <a:buNone/>
              <a:defRPr sz="1400" b="0">
                <a:solidFill>
                  <a:schemeClr val="bg1"/>
                </a:solidFill>
                <a:latin typeface="+mj-lt"/>
              </a:defRPr>
            </a:lvl1pPr>
          </a:lstStyle>
          <a:p>
            <a:r>
              <a:rPr lang="en-US" dirty="0"/>
              <a:t>Heading 4</a:t>
            </a:r>
          </a:p>
        </p:txBody>
      </p:sp>
      <p:sp>
        <p:nvSpPr>
          <p:cNvPr id="35" name="Heading 3">
            <a:extLst>
              <a:ext uri="{FF2B5EF4-FFF2-40B4-BE49-F238E27FC236}">
                <a16:creationId xmlns:a16="http://schemas.microsoft.com/office/drawing/2014/main" id="{EF12A83D-3631-4897-B51C-B56051610522}"/>
              </a:ext>
            </a:extLst>
          </p:cNvPr>
          <p:cNvSpPr>
            <a:spLocks noGrp="1"/>
          </p:cNvSpPr>
          <p:nvPr>
            <p:ph type="body" sz="quarter" idx="23" hasCustomPrompt="1"/>
          </p:nvPr>
        </p:nvSpPr>
        <p:spPr>
          <a:xfrm>
            <a:off x="7365993" y="5510417"/>
            <a:ext cx="1683107" cy="628007"/>
          </a:xfrm>
          <a:prstGeom prst="rect">
            <a:avLst/>
          </a:prstGeom>
        </p:spPr>
        <p:txBody>
          <a:bodyPr anchor="ctr" anchorCtr="0"/>
          <a:lstStyle>
            <a:lvl1pPr marL="0" indent="0" algn="r">
              <a:buNone/>
              <a:defRPr sz="1400" b="0">
                <a:solidFill>
                  <a:schemeClr val="bg1"/>
                </a:solidFill>
                <a:latin typeface="+mj-lt"/>
              </a:defRPr>
            </a:lvl1pPr>
          </a:lstStyle>
          <a:p>
            <a:r>
              <a:rPr lang="en-US" dirty="0"/>
              <a:t>Heading 3</a:t>
            </a:r>
          </a:p>
        </p:txBody>
      </p:sp>
      <p:sp>
        <p:nvSpPr>
          <p:cNvPr id="36" name="Heading 2">
            <a:extLst>
              <a:ext uri="{FF2B5EF4-FFF2-40B4-BE49-F238E27FC236}">
                <a16:creationId xmlns:a16="http://schemas.microsoft.com/office/drawing/2014/main" id="{62784008-40B2-4816-8ECD-B9B90C72B4DB}"/>
              </a:ext>
            </a:extLst>
          </p:cNvPr>
          <p:cNvSpPr>
            <a:spLocks noGrp="1"/>
          </p:cNvSpPr>
          <p:nvPr>
            <p:ph type="body" sz="quarter" idx="24" hasCustomPrompt="1"/>
          </p:nvPr>
        </p:nvSpPr>
        <p:spPr>
          <a:xfrm>
            <a:off x="8258985" y="3641142"/>
            <a:ext cx="1683107" cy="628007"/>
          </a:xfrm>
          <a:prstGeom prst="rect">
            <a:avLst/>
          </a:prstGeom>
        </p:spPr>
        <p:txBody>
          <a:bodyPr anchor="ctr" anchorCtr="0"/>
          <a:lstStyle>
            <a:lvl1pPr marL="0" indent="0" algn="r">
              <a:buNone/>
              <a:defRPr sz="1400" b="0">
                <a:solidFill>
                  <a:schemeClr val="bg1"/>
                </a:solidFill>
                <a:latin typeface="+mj-lt"/>
              </a:defRPr>
            </a:lvl1pPr>
          </a:lstStyle>
          <a:p>
            <a:r>
              <a:rPr lang="en-US" dirty="0"/>
              <a:t>Heading 2</a:t>
            </a:r>
          </a:p>
        </p:txBody>
      </p:sp>
      <p:sp>
        <p:nvSpPr>
          <p:cNvPr id="37" name="Heading 1">
            <a:extLst>
              <a:ext uri="{FF2B5EF4-FFF2-40B4-BE49-F238E27FC236}">
                <a16:creationId xmlns:a16="http://schemas.microsoft.com/office/drawing/2014/main" id="{318FDEB6-3FC9-4171-B226-217F9AFA0659}"/>
              </a:ext>
            </a:extLst>
          </p:cNvPr>
          <p:cNvSpPr>
            <a:spLocks noGrp="1"/>
          </p:cNvSpPr>
          <p:nvPr>
            <p:ph type="body" sz="quarter" idx="25" hasCustomPrompt="1"/>
          </p:nvPr>
        </p:nvSpPr>
        <p:spPr>
          <a:xfrm>
            <a:off x="7443086" y="1731428"/>
            <a:ext cx="1683107" cy="628007"/>
          </a:xfrm>
          <a:prstGeom prst="rect">
            <a:avLst/>
          </a:prstGeom>
        </p:spPr>
        <p:txBody>
          <a:bodyPr anchor="ctr" anchorCtr="0"/>
          <a:lstStyle>
            <a:lvl1pPr marL="0" indent="0" algn="r">
              <a:buNone/>
              <a:defRPr sz="1400" b="0">
                <a:solidFill>
                  <a:schemeClr val="bg1"/>
                </a:solidFill>
                <a:latin typeface="+mj-lt"/>
              </a:defRPr>
            </a:lvl1pPr>
          </a:lstStyle>
          <a:p>
            <a:r>
              <a:rPr lang="en-US" dirty="0"/>
              <a:t>Heading 1</a:t>
            </a:r>
          </a:p>
        </p:txBody>
      </p:sp>
      <p:sp>
        <p:nvSpPr>
          <p:cNvPr id="40" name="Text Placeholder 39">
            <a:extLst>
              <a:ext uri="{FF2B5EF4-FFF2-40B4-BE49-F238E27FC236}">
                <a16:creationId xmlns:a16="http://schemas.microsoft.com/office/drawing/2014/main" id="{0D3F429B-B10A-4D7D-BBFB-05A18622B431}"/>
              </a:ext>
            </a:extLst>
          </p:cNvPr>
          <p:cNvSpPr>
            <a:spLocks noGrp="1"/>
          </p:cNvSpPr>
          <p:nvPr>
            <p:ph type="body" sz="quarter" idx="26"/>
          </p:nvPr>
        </p:nvSpPr>
        <p:spPr>
          <a:xfrm>
            <a:off x="5156200" y="3200400"/>
            <a:ext cx="1820863" cy="1549400"/>
          </a:xfrm>
        </p:spPr>
        <p:txBody>
          <a:bodyPr/>
          <a:lstStyle>
            <a:lvl1pPr algn="ctr">
              <a:defRPr>
                <a:latin typeface="+mj-lt"/>
              </a:defRPr>
            </a:lvl1pPr>
          </a:lstStyle>
          <a:p>
            <a:pPr lvl="0"/>
            <a:r>
              <a:rPr lang="en-US" dirty="0"/>
              <a:t>Click to edit Master text styles</a:t>
            </a:r>
          </a:p>
        </p:txBody>
      </p:sp>
    </p:spTree>
    <p:extLst>
      <p:ext uri="{BB962C8B-B14F-4D97-AF65-F5344CB8AC3E}">
        <p14:creationId xmlns:p14="http://schemas.microsoft.com/office/powerpoint/2010/main" val="302462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SmartArt Graphic - Right">
    <p:spTree>
      <p:nvGrpSpPr>
        <p:cNvPr id="1" name=""/>
        <p:cNvGrpSpPr/>
        <p:nvPr/>
      </p:nvGrpSpPr>
      <p:grpSpPr>
        <a:xfrm>
          <a:off x="0" y="0"/>
          <a:ext cx="0" cy="0"/>
          <a:chOff x="0" y="0"/>
          <a:chExt cx="0" cy="0"/>
        </a:xfrm>
      </p:grpSpPr>
      <p:cxnSp>
        <p:nvCxnSpPr>
          <p:cNvPr id="12" name="Line - Horiz 2">
            <a:extLst>
              <a:ext uri="{FF2B5EF4-FFF2-40B4-BE49-F238E27FC236}">
                <a16:creationId xmlns:a16="http://schemas.microsoft.com/office/drawing/2014/main" id="{7C53CC71-6A46-4528-B33C-5611482A08B1}"/>
              </a:ext>
            </a:extLst>
          </p:cNvPr>
          <p:cNvCxnSpPr>
            <a:cxnSpLocks/>
          </p:cNvCxnSpPr>
          <p:nvPr userDrawn="1"/>
        </p:nvCxnSpPr>
        <p:spPr>
          <a:xfrm>
            <a:off x="5595938" y="2516838"/>
            <a:ext cx="5727382"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5" name="Line - Horiz 1">
            <a:extLst>
              <a:ext uri="{FF2B5EF4-FFF2-40B4-BE49-F238E27FC236}">
                <a16:creationId xmlns:a16="http://schemas.microsoft.com/office/drawing/2014/main" id="{B19320D0-741C-46F5-ADB6-5DF83093D6DE}"/>
              </a:ext>
            </a:extLst>
          </p:cNvPr>
          <p:cNvCxnSpPr>
            <a:cxnSpLocks/>
          </p:cNvCxnSpPr>
          <p:nvPr/>
        </p:nvCxnSpPr>
        <p:spPr>
          <a:xfrm>
            <a:off x="915194" y="2516838"/>
            <a:ext cx="448168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9" name="Heading 2">
            <a:extLst>
              <a:ext uri="{FF2B5EF4-FFF2-40B4-BE49-F238E27FC236}">
                <a16:creationId xmlns:a16="http://schemas.microsoft.com/office/drawing/2014/main" id="{BC9CE555-844F-46C3-AABB-F8A9B038A1AA}"/>
              </a:ext>
            </a:extLst>
          </p:cNvPr>
          <p:cNvSpPr>
            <a:spLocks noGrp="1"/>
          </p:cNvSpPr>
          <p:nvPr>
            <p:ph type="body" sz="quarter" idx="21" hasCustomPrompt="1"/>
          </p:nvPr>
        </p:nvSpPr>
        <p:spPr>
          <a:xfrm>
            <a:off x="5595938" y="2042161"/>
            <a:ext cx="5681662" cy="375262"/>
          </a:xfrm>
          <a:prstGeom prst="rect">
            <a:avLst/>
          </a:prstGeom>
        </p:spPr>
        <p:txBody>
          <a:bodyPr/>
          <a:lstStyle>
            <a:lvl1pPr marL="0" indent="0">
              <a:buNone/>
              <a:defRPr sz="1400" b="1">
                <a:solidFill>
                  <a:schemeClr val="tx2"/>
                </a:solidFill>
                <a:latin typeface="+mj-lt"/>
              </a:defRPr>
            </a:lvl1pPr>
          </a:lstStyle>
          <a:p>
            <a:pPr lvl="0">
              <a:buNone/>
            </a:pPr>
            <a:r>
              <a:rPr lang="en-US" dirty="0"/>
              <a:t>Heading 2</a:t>
            </a:r>
          </a:p>
        </p:txBody>
      </p:sp>
      <p:sp>
        <p:nvSpPr>
          <p:cNvPr id="8" name="SmartArt Placeholder 1">
            <a:extLst>
              <a:ext uri="{FF2B5EF4-FFF2-40B4-BE49-F238E27FC236}">
                <a16:creationId xmlns:a16="http://schemas.microsoft.com/office/drawing/2014/main" id="{79EA67C7-C1F9-4F4C-9252-2FDEADD80E12}"/>
              </a:ext>
            </a:extLst>
          </p:cNvPr>
          <p:cNvSpPr>
            <a:spLocks noGrp="1"/>
          </p:cNvSpPr>
          <p:nvPr>
            <p:ph type="dgm" sz="quarter" idx="22"/>
          </p:nvPr>
        </p:nvSpPr>
        <p:spPr>
          <a:xfrm>
            <a:off x="5595938" y="2616255"/>
            <a:ext cx="5680075" cy="3555944"/>
          </a:xfrm>
        </p:spPr>
        <p:txBody>
          <a:bodyPr/>
          <a:lstStyle/>
          <a:p>
            <a:endParaRPr lang="en-US"/>
          </a:p>
        </p:txBody>
      </p:sp>
      <p:sp>
        <p:nvSpPr>
          <p:cNvPr id="11" name="Content 1">
            <a:extLst>
              <a:ext uri="{FF2B5EF4-FFF2-40B4-BE49-F238E27FC236}">
                <a16:creationId xmlns:a16="http://schemas.microsoft.com/office/drawing/2014/main" id="{3C3C81FE-B594-4D57-AB22-8771221F4317}"/>
              </a:ext>
            </a:extLst>
          </p:cNvPr>
          <p:cNvSpPr>
            <a:spLocks noGrp="1"/>
          </p:cNvSpPr>
          <p:nvPr>
            <p:ph sz="quarter" idx="23"/>
          </p:nvPr>
        </p:nvSpPr>
        <p:spPr>
          <a:xfrm>
            <a:off x="914400" y="2616255"/>
            <a:ext cx="4481513" cy="3489906"/>
          </a:xfrm>
        </p:spPr>
        <p:txBody>
          <a:bodyPr/>
          <a:lstStyle/>
          <a:p>
            <a:pPr lvl="0"/>
            <a:r>
              <a:rPr lang="en-US" dirty="0"/>
              <a:t>Click to edit Master text styles</a:t>
            </a:r>
          </a:p>
          <a:p>
            <a:pPr lvl="1"/>
            <a:r>
              <a:rPr lang="en-US" dirty="0"/>
              <a:t>Second level</a:t>
            </a:r>
          </a:p>
          <a:p>
            <a:pPr lvl="2"/>
            <a:r>
              <a:rPr lang="en-US" dirty="0"/>
              <a:t>Third level</a:t>
            </a:r>
          </a:p>
        </p:txBody>
      </p:sp>
      <p:sp>
        <p:nvSpPr>
          <p:cNvPr id="4" name="Heading 1">
            <a:extLst>
              <a:ext uri="{FF2B5EF4-FFF2-40B4-BE49-F238E27FC236}">
                <a16:creationId xmlns:a16="http://schemas.microsoft.com/office/drawing/2014/main" id="{0FED8DF8-E224-4FF4-B3B4-B7E8DD657BD6}"/>
              </a:ext>
            </a:extLst>
          </p:cNvPr>
          <p:cNvSpPr>
            <a:spLocks noGrp="1"/>
          </p:cNvSpPr>
          <p:nvPr>
            <p:ph type="body" sz="quarter" idx="20" hasCustomPrompt="1"/>
          </p:nvPr>
        </p:nvSpPr>
        <p:spPr>
          <a:xfrm>
            <a:off x="915193" y="2042161"/>
            <a:ext cx="4481687" cy="375262"/>
          </a:xfrm>
          <a:prstGeom prst="rect">
            <a:avLst/>
          </a:prstGeom>
        </p:spPr>
        <p:txBody>
          <a:bodyPr vert="horz" lIns="0" tIns="45720" rIns="0" bIns="45720" rtlCol="0" anchor="ctr" anchorCtr="1">
            <a:normAutofit/>
          </a:bodyPr>
          <a:lstStyle>
            <a:lvl1pPr>
              <a:defRPr lang="en-US" sz="1400" b="1" dirty="0">
                <a:solidFill>
                  <a:schemeClr val="tx2"/>
                </a:solidFill>
                <a:latin typeface="+mj-lt"/>
              </a:defRPr>
            </a:lvl1pPr>
          </a:lstStyle>
          <a:p>
            <a:pPr lvl="0">
              <a:buNone/>
            </a:pPr>
            <a:r>
              <a:rPr lang="en-US" dirty="0"/>
              <a:t>Heading 1</a:t>
            </a:r>
          </a:p>
        </p:txBody>
      </p:sp>
      <p:sp>
        <p:nvSpPr>
          <p:cNvPr id="2" name="Title 1">
            <a:extLst>
              <a:ext uri="{FF2B5EF4-FFF2-40B4-BE49-F238E27FC236}">
                <a16:creationId xmlns:a16="http://schemas.microsoft.com/office/drawing/2014/main" id="{D975C41C-0843-4BE2-8460-ACACF5D110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5278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Five Points Diamonds">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0D0E86A2-68CD-4D66-B2F3-2D3EF6FB3B5A}"/>
              </a:ext>
            </a:extLst>
          </p:cNvPr>
          <p:cNvSpPr>
            <a:spLocks noChangeArrowheads="1"/>
          </p:cNvSpPr>
          <p:nvPr/>
        </p:nvSpPr>
        <p:spPr bwMode="auto">
          <a:xfrm rot="2700000">
            <a:off x="5308976" y="4418781"/>
            <a:ext cx="931325" cy="936123"/>
          </a:xfrm>
          <a:prstGeom prst="rect">
            <a:avLst/>
          </a:prstGeom>
          <a:solidFill>
            <a:schemeClr val="accent6"/>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39ECD5D3-F76C-4E9D-A452-A39F5B6BD11E}"/>
              </a:ext>
            </a:extLst>
          </p:cNvPr>
          <p:cNvSpPr>
            <a:spLocks noChangeArrowheads="1"/>
          </p:cNvSpPr>
          <p:nvPr/>
        </p:nvSpPr>
        <p:spPr bwMode="auto">
          <a:xfrm rot="2700000">
            <a:off x="6117144" y="3750182"/>
            <a:ext cx="931324" cy="936123"/>
          </a:xfrm>
          <a:prstGeom prst="rect">
            <a:avLst/>
          </a:prstGeom>
          <a:solidFill>
            <a:schemeClr val="accent5"/>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2" name="Rectangle 3">
            <a:extLst>
              <a:ext uri="{FF2B5EF4-FFF2-40B4-BE49-F238E27FC236}">
                <a16:creationId xmlns:a16="http://schemas.microsoft.com/office/drawing/2014/main" id="{67F1082A-B935-476A-AD5E-060F2BD61827}"/>
              </a:ext>
            </a:extLst>
          </p:cNvPr>
          <p:cNvSpPr>
            <a:spLocks noChangeArrowheads="1"/>
          </p:cNvSpPr>
          <p:nvPr/>
        </p:nvSpPr>
        <p:spPr bwMode="auto">
          <a:xfrm rot="2700000">
            <a:off x="5308975" y="3084882"/>
            <a:ext cx="931324" cy="936123"/>
          </a:xfrm>
          <a:prstGeom prst="rect">
            <a:avLst/>
          </a:prstGeom>
          <a:solidFill>
            <a:schemeClr val="accent4"/>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D263C9CE-31D3-4103-8B59-65FD9D72A397}"/>
              </a:ext>
            </a:extLst>
          </p:cNvPr>
          <p:cNvSpPr>
            <a:spLocks noChangeArrowheads="1"/>
          </p:cNvSpPr>
          <p:nvPr/>
        </p:nvSpPr>
        <p:spPr bwMode="auto">
          <a:xfrm rot="2700000">
            <a:off x="6117144" y="2419580"/>
            <a:ext cx="931324" cy="936123"/>
          </a:xfrm>
          <a:prstGeom prst="rect">
            <a:avLst/>
          </a:prstGeom>
          <a:solidFill>
            <a:schemeClr val="accent2"/>
          </a:solidFill>
          <a:ln>
            <a:noFill/>
          </a:ln>
        </p:spPr>
        <p:txBody>
          <a:bodyPr vert="horz" wrap="square" lIns="121460" tIns="60731" rIns="121460" bIns="60731" numCol="1" anchor="t" anchorCtr="0" compatLnSpc="1">
            <a:prstTxWarp prst="textNoShape">
              <a:avLst/>
            </a:prstTxWarp>
          </a:bodyPr>
          <a:lstStyle/>
          <a:p>
            <a:pPr lvl="0"/>
            <a:endParaRPr lang="id-ID" sz="3187">
              <a:latin typeface="Calibri" panose="020F0502020204030204" pitchFamily="34" charset="0"/>
              <a:cs typeface="Calibri" panose="020F0502020204030204" pitchFamily="34" charset="0"/>
            </a:endParaRPr>
          </a:p>
        </p:txBody>
      </p:sp>
      <p:sp>
        <p:nvSpPr>
          <p:cNvPr id="9" name="Rectangle 1">
            <a:extLst>
              <a:ext uri="{FF2B5EF4-FFF2-40B4-BE49-F238E27FC236}">
                <a16:creationId xmlns:a16="http://schemas.microsoft.com/office/drawing/2014/main" id="{406715FA-87A4-4DD2-93A3-013BB2E3C59F}"/>
              </a:ext>
            </a:extLst>
          </p:cNvPr>
          <p:cNvSpPr>
            <a:spLocks noChangeArrowheads="1"/>
          </p:cNvSpPr>
          <p:nvPr/>
        </p:nvSpPr>
        <p:spPr bwMode="auto">
          <a:xfrm rot="2700000">
            <a:off x="5308975" y="1759338"/>
            <a:ext cx="931324" cy="936123"/>
          </a:xfrm>
          <a:prstGeom prst="rect">
            <a:avLst/>
          </a:prstGeom>
          <a:solidFill>
            <a:schemeClr val="tx2"/>
          </a:solidFill>
          <a:ln>
            <a:noFill/>
          </a:ln>
        </p:spPr>
        <p:txBody>
          <a:bodyPr vert="horz" wrap="square" lIns="121460" tIns="60731" rIns="121460" bIns="60731" numCol="1" anchor="t" anchorCtr="0" compatLnSpc="1">
            <a:prstTxWarp prst="textNoShape">
              <a:avLst/>
            </a:prstTxWarp>
          </a:bodyPr>
          <a:lstStyle/>
          <a:p>
            <a:pPr lvl="0"/>
            <a:endParaRPr lang="id-ID" sz="3187">
              <a:latin typeface="Calibri" panose="020F0502020204030204" pitchFamily="34" charset="0"/>
              <a:cs typeface="Calibri" panose="020F0502020204030204" pitchFamily="34" charset="0"/>
            </a:endParaRPr>
          </a:p>
        </p:txBody>
      </p:sp>
      <p:sp>
        <p:nvSpPr>
          <p:cNvPr id="21" name="Picture Placeholder 5">
            <a:extLst>
              <a:ext uri="{FF2B5EF4-FFF2-40B4-BE49-F238E27FC236}">
                <a16:creationId xmlns:a16="http://schemas.microsoft.com/office/drawing/2014/main" id="{B4098E23-74E9-4F6A-97B1-120990CE6D17}"/>
              </a:ext>
            </a:extLst>
          </p:cNvPr>
          <p:cNvSpPr>
            <a:spLocks noGrp="1"/>
          </p:cNvSpPr>
          <p:nvPr>
            <p:ph type="pic" sz="quarter" idx="42" hasCustomPrompt="1"/>
          </p:nvPr>
        </p:nvSpPr>
        <p:spPr>
          <a:xfrm>
            <a:off x="5511905" y="4610434"/>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2" name="Picture Placeholder 4">
            <a:extLst>
              <a:ext uri="{FF2B5EF4-FFF2-40B4-BE49-F238E27FC236}">
                <a16:creationId xmlns:a16="http://schemas.microsoft.com/office/drawing/2014/main" id="{06928CDF-8986-48E0-A463-B624EE80F25B}"/>
              </a:ext>
            </a:extLst>
          </p:cNvPr>
          <p:cNvSpPr>
            <a:spLocks noGrp="1"/>
          </p:cNvSpPr>
          <p:nvPr>
            <p:ph type="pic" sz="quarter" idx="43" hasCustomPrompt="1"/>
          </p:nvPr>
        </p:nvSpPr>
        <p:spPr>
          <a:xfrm>
            <a:off x="6327452" y="3930812"/>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0" name="Picture Placeholder 3">
            <a:extLst>
              <a:ext uri="{FF2B5EF4-FFF2-40B4-BE49-F238E27FC236}">
                <a16:creationId xmlns:a16="http://schemas.microsoft.com/office/drawing/2014/main" id="{3D73A053-8D17-4485-9062-0F4A6FF95F5B}"/>
              </a:ext>
            </a:extLst>
          </p:cNvPr>
          <p:cNvSpPr>
            <a:spLocks noGrp="1"/>
          </p:cNvSpPr>
          <p:nvPr>
            <p:ph type="pic" sz="quarter" idx="41" hasCustomPrompt="1"/>
          </p:nvPr>
        </p:nvSpPr>
        <p:spPr>
          <a:xfrm>
            <a:off x="5524261" y="329776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9" name="Picture Placeholder 2">
            <a:extLst>
              <a:ext uri="{FF2B5EF4-FFF2-40B4-BE49-F238E27FC236}">
                <a16:creationId xmlns:a16="http://schemas.microsoft.com/office/drawing/2014/main" id="{AD1A58DC-CC74-4D5E-AE57-B916270E304F}"/>
              </a:ext>
            </a:extLst>
          </p:cNvPr>
          <p:cNvSpPr>
            <a:spLocks noGrp="1"/>
          </p:cNvSpPr>
          <p:nvPr>
            <p:ph type="pic" sz="quarter" idx="40" hasCustomPrompt="1"/>
          </p:nvPr>
        </p:nvSpPr>
        <p:spPr>
          <a:xfrm>
            <a:off x="6327451" y="2630500"/>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1">
            <a:extLst>
              <a:ext uri="{FF2B5EF4-FFF2-40B4-BE49-F238E27FC236}">
                <a16:creationId xmlns:a16="http://schemas.microsoft.com/office/drawing/2014/main" id="{57C016D2-C2BD-42E5-9C25-6FB3B70EBD60}"/>
              </a:ext>
            </a:extLst>
          </p:cNvPr>
          <p:cNvSpPr>
            <a:spLocks noGrp="1"/>
          </p:cNvSpPr>
          <p:nvPr>
            <p:ph type="pic" sz="quarter" idx="39" hasCustomPrompt="1"/>
          </p:nvPr>
        </p:nvSpPr>
        <p:spPr>
          <a:xfrm>
            <a:off x="5511905" y="196323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7" name="Content 5">
            <a:extLst>
              <a:ext uri="{FF2B5EF4-FFF2-40B4-BE49-F238E27FC236}">
                <a16:creationId xmlns:a16="http://schemas.microsoft.com/office/drawing/2014/main" id="{B8205D09-42EB-4C38-9D6A-405BAF912BA3}"/>
              </a:ext>
            </a:extLst>
          </p:cNvPr>
          <p:cNvSpPr>
            <a:spLocks noGrp="1"/>
          </p:cNvSpPr>
          <p:nvPr>
            <p:ph sz="quarter" idx="33" hasCustomPrompt="1"/>
          </p:nvPr>
        </p:nvSpPr>
        <p:spPr>
          <a:xfrm>
            <a:off x="1529706" y="484753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5</a:t>
            </a:r>
          </a:p>
        </p:txBody>
      </p:sp>
      <p:sp>
        <p:nvSpPr>
          <p:cNvPr id="27" name="Heading 5">
            <a:extLst>
              <a:ext uri="{FF2B5EF4-FFF2-40B4-BE49-F238E27FC236}">
                <a16:creationId xmlns:a16="http://schemas.microsoft.com/office/drawing/2014/main" id="{76122860-5C00-446F-A411-23C7CFFBD79E}"/>
              </a:ext>
            </a:extLst>
          </p:cNvPr>
          <p:cNvSpPr>
            <a:spLocks noGrp="1"/>
          </p:cNvSpPr>
          <p:nvPr>
            <p:ph type="body" sz="quarter" idx="46" hasCustomPrompt="1"/>
          </p:nvPr>
        </p:nvSpPr>
        <p:spPr>
          <a:xfrm>
            <a:off x="1530350" y="4384607"/>
            <a:ext cx="3224654" cy="415925"/>
          </a:xfrm>
          <a:prstGeom prst="rect">
            <a:avLst/>
          </a:prstGeom>
        </p:spPr>
        <p:txBody>
          <a:bodyPr>
            <a:normAutofit/>
          </a:bodyPr>
          <a:lstStyle>
            <a:lvl1pPr>
              <a:defRPr sz="1600" b="0">
                <a:solidFill>
                  <a:schemeClr val="accent6"/>
                </a:solidFill>
                <a:latin typeface="+mj-lt"/>
              </a:defRPr>
            </a:lvl1pPr>
            <a:lvl2pPr marL="0" indent="0">
              <a:buNone/>
              <a:defRPr/>
            </a:lvl2pPr>
          </a:lstStyle>
          <a:p>
            <a:pPr lvl="0"/>
            <a:r>
              <a:rPr lang="en-US" dirty="0"/>
              <a:t>Heading 5</a:t>
            </a:r>
          </a:p>
        </p:txBody>
      </p:sp>
      <p:sp>
        <p:nvSpPr>
          <p:cNvPr id="16" name="Content 4">
            <a:extLst>
              <a:ext uri="{FF2B5EF4-FFF2-40B4-BE49-F238E27FC236}">
                <a16:creationId xmlns:a16="http://schemas.microsoft.com/office/drawing/2014/main" id="{96F2293A-4E46-4668-A56D-63B1AEAA3791}"/>
              </a:ext>
            </a:extLst>
          </p:cNvPr>
          <p:cNvSpPr>
            <a:spLocks noGrp="1"/>
          </p:cNvSpPr>
          <p:nvPr>
            <p:ph sz="quarter" idx="37" hasCustomPrompt="1"/>
          </p:nvPr>
        </p:nvSpPr>
        <p:spPr>
          <a:xfrm>
            <a:off x="7644668" y="4132438"/>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4</a:t>
            </a:r>
          </a:p>
        </p:txBody>
      </p:sp>
      <p:sp>
        <p:nvSpPr>
          <p:cNvPr id="29" name="Heading 4">
            <a:extLst>
              <a:ext uri="{FF2B5EF4-FFF2-40B4-BE49-F238E27FC236}">
                <a16:creationId xmlns:a16="http://schemas.microsoft.com/office/drawing/2014/main" id="{39E1CC5C-38E5-4CA2-AC8D-DA11959963E7}"/>
              </a:ext>
            </a:extLst>
          </p:cNvPr>
          <p:cNvSpPr>
            <a:spLocks noGrp="1"/>
          </p:cNvSpPr>
          <p:nvPr>
            <p:ph type="body" sz="quarter" idx="48" hasCustomPrompt="1"/>
          </p:nvPr>
        </p:nvSpPr>
        <p:spPr>
          <a:xfrm>
            <a:off x="7641351" y="3652267"/>
            <a:ext cx="3224654" cy="415925"/>
          </a:xfrm>
          <a:prstGeom prst="rect">
            <a:avLst/>
          </a:prstGeom>
        </p:spPr>
        <p:txBody>
          <a:bodyPr>
            <a:normAutofit/>
          </a:bodyPr>
          <a:lstStyle>
            <a:lvl1pPr>
              <a:defRPr sz="1600" b="0">
                <a:solidFill>
                  <a:schemeClr val="accent5"/>
                </a:solidFill>
                <a:latin typeface="+mj-lt"/>
              </a:defRPr>
            </a:lvl1pPr>
            <a:lvl2pPr marL="0" indent="0">
              <a:buNone/>
              <a:defRPr/>
            </a:lvl2pPr>
          </a:lstStyle>
          <a:p>
            <a:pPr lvl="0"/>
            <a:r>
              <a:rPr lang="en-US" dirty="0"/>
              <a:t>Heading 4</a:t>
            </a:r>
          </a:p>
        </p:txBody>
      </p:sp>
      <p:sp>
        <p:nvSpPr>
          <p:cNvPr id="5" name="Content 3">
            <a:extLst>
              <a:ext uri="{FF2B5EF4-FFF2-40B4-BE49-F238E27FC236}">
                <a16:creationId xmlns:a16="http://schemas.microsoft.com/office/drawing/2014/main" id="{FDCF4226-E585-4B7F-832C-F3C23D0BD7FB}"/>
              </a:ext>
            </a:extLst>
          </p:cNvPr>
          <p:cNvSpPr>
            <a:spLocks noGrp="1"/>
          </p:cNvSpPr>
          <p:nvPr>
            <p:ph sz="quarter" idx="29" hasCustomPrompt="1"/>
          </p:nvPr>
        </p:nvSpPr>
        <p:spPr>
          <a:xfrm>
            <a:off x="1529706" y="3490222"/>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3</a:t>
            </a:r>
          </a:p>
        </p:txBody>
      </p:sp>
      <p:sp>
        <p:nvSpPr>
          <p:cNvPr id="26" name="Heading 3">
            <a:extLst>
              <a:ext uri="{FF2B5EF4-FFF2-40B4-BE49-F238E27FC236}">
                <a16:creationId xmlns:a16="http://schemas.microsoft.com/office/drawing/2014/main" id="{8B1DB43E-65AA-470F-A51D-08B5E62D19F1}"/>
              </a:ext>
            </a:extLst>
          </p:cNvPr>
          <p:cNvSpPr>
            <a:spLocks noGrp="1"/>
          </p:cNvSpPr>
          <p:nvPr>
            <p:ph type="body" sz="quarter" idx="45" hasCustomPrompt="1"/>
          </p:nvPr>
        </p:nvSpPr>
        <p:spPr>
          <a:xfrm>
            <a:off x="1530350" y="3013075"/>
            <a:ext cx="3224654" cy="415925"/>
          </a:xfrm>
          <a:prstGeom prst="rect">
            <a:avLst/>
          </a:prstGeom>
        </p:spPr>
        <p:txBody>
          <a:bodyPr>
            <a:normAutofit/>
          </a:bodyPr>
          <a:lstStyle>
            <a:lvl1pPr>
              <a:defRPr sz="1600" b="0">
                <a:solidFill>
                  <a:schemeClr val="accent4"/>
                </a:solidFill>
                <a:latin typeface="+mj-lt"/>
              </a:defRPr>
            </a:lvl1pPr>
            <a:lvl2pPr marL="0" indent="0">
              <a:buNone/>
              <a:defRPr/>
            </a:lvl2pPr>
          </a:lstStyle>
          <a:p>
            <a:pPr lvl="0"/>
            <a:r>
              <a:rPr lang="en-US" dirty="0"/>
              <a:t>Heading 3</a:t>
            </a:r>
          </a:p>
        </p:txBody>
      </p:sp>
      <p:sp>
        <p:nvSpPr>
          <p:cNvPr id="14" name="Content 2">
            <a:extLst>
              <a:ext uri="{FF2B5EF4-FFF2-40B4-BE49-F238E27FC236}">
                <a16:creationId xmlns:a16="http://schemas.microsoft.com/office/drawing/2014/main" id="{612DDB65-9ABB-4ED3-9F6C-CBA598FEA54A}"/>
              </a:ext>
            </a:extLst>
          </p:cNvPr>
          <p:cNvSpPr>
            <a:spLocks noGrp="1"/>
          </p:cNvSpPr>
          <p:nvPr>
            <p:ph sz="quarter" idx="35" hasCustomPrompt="1"/>
          </p:nvPr>
        </p:nvSpPr>
        <p:spPr>
          <a:xfrm>
            <a:off x="7644668" y="2775126"/>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2</a:t>
            </a:r>
          </a:p>
        </p:txBody>
      </p:sp>
      <p:sp>
        <p:nvSpPr>
          <p:cNvPr id="28" name="Heading 2">
            <a:extLst>
              <a:ext uri="{FF2B5EF4-FFF2-40B4-BE49-F238E27FC236}">
                <a16:creationId xmlns:a16="http://schemas.microsoft.com/office/drawing/2014/main" id="{114ADC20-6653-4ED1-8C10-9216F78762E4}"/>
              </a:ext>
            </a:extLst>
          </p:cNvPr>
          <p:cNvSpPr>
            <a:spLocks noGrp="1"/>
          </p:cNvSpPr>
          <p:nvPr>
            <p:ph type="body" sz="quarter" idx="47" hasCustomPrompt="1"/>
          </p:nvPr>
        </p:nvSpPr>
        <p:spPr>
          <a:xfrm>
            <a:off x="7641351" y="2280735"/>
            <a:ext cx="3224654" cy="415925"/>
          </a:xfrm>
          <a:prstGeom prst="rect">
            <a:avLst/>
          </a:prstGeom>
        </p:spPr>
        <p:txBody>
          <a:bodyPr>
            <a:normAutofit/>
          </a:bodyPr>
          <a:lstStyle>
            <a:lvl1pPr>
              <a:defRPr sz="1600" b="0">
                <a:solidFill>
                  <a:schemeClr val="accent2"/>
                </a:solidFill>
                <a:latin typeface="+mj-lt"/>
              </a:defRPr>
            </a:lvl1pPr>
            <a:lvl2pPr marL="0" indent="0">
              <a:buNone/>
              <a:defRPr/>
            </a:lvl2pPr>
          </a:lstStyle>
          <a:p>
            <a:pPr lvl="0"/>
            <a:r>
              <a:rPr lang="en-US" dirty="0"/>
              <a:t>Heading 2</a:t>
            </a:r>
          </a:p>
        </p:txBody>
      </p:sp>
      <p:sp>
        <p:nvSpPr>
          <p:cNvPr id="3" name="Content 1">
            <a:extLst>
              <a:ext uri="{FF2B5EF4-FFF2-40B4-BE49-F238E27FC236}">
                <a16:creationId xmlns:a16="http://schemas.microsoft.com/office/drawing/2014/main" id="{B7E41982-3711-4268-AE27-2F3EECC89085}"/>
              </a:ext>
            </a:extLst>
          </p:cNvPr>
          <p:cNvSpPr>
            <a:spLocks noGrp="1"/>
          </p:cNvSpPr>
          <p:nvPr>
            <p:ph sz="quarter" idx="14" hasCustomPrompt="1"/>
          </p:nvPr>
        </p:nvSpPr>
        <p:spPr>
          <a:xfrm>
            <a:off x="1529706" y="216148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1</a:t>
            </a:r>
          </a:p>
        </p:txBody>
      </p:sp>
      <p:sp>
        <p:nvSpPr>
          <p:cNvPr id="25" name="Heading 1">
            <a:extLst>
              <a:ext uri="{FF2B5EF4-FFF2-40B4-BE49-F238E27FC236}">
                <a16:creationId xmlns:a16="http://schemas.microsoft.com/office/drawing/2014/main" id="{26383729-199B-481A-8AF4-5AC12A585EE4}"/>
              </a:ext>
            </a:extLst>
          </p:cNvPr>
          <p:cNvSpPr>
            <a:spLocks noGrp="1"/>
          </p:cNvSpPr>
          <p:nvPr>
            <p:ph type="body" sz="quarter" idx="44" hasCustomPrompt="1"/>
          </p:nvPr>
        </p:nvSpPr>
        <p:spPr>
          <a:xfrm>
            <a:off x="1530350" y="1700213"/>
            <a:ext cx="3224654" cy="415925"/>
          </a:xfrm>
          <a:prstGeom prst="rect">
            <a:avLst/>
          </a:prstGeom>
        </p:spPr>
        <p:txBody>
          <a:bodyPr>
            <a:normAutofit/>
          </a:bodyPr>
          <a:lstStyle>
            <a:lvl1pPr>
              <a:defRPr sz="1600" b="0">
                <a:solidFill>
                  <a:schemeClr val="tx2"/>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ADCB6356-71ED-4976-A531-88B4A803300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747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 calcmode="lin" valueType="num">
                                      <p:cBhvr>
                                        <p:cTn id="7" dur="800" fill="hold"/>
                                        <p:tgtEl>
                                          <p:spTgt spid="9"/>
                                        </p:tgtEl>
                                        <p:attrNameLst>
                                          <p:attrName>ppt_w</p:attrName>
                                        </p:attrNameLst>
                                      </p:cBhvr>
                                      <p:tavLst>
                                        <p:tav tm="0">
                                          <p:val>
                                            <p:fltVal val="0"/>
                                          </p:val>
                                        </p:tav>
                                        <p:tav tm="100000">
                                          <p:val>
                                            <p:strVal val="#ppt_w"/>
                                          </p:val>
                                        </p:tav>
                                      </p:tavLst>
                                    </p:anim>
                                    <p:anim calcmode="lin" valueType="num">
                                      <p:cBhvr>
                                        <p:cTn id="8" dur="800" fill="hold"/>
                                        <p:tgtEl>
                                          <p:spTgt spid="9"/>
                                        </p:tgtEl>
                                        <p:attrNameLst>
                                          <p:attrName>ppt_h</p:attrName>
                                        </p:attrNameLst>
                                      </p:cBhvr>
                                      <p:tavLst>
                                        <p:tav tm="0">
                                          <p:val>
                                            <p:fltVal val="0"/>
                                          </p:val>
                                        </p:tav>
                                        <p:tav tm="100000">
                                          <p:val>
                                            <p:strVal val="#ppt_h"/>
                                          </p:val>
                                        </p:tav>
                                      </p:tavLst>
                                    </p:anim>
                                    <p:animEffect transition="in" filter="fade">
                                      <p:cBhvr>
                                        <p:cTn id="9" dur="800"/>
                                        <p:tgtEl>
                                          <p:spTgt spid="9"/>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800" fill="hold"/>
                                        <p:tgtEl>
                                          <p:spTgt spid="10"/>
                                        </p:tgtEl>
                                        <p:attrNameLst>
                                          <p:attrName>ppt_w</p:attrName>
                                        </p:attrNameLst>
                                      </p:cBhvr>
                                      <p:tavLst>
                                        <p:tav tm="0">
                                          <p:val>
                                            <p:fltVal val="0"/>
                                          </p:val>
                                        </p:tav>
                                        <p:tav tm="100000">
                                          <p:val>
                                            <p:strVal val="#ppt_w"/>
                                          </p:val>
                                        </p:tav>
                                      </p:tavLst>
                                    </p:anim>
                                    <p:anim calcmode="lin" valueType="num">
                                      <p:cBhvr>
                                        <p:cTn id="13" dur="800" fill="hold"/>
                                        <p:tgtEl>
                                          <p:spTgt spid="10"/>
                                        </p:tgtEl>
                                        <p:attrNameLst>
                                          <p:attrName>ppt_h</p:attrName>
                                        </p:attrNameLst>
                                      </p:cBhvr>
                                      <p:tavLst>
                                        <p:tav tm="0">
                                          <p:val>
                                            <p:fltVal val="0"/>
                                          </p:val>
                                        </p:tav>
                                        <p:tav tm="100000">
                                          <p:val>
                                            <p:strVal val="#ppt_h"/>
                                          </p:val>
                                        </p:tav>
                                      </p:tavLst>
                                    </p:anim>
                                    <p:animEffect transition="in" filter="fade">
                                      <p:cBhvr>
                                        <p:cTn id="14" dur="800"/>
                                        <p:tgtEl>
                                          <p:spTgt spid="10"/>
                                        </p:tgtEl>
                                      </p:cBhvr>
                                    </p:animEffect>
                                  </p:childTnLst>
                                </p:cTn>
                              </p:par>
                              <p:par>
                                <p:cTn id="15" presetID="53" presetClass="entr" presetSubtype="16" fill="hold" grpId="0" nodeType="withEffect">
                                  <p:stCondLst>
                                    <p:cond delay="3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fltVal val="0"/>
                                          </p:val>
                                        </p:tav>
                                        <p:tav tm="100000">
                                          <p:val>
                                            <p:strVal val="#ppt_w"/>
                                          </p:val>
                                        </p:tav>
                                      </p:tavLst>
                                    </p:anim>
                                    <p:anim calcmode="lin" valueType="num">
                                      <p:cBhvr>
                                        <p:cTn id="18" dur="800" fill="hold"/>
                                        <p:tgtEl>
                                          <p:spTgt spid="12"/>
                                        </p:tgtEl>
                                        <p:attrNameLst>
                                          <p:attrName>ppt_h</p:attrName>
                                        </p:attrNameLst>
                                      </p:cBhvr>
                                      <p:tavLst>
                                        <p:tav tm="0">
                                          <p:val>
                                            <p:fltVal val="0"/>
                                          </p:val>
                                        </p:tav>
                                        <p:tav tm="100000">
                                          <p:val>
                                            <p:strVal val="#ppt_h"/>
                                          </p:val>
                                        </p:tav>
                                      </p:tavLst>
                                    </p:anim>
                                    <p:animEffect transition="in" filter="fade">
                                      <p:cBhvr>
                                        <p:cTn id="19" dur="800"/>
                                        <p:tgtEl>
                                          <p:spTgt spid="12"/>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800" fill="hold"/>
                                        <p:tgtEl>
                                          <p:spTgt spid="13"/>
                                        </p:tgtEl>
                                        <p:attrNameLst>
                                          <p:attrName>ppt_w</p:attrName>
                                        </p:attrNameLst>
                                      </p:cBhvr>
                                      <p:tavLst>
                                        <p:tav tm="0">
                                          <p:val>
                                            <p:fltVal val="0"/>
                                          </p:val>
                                        </p:tav>
                                        <p:tav tm="100000">
                                          <p:val>
                                            <p:strVal val="#ppt_w"/>
                                          </p:val>
                                        </p:tav>
                                      </p:tavLst>
                                    </p:anim>
                                    <p:anim calcmode="lin" valueType="num">
                                      <p:cBhvr>
                                        <p:cTn id="23" dur="800" fill="hold"/>
                                        <p:tgtEl>
                                          <p:spTgt spid="13"/>
                                        </p:tgtEl>
                                        <p:attrNameLst>
                                          <p:attrName>ppt_h</p:attrName>
                                        </p:attrNameLst>
                                      </p:cBhvr>
                                      <p:tavLst>
                                        <p:tav tm="0">
                                          <p:val>
                                            <p:fltVal val="0"/>
                                          </p:val>
                                        </p:tav>
                                        <p:tav tm="100000">
                                          <p:val>
                                            <p:strVal val="#ppt_h"/>
                                          </p:val>
                                        </p:tav>
                                      </p:tavLst>
                                    </p:anim>
                                    <p:animEffect transition="in" filter="fade">
                                      <p:cBhvr>
                                        <p:cTn id="24" dur="800"/>
                                        <p:tgtEl>
                                          <p:spTgt spid="13"/>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800" fill="hold"/>
                                        <p:tgtEl>
                                          <p:spTgt spid="11"/>
                                        </p:tgtEl>
                                        <p:attrNameLst>
                                          <p:attrName>ppt_w</p:attrName>
                                        </p:attrNameLst>
                                      </p:cBhvr>
                                      <p:tavLst>
                                        <p:tav tm="0">
                                          <p:val>
                                            <p:fltVal val="0"/>
                                          </p:val>
                                        </p:tav>
                                        <p:tav tm="100000">
                                          <p:val>
                                            <p:strVal val="#ppt_w"/>
                                          </p:val>
                                        </p:tav>
                                      </p:tavLst>
                                    </p:anim>
                                    <p:anim calcmode="lin" valueType="num">
                                      <p:cBhvr>
                                        <p:cTn id="28" dur="800" fill="hold"/>
                                        <p:tgtEl>
                                          <p:spTgt spid="11"/>
                                        </p:tgtEl>
                                        <p:attrNameLst>
                                          <p:attrName>ppt_h</p:attrName>
                                        </p:attrNameLst>
                                      </p:cBhvr>
                                      <p:tavLst>
                                        <p:tav tm="0">
                                          <p:val>
                                            <p:fltVal val="0"/>
                                          </p:val>
                                        </p:tav>
                                        <p:tav tm="100000">
                                          <p:val>
                                            <p:strVal val="#ppt_h"/>
                                          </p:val>
                                        </p:tav>
                                      </p:tavLst>
                                    </p:anim>
                                    <p:animEffect transition="in" filter="fade">
                                      <p:cBhvr>
                                        <p:cTn id="29" dur="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P spid="10" grpId="0" animBg="1"/>
      <p:bldP spid="9"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Five Points Hexagons">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0D0E86A2-68CD-4D66-B2F3-2D3EF6FB3B5A}"/>
              </a:ext>
            </a:extLst>
          </p:cNvPr>
          <p:cNvSpPr>
            <a:spLocks noChangeArrowheads="1"/>
          </p:cNvSpPr>
          <p:nvPr/>
        </p:nvSpPr>
        <p:spPr bwMode="auto">
          <a:xfrm>
            <a:off x="5234835" y="4418781"/>
            <a:ext cx="1079608" cy="936123"/>
          </a:xfrm>
          <a:prstGeom prst="hexagon">
            <a:avLst/>
          </a:prstGeom>
          <a:solidFill>
            <a:schemeClr val="accent6"/>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39ECD5D3-F76C-4E9D-A452-A39F5B6BD11E}"/>
              </a:ext>
            </a:extLst>
          </p:cNvPr>
          <p:cNvSpPr>
            <a:spLocks noChangeArrowheads="1"/>
          </p:cNvSpPr>
          <p:nvPr/>
        </p:nvSpPr>
        <p:spPr bwMode="auto">
          <a:xfrm>
            <a:off x="6043003" y="3750182"/>
            <a:ext cx="1079606" cy="936123"/>
          </a:xfrm>
          <a:prstGeom prst="hexagon">
            <a:avLst/>
          </a:prstGeom>
          <a:solidFill>
            <a:schemeClr val="accent5"/>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2" name="Rectangle 3">
            <a:extLst>
              <a:ext uri="{FF2B5EF4-FFF2-40B4-BE49-F238E27FC236}">
                <a16:creationId xmlns:a16="http://schemas.microsoft.com/office/drawing/2014/main" id="{67F1082A-B935-476A-AD5E-060F2BD61827}"/>
              </a:ext>
            </a:extLst>
          </p:cNvPr>
          <p:cNvSpPr>
            <a:spLocks noChangeArrowheads="1"/>
          </p:cNvSpPr>
          <p:nvPr/>
        </p:nvSpPr>
        <p:spPr bwMode="auto">
          <a:xfrm>
            <a:off x="5234834" y="3084882"/>
            <a:ext cx="1079606" cy="936123"/>
          </a:xfrm>
          <a:prstGeom prst="hexagon">
            <a:avLst/>
          </a:prstGeom>
          <a:solidFill>
            <a:schemeClr val="accent4"/>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D263C9CE-31D3-4103-8B59-65FD9D72A397}"/>
              </a:ext>
            </a:extLst>
          </p:cNvPr>
          <p:cNvSpPr>
            <a:spLocks noChangeArrowheads="1"/>
          </p:cNvSpPr>
          <p:nvPr/>
        </p:nvSpPr>
        <p:spPr bwMode="auto">
          <a:xfrm>
            <a:off x="6043003" y="2419580"/>
            <a:ext cx="1079606" cy="936123"/>
          </a:xfrm>
          <a:prstGeom prst="hexagon">
            <a:avLst/>
          </a:prstGeom>
          <a:solidFill>
            <a:schemeClr val="accent2"/>
          </a:solidFill>
          <a:ln>
            <a:noFill/>
          </a:ln>
        </p:spPr>
        <p:txBody>
          <a:bodyPr vert="horz" wrap="square" lIns="121460" tIns="60731" rIns="121460" bIns="60731" numCol="1" anchor="t" anchorCtr="0" compatLnSpc="1">
            <a:prstTxWarp prst="textNoShape">
              <a:avLst/>
            </a:prstTxWarp>
          </a:bodyPr>
          <a:lstStyle/>
          <a:p>
            <a:pPr lvl="0"/>
            <a:endParaRPr lang="id-ID" sz="3187">
              <a:latin typeface="Calibri" panose="020F0502020204030204" pitchFamily="34" charset="0"/>
              <a:cs typeface="Calibri" panose="020F0502020204030204" pitchFamily="34" charset="0"/>
            </a:endParaRPr>
          </a:p>
        </p:txBody>
      </p:sp>
      <p:sp>
        <p:nvSpPr>
          <p:cNvPr id="9" name="Rectangle 1">
            <a:extLst>
              <a:ext uri="{FF2B5EF4-FFF2-40B4-BE49-F238E27FC236}">
                <a16:creationId xmlns:a16="http://schemas.microsoft.com/office/drawing/2014/main" id="{406715FA-87A4-4DD2-93A3-013BB2E3C59F}"/>
              </a:ext>
            </a:extLst>
          </p:cNvPr>
          <p:cNvSpPr>
            <a:spLocks noChangeArrowheads="1"/>
          </p:cNvSpPr>
          <p:nvPr/>
        </p:nvSpPr>
        <p:spPr bwMode="auto">
          <a:xfrm>
            <a:off x="5234834" y="1759338"/>
            <a:ext cx="1079606" cy="936123"/>
          </a:xfrm>
          <a:prstGeom prst="hexagon">
            <a:avLst/>
          </a:prstGeom>
          <a:solidFill>
            <a:schemeClr val="tx2"/>
          </a:solidFill>
          <a:ln>
            <a:noFill/>
          </a:ln>
        </p:spPr>
        <p:txBody>
          <a:bodyPr vert="horz" wrap="square" lIns="121460" tIns="60731" rIns="121460" bIns="60731" numCol="1" anchor="t" anchorCtr="0" compatLnSpc="1">
            <a:prstTxWarp prst="textNoShape">
              <a:avLst/>
            </a:prstTxWarp>
          </a:bodyPr>
          <a:lstStyle/>
          <a:p>
            <a:pPr lvl="0"/>
            <a:endParaRPr lang="id-ID" sz="3187">
              <a:latin typeface="Calibri" panose="020F0502020204030204" pitchFamily="34" charset="0"/>
              <a:cs typeface="Calibri" panose="020F0502020204030204" pitchFamily="34" charset="0"/>
            </a:endParaRPr>
          </a:p>
        </p:txBody>
      </p:sp>
      <p:sp>
        <p:nvSpPr>
          <p:cNvPr id="21" name="Picture Placeholder 5">
            <a:extLst>
              <a:ext uri="{FF2B5EF4-FFF2-40B4-BE49-F238E27FC236}">
                <a16:creationId xmlns:a16="http://schemas.microsoft.com/office/drawing/2014/main" id="{B4098E23-74E9-4F6A-97B1-120990CE6D17}"/>
              </a:ext>
            </a:extLst>
          </p:cNvPr>
          <p:cNvSpPr>
            <a:spLocks noGrp="1"/>
          </p:cNvSpPr>
          <p:nvPr>
            <p:ph type="pic" sz="quarter" idx="42" hasCustomPrompt="1"/>
          </p:nvPr>
        </p:nvSpPr>
        <p:spPr>
          <a:xfrm>
            <a:off x="5511905" y="464928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2" name="Picture Placeholder 4">
            <a:extLst>
              <a:ext uri="{FF2B5EF4-FFF2-40B4-BE49-F238E27FC236}">
                <a16:creationId xmlns:a16="http://schemas.microsoft.com/office/drawing/2014/main" id="{06928CDF-8986-48E0-A463-B624EE80F25B}"/>
              </a:ext>
            </a:extLst>
          </p:cNvPr>
          <p:cNvSpPr>
            <a:spLocks noGrp="1"/>
          </p:cNvSpPr>
          <p:nvPr>
            <p:ph type="pic" sz="quarter" idx="43" hasCustomPrompt="1"/>
          </p:nvPr>
        </p:nvSpPr>
        <p:spPr>
          <a:xfrm>
            <a:off x="6327452" y="3957052"/>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0" name="Picture Placeholder 3">
            <a:extLst>
              <a:ext uri="{FF2B5EF4-FFF2-40B4-BE49-F238E27FC236}">
                <a16:creationId xmlns:a16="http://schemas.microsoft.com/office/drawing/2014/main" id="{3D73A053-8D17-4485-9062-0F4A6FF95F5B}"/>
              </a:ext>
            </a:extLst>
          </p:cNvPr>
          <p:cNvSpPr>
            <a:spLocks noGrp="1"/>
          </p:cNvSpPr>
          <p:nvPr>
            <p:ph type="pic" sz="quarter" idx="41" hasCustomPrompt="1"/>
          </p:nvPr>
        </p:nvSpPr>
        <p:spPr>
          <a:xfrm>
            <a:off x="5524261" y="329776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9" name="Picture Placeholder 2">
            <a:extLst>
              <a:ext uri="{FF2B5EF4-FFF2-40B4-BE49-F238E27FC236}">
                <a16:creationId xmlns:a16="http://schemas.microsoft.com/office/drawing/2014/main" id="{AD1A58DC-CC74-4D5E-AE57-B916270E304F}"/>
              </a:ext>
            </a:extLst>
          </p:cNvPr>
          <p:cNvSpPr>
            <a:spLocks noGrp="1"/>
          </p:cNvSpPr>
          <p:nvPr>
            <p:ph type="pic" sz="quarter" idx="40" hasCustomPrompt="1"/>
          </p:nvPr>
        </p:nvSpPr>
        <p:spPr>
          <a:xfrm>
            <a:off x="6327451" y="2630500"/>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1">
            <a:extLst>
              <a:ext uri="{FF2B5EF4-FFF2-40B4-BE49-F238E27FC236}">
                <a16:creationId xmlns:a16="http://schemas.microsoft.com/office/drawing/2014/main" id="{57C016D2-C2BD-42E5-9C25-6FB3B70EBD60}"/>
              </a:ext>
            </a:extLst>
          </p:cNvPr>
          <p:cNvSpPr>
            <a:spLocks noGrp="1"/>
          </p:cNvSpPr>
          <p:nvPr>
            <p:ph type="pic" sz="quarter" idx="39" hasCustomPrompt="1"/>
          </p:nvPr>
        </p:nvSpPr>
        <p:spPr>
          <a:xfrm>
            <a:off x="5511905" y="1963235"/>
            <a:ext cx="525463" cy="525463"/>
          </a:xfrm>
          <a:prstGeom prst="rect">
            <a:avLst/>
          </a:prstGeom>
        </p:spPr>
        <p:txBody>
          <a:bodyPr/>
          <a:lstStyle>
            <a:lvl1pPr marL="0" indent="0">
              <a:buNone/>
              <a:defRPr sz="1000"/>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7" name="Content 5">
            <a:extLst>
              <a:ext uri="{FF2B5EF4-FFF2-40B4-BE49-F238E27FC236}">
                <a16:creationId xmlns:a16="http://schemas.microsoft.com/office/drawing/2014/main" id="{B8205D09-42EB-4C38-9D6A-405BAF912BA3}"/>
              </a:ext>
            </a:extLst>
          </p:cNvPr>
          <p:cNvSpPr>
            <a:spLocks noGrp="1"/>
          </p:cNvSpPr>
          <p:nvPr>
            <p:ph sz="quarter" idx="33" hasCustomPrompt="1"/>
          </p:nvPr>
        </p:nvSpPr>
        <p:spPr>
          <a:xfrm>
            <a:off x="1529706" y="484753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5</a:t>
            </a:r>
          </a:p>
        </p:txBody>
      </p:sp>
      <p:sp>
        <p:nvSpPr>
          <p:cNvPr id="27" name="Heading 5">
            <a:extLst>
              <a:ext uri="{FF2B5EF4-FFF2-40B4-BE49-F238E27FC236}">
                <a16:creationId xmlns:a16="http://schemas.microsoft.com/office/drawing/2014/main" id="{76122860-5C00-446F-A411-23C7CFFBD79E}"/>
              </a:ext>
            </a:extLst>
          </p:cNvPr>
          <p:cNvSpPr>
            <a:spLocks noGrp="1"/>
          </p:cNvSpPr>
          <p:nvPr>
            <p:ph type="body" sz="quarter" idx="46" hasCustomPrompt="1"/>
          </p:nvPr>
        </p:nvSpPr>
        <p:spPr>
          <a:xfrm>
            <a:off x="1530350" y="4384607"/>
            <a:ext cx="3224654" cy="415925"/>
          </a:xfrm>
          <a:prstGeom prst="rect">
            <a:avLst/>
          </a:prstGeom>
        </p:spPr>
        <p:txBody>
          <a:bodyPr>
            <a:normAutofit/>
          </a:bodyPr>
          <a:lstStyle>
            <a:lvl1pPr>
              <a:defRPr sz="1600" b="0">
                <a:solidFill>
                  <a:schemeClr val="accent6"/>
                </a:solidFill>
                <a:latin typeface="+mj-lt"/>
              </a:defRPr>
            </a:lvl1pPr>
            <a:lvl2pPr marL="0" indent="0">
              <a:buNone/>
              <a:defRPr/>
            </a:lvl2pPr>
          </a:lstStyle>
          <a:p>
            <a:pPr lvl="0"/>
            <a:r>
              <a:rPr lang="en-US" dirty="0"/>
              <a:t>Heading 5</a:t>
            </a:r>
          </a:p>
        </p:txBody>
      </p:sp>
      <p:sp>
        <p:nvSpPr>
          <p:cNvPr id="16" name="Content 4">
            <a:extLst>
              <a:ext uri="{FF2B5EF4-FFF2-40B4-BE49-F238E27FC236}">
                <a16:creationId xmlns:a16="http://schemas.microsoft.com/office/drawing/2014/main" id="{96F2293A-4E46-4668-A56D-63B1AEAA3791}"/>
              </a:ext>
            </a:extLst>
          </p:cNvPr>
          <p:cNvSpPr>
            <a:spLocks noGrp="1"/>
          </p:cNvSpPr>
          <p:nvPr>
            <p:ph sz="quarter" idx="37" hasCustomPrompt="1"/>
          </p:nvPr>
        </p:nvSpPr>
        <p:spPr>
          <a:xfrm>
            <a:off x="7644668" y="4132438"/>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4</a:t>
            </a:r>
          </a:p>
        </p:txBody>
      </p:sp>
      <p:sp>
        <p:nvSpPr>
          <p:cNvPr id="29" name="Heading 4">
            <a:extLst>
              <a:ext uri="{FF2B5EF4-FFF2-40B4-BE49-F238E27FC236}">
                <a16:creationId xmlns:a16="http://schemas.microsoft.com/office/drawing/2014/main" id="{39E1CC5C-38E5-4CA2-AC8D-DA11959963E7}"/>
              </a:ext>
            </a:extLst>
          </p:cNvPr>
          <p:cNvSpPr>
            <a:spLocks noGrp="1"/>
          </p:cNvSpPr>
          <p:nvPr>
            <p:ph type="body" sz="quarter" idx="48" hasCustomPrompt="1"/>
          </p:nvPr>
        </p:nvSpPr>
        <p:spPr>
          <a:xfrm>
            <a:off x="7641351" y="3652267"/>
            <a:ext cx="3224654" cy="415925"/>
          </a:xfrm>
          <a:prstGeom prst="rect">
            <a:avLst/>
          </a:prstGeom>
        </p:spPr>
        <p:txBody>
          <a:bodyPr>
            <a:normAutofit/>
          </a:bodyPr>
          <a:lstStyle>
            <a:lvl1pPr>
              <a:defRPr sz="1600" b="0">
                <a:solidFill>
                  <a:schemeClr val="accent5"/>
                </a:solidFill>
                <a:latin typeface="+mj-lt"/>
              </a:defRPr>
            </a:lvl1pPr>
            <a:lvl2pPr marL="0" indent="0">
              <a:buNone/>
              <a:defRPr/>
            </a:lvl2pPr>
          </a:lstStyle>
          <a:p>
            <a:pPr lvl="0"/>
            <a:r>
              <a:rPr lang="en-US" dirty="0"/>
              <a:t>Heading 4</a:t>
            </a:r>
          </a:p>
        </p:txBody>
      </p:sp>
      <p:sp>
        <p:nvSpPr>
          <p:cNvPr id="5" name="Content 3">
            <a:extLst>
              <a:ext uri="{FF2B5EF4-FFF2-40B4-BE49-F238E27FC236}">
                <a16:creationId xmlns:a16="http://schemas.microsoft.com/office/drawing/2014/main" id="{FDCF4226-E585-4B7F-832C-F3C23D0BD7FB}"/>
              </a:ext>
            </a:extLst>
          </p:cNvPr>
          <p:cNvSpPr>
            <a:spLocks noGrp="1"/>
          </p:cNvSpPr>
          <p:nvPr>
            <p:ph sz="quarter" idx="29" hasCustomPrompt="1"/>
          </p:nvPr>
        </p:nvSpPr>
        <p:spPr>
          <a:xfrm>
            <a:off x="1529706" y="3490222"/>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3</a:t>
            </a:r>
          </a:p>
        </p:txBody>
      </p:sp>
      <p:sp>
        <p:nvSpPr>
          <p:cNvPr id="26" name="Heading 3">
            <a:extLst>
              <a:ext uri="{FF2B5EF4-FFF2-40B4-BE49-F238E27FC236}">
                <a16:creationId xmlns:a16="http://schemas.microsoft.com/office/drawing/2014/main" id="{8B1DB43E-65AA-470F-A51D-08B5E62D19F1}"/>
              </a:ext>
            </a:extLst>
          </p:cNvPr>
          <p:cNvSpPr>
            <a:spLocks noGrp="1"/>
          </p:cNvSpPr>
          <p:nvPr>
            <p:ph type="body" sz="quarter" idx="45" hasCustomPrompt="1"/>
          </p:nvPr>
        </p:nvSpPr>
        <p:spPr>
          <a:xfrm>
            <a:off x="1530350" y="3013075"/>
            <a:ext cx="3224654" cy="415925"/>
          </a:xfrm>
          <a:prstGeom prst="rect">
            <a:avLst/>
          </a:prstGeom>
        </p:spPr>
        <p:txBody>
          <a:bodyPr>
            <a:normAutofit/>
          </a:bodyPr>
          <a:lstStyle>
            <a:lvl1pPr>
              <a:defRPr sz="1600" b="0">
                <a:solidFill>
                  <a:schemeClr val="accent4"/>
                </a:solidFill>
                <a:latin typeface="+mj-lt"/>
              </a:defRPr>
            </a:lvl1pPr>
            <a:lvl2pPr marL="0" indent="0">
              <a:buNone/>
              <a:defRPr/>
            </a:lvl2pPr>
          </a:lstStyle>
          <a:p>
            <a:pPr lvl="0"/>
            <a:r>
              <a:rPr lang="en-US" dirty="0"/>
              <a:t>Heading 3</a:t>
            </a:r>
          </a:p>
        </p:txBody>
      </p:sp>
      <p:sp>
        <p:nvSpPr>
          <p:cNvPr id="14" name="Content 2">
            <a:extLst>
              <a:ext uri="{FF2B5EF4-FFF2-40B4-BE49-F238E27FC236}">
                <a16:creationId xmlns:a16="http://schemas.microsoft.com/office/drawing/2014/main" id="{612DDB65-9ABB-4ED3-9F6C-CBA598FEA54A}"/>
              </a:ext>
            </a:extLst>
          </p:cNvPr>
          <p:cNvSpPr>
            <a:spLocks noGrp="1"/>
          </p:cNvSpPr>
          <p:nvPr>
            <p:ph sz="quarter" idx="35" hasCustomPrompt="1"/>
          </p:nvPr>
        </p:nvSpPr>
        <p:spPr>
          <a:xfrm>
            <a:off x="7644668" y="2775126"/>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2</a:t>
            </a:r>
          </a:p>
        </p:txBody>
      </p:sp>
      <p:sp>
        <p:nvSpPr>
          <p:cNvPr id="28" name="Heading 2">
            <a:extLst>
              <a:ext uri="{FF2B5EF4-FFF2-40B4-BE49-F238E27FC236}">
                <a16:creationId xmlns:a16="http://schemas.microsoft.com/office/drawing/2014/main" id="{114ADC20-6653-4ED1-8C10-9216F78762E4}"/>
              </a:ext>
            </a:extLst>
          </p:cNvPr>
          <p:cNvSpPr>
            <a:spLocks noGrp="1"/>
          </p:cNvSpPr>
          <p:nvPr>
            <p:ph type="body" sz="quarter" idx="47" hasCustomPrompt="1"/>
          </p:nvPr>
        </p:nvSpPr>
        <p:spPr>
          <a:xfrm>
            <a:off x="7641351" y="2280735"/>
            <a:ext cx="3224654" cy="415925"/>
          </a:xfrm>
          <a:prstGeom prst="rect">
            <a:avLst/>
          </a:prstGeom>
        </p:spPr>
        <p:txBody>
          <a:bodyPr>
            <a:normAutofit/>
          </a:bodyPr>
          <a:lstStyle>
            <a:lvl1pPr>
              <a:defRPr sz="1600" b="0">
                <a:solidFill>
                  <a:schemeClr val="accent2"/>
                </a:solidFill>
                <a:latin typeface="+mj-lt"/>
              </a:defRPr>
            </a:lvl1pPr>
            <a:lvl2pPr marL="0" indent="0">
              <a:buNone/>
              <a:defRPr/>
            </a:lvl2pPr>
          </a:lstStyle>
          <a:p>
            <a:pPr lvl="0"/>
            <a:r>
              <a:rPr lang="en-US" dirty="0"/>
              <a:t>Heading 2</a:t>
            </a:r>
          </a:p>
        </p:txBody>
      </p:sp>
      <p:sp>
        <p:nvSpPr>
          <p:cNvPr id="3" name="Content 1">
            <a:extLst>
              <a:ext uri="{FF2B5EF4-FFF2-40B4-BE49-F238E27FC236}">
                <a16:creationId xmlns:a16="http://schemas.microsoft.com/office/drawing/2014/main" id="{B7E41982-3711-4268-AE27-2F3EECC89085}"/>
              </a:ext>
            </a:extLst>
          </p:cNvPr>
          <p:cNvSpPr>
            <a:spLocks noGrp="1"/>
          </p:cNvSpPr>
          <p:nvPr>
            <p:ph sz="quarter" idx="14" hasCustomPrompt="1"/>
          </p:nvPr>
        </p:nvSpPr>
        <p:spPr>
          <a:xfrm>
            <a:off x="1529706" y="216148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1</a:t>
            </a:r>
          </a:p>
        </p:txBody>
      </p:sp>
      <p:sp>
        <p:nvSpPr>
          <p:cNvPr id="25" name="Heading 1">
            <a:extLst>
              <a:ext uri="{FF2B5EF4-FFF2-40B4-BE49-F238E27FC236}">
                <a16:creationId xmlns:a16="http://schemas.microsoft.com/office/drawing/2014/main" id="{26383729-199B-481A-8AF4-5AC12A585EE4}"/>
              </a:ext>
            </a:extLst>
          </p:cNvPr>
          <p:cNvSpPr>
            <a:spLocks noGrp="1"/>
          </p:cNvSpPr>
          <p:nvPr>
            <p:ph type="body" sz="quarter" idx="44" hasCustomPrompt="1"/>
          </p:nvPr>
        </p:nvSpPr>
        <p:spPr>
          <a:xfrm>
            <a:off x="1530350" y="1700213"/>
            <a:ext cx="3224654" cy="415925"/>
          </a:xfrm>
          <a:prstGeom prst="rect">
            <a:avLst/>
          </a:prstGeom>
        </p:spPr>
        <p:txBody>
          <a:bodyPr>
            <a:normAutofit/>
          </a:bodyPr>
          <a:lstStyle>
            <a:lvl1pPr>
              <a:defRPr sz="1600" b="0">
                <a:solidFill>
                  <a:schemeClr val="tx2"/>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ADCB6356-71ED-4976-A531-88B4A803300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9161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 calcmode="lin" valueType="num">
                                      <p:cBhvr>
                                        <p:cTn id="7" dur="800" fill="hold"/>
                                        <p:tgtEl>
                                          <p:spTgt spid="9"/>
                                        </p:tgtEl>
                                        <p:attrNameLst>
                                          <p:attrName>ppt_w</p:attrName>
                                        </p:attrNameLst>
                                      </p:cBhvr>
                                      <p:tavLst>
                                        <p:tav tm="0">
                                          <p:val>
                                            <p:fltVal val="0"/>
                                          </p:val>
                                        </p:tav>
                                        <p:tav tm="100000">
                                          <p:val>
                                            <p:strVal val="#ppt_w"/>
                                          </p:val>
                                        </p:tav>
                                      </p:tavLst>
                                    </p:anim>
                                    <p:anim calcmode="lin" valueType="num">
                                      <p:cBhvr>
                                        <p:cTn id="8" dur="800" fill="hold"/>
                                        <p:tgtEl>
                                          <p:spTgt spid="9"/>
                                        </p:tgtEl>
                                        <p:attrNameLst>
                                          <p:attrName>ppt_h</p:attrName>
                                        </p:attrNameLst>
                                      </p:cBhvr>
                                      <p:tavLst>
                                        <p:tav tm="0">
                                          <p:val>
                                            <p:fltVal val="0"/>
                                          </p:val>
                                        </p:tav>
                                        <p:tav tm="100000">
                                          <p:val>
                                            <p:strVal val="#ppt_h"/>
                                          </p:val>
                                        </p:tav>
                                      </p:tavLst>
                                    </p:anim>
                                    <p:animEffect transition="in" filter="fade">
                                      <p:cBhvr>
                                        <p:cTn id="9" dur="800"/>
                                        <p:tgtEl>
                                          <p:spTgt spid="9"/>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800" fill="hold"/>
                                        <p:tgtEl>
                                          <p:spTgt spid="10"/>
                                        </p:tgtEl>
                                        <p:attrNameLst>
                                          <p:attrName>ppt_w</p:attrName>
                                        </p:attrNameLst>
                                      </p:cBhvr>
                                      <p:tavLst>
                                        <p:tav tm="0">
                                          <p:val>
                                            <p:fltVal val="0"/>
                                          </p:val>
                                        </p:tav>
                                        <p:tav tm="100000">
                                          <p:val>
                                            <p:strVal val="#ppt_w"/>
                                          </p:val>
                                        </p:tav>
                                      </p:tavLst>
                                    </p:anim>
                                    <p:anim calcmode="lin" valueType="num">
                                      <p:cBhvr>
                                        <p:cTn id="13" dur="800" fill="hold"/>
                                        <p:tgtEl>
                                          <p:spTgt spid="10"/>
                                        </p:tgtEl>
                                        <p:attrNameLst>
                                          <p:attrName>ppt_h</p:attrName>
                                        </p:attrNameLst>
                                      </p:cBhvr>
                                      <p:tavLst>
                                        <p:tav tm="0">
                                          <p:val>
                                            <p:fltVal val="0"/>
                                          </p:val>
                                        </p:tav>
                                        <p:tav tm="100000">
                                          <p:val>
                                            <p:strVal val="#ppt_h"/>
                                          </p:val>
                                        </p:tav>
                                      </p:tavLst>
                                    </p:anim>
                                    <p:animEffect transition="in" filter="fade">
                                      <p:cBhvr>
                                        <p:cTn id="14" dur="800"/>
                                        <p:tgtEl>
                                          <p:spTgt spid="10"/>
                                        </p:tgtEl>
                                      </p:cBhvr>
                                    </p:animEffect>
                                  </p:childTnLst>
                                </p:cTn>
                              </p:par>
                              <p:par>
                                <p:cTn id="15" presetID="53" presetClass="entr" presetSubtype="16" fill="hold" grpId="0" nodeType="withEffect">
                                  <p:stCondLst>
                                    <p:cond delay="3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fltVal val="0"/>
                                          </p:val>
                                        </p:tav>
                                        <p:tav tm="100000">
                                          <p:val>
                                            <p:strVal val="#ppt_w"/>
                                          </p:val>
                                        </p:tav>
                                      </p:tavLst>
                                    </p:anim>
                                    <p:anim calcmode="lin" valueType="num">
                                      <p:cBhvr>
                                        <p:cTn id="18" dur="800" fill="hold"/>
                                        <p:tgtEl>
                                          <p:spTgt spid="12"/>
                                        </p:tgtEl>
                                        <p:attrNameLst>
                                          <p:attrName>ppt_h</p:attrName>
                                        </p:attrNameLst>
                                      </p:cBhvr>
                                      <p:tavLst>
                                        <p:tav tm="0">
                                          <p:val>
                                            <p:fltVal val="0"/>
                                          </p:val>
                                        </p:tav>
                                        <p:tav tm="100000">
                                          <p:val>
                                            <p:strVal val="#ppt_h"/>
                                          </p:val>
                                        </p:tav>
                                      </p:tavLst>
                                    </p:anim>
                                    <p:animEffect transition="in" filter="fade">
                                      <p:cBhvr>
                                        <p:cTn id="19" dur="800"/>
                                        <p:tgtEl>
                                          <p:spTgt spid="12"/>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800" fill="hold"/>
                                        <p:tgtEl>
                                          <p:spTgt spid="13"/>
                                        </p:tgtEl>
                                        <p:attrNameLst>
                                          <p:attrName>ppt_w</p:attrName>
                                        </p:attrNameLst>
                                      </p:cBhvr>
                                      <p:tavLst>
                                        <p:tav tm="0">
                                          <p:val>
                                            <p:fltVal val="0"/>
                                          </p:val>
                                        </p:tav>
                                        <p:tav tm="100000">
                                          <p:val>
                                            <p:strVal val="#ppt_w"/>
                                          </p:val>
                                        </p:tav>
                                      </p:tavLst>
                                    </p:anim>
                                    <p:anim calcmode="lin" valueType="num">
                                      <p:cBhvr>
                                        <p:cTn id="23" dur="800" fill="hold"/>
                                        <p:tgtEl>
                                          <p:spTgt spid="13"/>
                                        </p:tgtEl>
                                        <p:attrNameLst>
                                          <p:attrName>ppt_h</p:attrName>
                                        </p:attrNameLst>
                                      </p:cBhvr>
                                      <p:tavLst>
                                        <p:tav tm="0">
                                          <p:val>
                                            <p:fltVal val="0"/>
                                          </p:val>
                                        </p:tav>
                                        <p:tav tm="100000">
                                          <p:val>
                                            <p:strVal val="#ppt_h"/>
                                          </p:val>
                                        </p:tav>
                                      </p:tavLst>
                                    </p:anim>
                                    <p:animEffect transition="in" filter="fade">
                                      <p:cBhvr>
                                        <p:cTn id="24" dur="800"/>
                                        <p:tgtEl>
                                          <p:spTgt spid="13"/>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800" fill="hold"/>
                                        <p:tgtEl>
                                          <p:spTgt spid="11"/>
                                        </p:tgtEl>
                                        <p:attrNameLst>
                                          <p:attrName>ppt_w</p:attrName>
                                        </p:attrNameLst>
                                      </p:cBhvr>
                                      <p:tavLst>
                                        <p:tav tm="0">
                                          <p:val>
                                            <p:fltVal val="0"/>
                                          </p:val>
                                        </p:tav>
                                        <p:tav tm="100000">
                                          <p:val>
                                            <p:strVal val="#ppt_w"/>
                                          </p:val>
                                        </p:tav>
                                      </p:tavLst>
                                    </p:anim>
                                    <p:anim calcmode="lin" valueType="num">
                                      <p:cBhvr>
                                        <p:cTn id="28" dur="800" fill="hold"/>
                                        <p:tgtEl>
                                          <p:spTgt spid="11"/>
                                        </p:tgtEl>
                                        <p:attrNameLst>
                                          <p:attrName>ppt_h</p:attrName>
                                        </p:attrNameLst>
                                      </p:cBhvr>
                                      <p:tavLst>
                                        <p:tav tm="0">
                                          <p:val>
                                            <p:fltVal val="0"/>
                                          </p:val>
                                        </p:tav>
                                        <p:tav tm="100000">
                                          <p:val>
                                            <p:strVal val="#ppt_h"/>
                                          </p:val>
                                        </p:tav>
                                      </p:tavLst>
                                    </p:anim>
                                    <p:animEffect transition="in" filter="fade">
                                      <p:cBhvr>
                                        <p:cTn id="29" dur="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P spid="10" grpId="0" animBg="1"/>
      <p:bldP spid="9"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 Point Topics - a">
    <p:spTree>
      <p:nvGrpSpPr>
        <p:cNvPr id="1" name=""/>
        <p:cNvGrpSpPr/>
        <p:nvPr/>
      </p:nvGrpSpPr>
      <p:grpSpPr>
        <a:xfrm>
          <a:off x="0" y="0"/>
          <a:ext cx="0" cy="0"/>
          <a:chOff x="0" y="0"/>
          <a:chExt cx="0" cy="0"/>
        </a:xfrm>
      </p:grpSpPr>
      <p:sp>
        <p:nvSpPr>
          <p:cNvPr id="52" name="Oval 2">
            <a:extLst>
              <a:ext uri="{FF2B5EF4-FFF2-40B4-BE49-F238E27FC236}">
                <a16:creationId xmlns:a16="http://schemas.microsoft.com/office/drawing/2014/main" id="{A5BDD1C8-F462-411A-8AD2-CA3E27ED247D}"/>
              </a:ext>
            </a:extLst>
          </p:cNvPr>
          <p:cNvSpPr>
            <a:spLocks noChangeAspect="1"/>
          </p:cNvSpPr>
          <p:nvPr/>
        </p:nvSpPr>
        <p:spPr>
          <a:xfrm>
            <a:off x="6374071" y="1828800"/>
            <a:ext cx="1749652" cy="1497077"/>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54" name="Picture Placeholder 2">
            <a:extLst>
              <a:ext uri="{FF2B5EF4-FFF2-40B4-BE49-F238E27FC236}">
                <a16:creationId xmlns:a16="http://schemas.microsoft.com/office/drawing/2014/main" id="{4F86EFF6-17AA-47B9-93E3-52391B124A24}"/>
              </a:ext>
            </a:extLst>
          </p:cNvPr>
          <p:cNvSpPr>
            <a:spLocks noGrp="1"/>
          </p:cNvSpPr>
          <p:nvPr>
            <p:ph type="pic" sz="quarter" idx="50" hasCustomPrompt="1"/>
          </p:nvPr>
        </p:nvSpPr>
        <p:spPr>
          <a:xfrm>
            <a:off x="6785182"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48" name="Oval 1">
            <a:extLst>
              <a:ext uri="{FF2B5EF4-FFF2-40B4-BE49-F238E27FC236}">
                <a16:creationId xmlns:a16="http://schemas.microsoft.com/office/drawing/2014/main" id="{9BA957DA-1785-46E0-BECA-15C03E8A25A9}"/>
              </a:ext>
            </a:extLst>
          </p:cNvPr>
          <p:cNvSpPr>
            <a:spLocks noChangeAspect="1"/>
          </p:cNvSpPr>
          <p:nvPr userDrawn="1"/>
        </p:nvSpPr>
        <p:spPr>
          <a:xfrm>
            <a:off x="3810139" y="1828800"/>
            <a:ext cx="1749652" cy="1497077"/>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dirty="0"/>
          </a:p>
        </p:txBody>
      </p:sp>
      <p:sp>
        <p:nvSpPr>
          <p:cNvPr id="50" name="Picture Placeholder 1">
            <a:extLst>
              <a:ext uri="{FF2B5EF4-FFF2-40B4-BE49-F238E27FC236}">
                <a16:creationId xmlns:a16="http://schemas.microsoft.com/office/drawing/2014/main" id="{33B3F264-961C-43BE-8AFE-F928CFAEF106}"/>
              </a:ext>
            </a:extLst>
          </p:cNvPr>
          <p:cNvSpPr>
            <a:spLocks noGrp="1"/>
          </p:cNvSpPr>
          <p:nvPr>
            <p:ph type="pic" sz="quarter" idx="49" hasCustomPrompt="1"/>
          </p:nvPr>
        </p:nvSpPr>
        <p:spPr>
          <a:xfrm>
            <a:off x="4221572" y="2113624"/>
            <a:ext cx="927428" cy="927428"/>
          </a:xfrm>
          <a:prstGeom prst="ellipse">
            <a:avLst/>
          </a:prstGeom>
        </p:spPr>
        <p:txBody>
          <a:bodyPr anchor="ctr" anchorCtr="1"/>
          <a:lstStyle>
            <a:lvl1pPr marL="0" indent="0" algn="ctr">
              <a:buNone/>
              <a:defRPr sz="1400">
                <a:solidFill>
                  <a:schemeClr val="bg1"/>
                </a:solidFill>
              </a:defRPr>
            </a:lvl1pPr>
          </a:lstStyle>
          <a:p>
            <a:r>
              <a:rPr lang="en-US" dirty="0"/>
              <a:t>Icon</a:t>
            </a:r>
          </a:p>
        </p:txBody>
      </p:sp>
      <p:sp>
        <p:nvSpPr>
          <p:cNvPr id="55" name="Text 2">
            <a:extLst>
              <a:ext uri="{FF2B5EF4-FFF2-40B4-BE49-F238E27FC236}">
                <a16:creationId xmlns:a16="http://schemas.microsoft.com/office/drawing/2014/main" id="{1E2D0BA2-0540-440F-8368-9EA5110B01B3}"/>
              </a:ext>
            </a:extLst>
          </p:cNvPr>
          <p:cNvSpPr>
            <a:spLocks noGrp="1"/>
          </p:cNvSpPr>
          <p:nvPr>
            <p:ph type="body" sz="quarter" idx="54" hasCustomPrompt="1"/>
          </p:nvPr>
        </p:nvSpPr>
        <p:spPr>
          <a:xfrm>
            <a:off x="6174716" y="3909530"/>
            <a:ext cx="2128838" cy="1524391"/>
          </a:xfrm>
          <a:prstGeom prst="rect">
            <a:avLst/>
          </a:prstGeom>
        </p:spPr>
        <p:txBody>
          <a:bodyPr vert="horz" lIns="91440" tIns="45720" rIns="91440" bIns="45720" rtlCol="0">
            <a:normAutofit/>
          </a:bodyPr>
          <a:lstStyle>
            <a:lvl1pPr>
              <a:defRPr lang="en-US" sz="1400"/>
            </a:lvl1pPr>
          </a:lstStyle>
          <a:p>
            <a:pPr lvl="0"/>
            <a:r>
              <a:rPr lang="en-US" dirty="0"/>
              <a:t>Description 2</a:t>
            </a:r>
          </a:p>
        </p:txBody>
      </p:sp>
      <p:sp>
        <p:nvSpPr>
          <p:cNvPr id="12" name="Heading 2">
            <a:extLst>
              <a:ext uri="{FF2B5EF4-FFF2-40B4-BE49-F238E27FC236}">
                <a16:creationId xmlns:a16="http://schemas.microsoft.com/office/drawing/2014/main" id="{5BA8EBE5-0096-49F6-9A36-E85910932702}"/>
              </a:ext>
            </a:extLst>
          </p:cNvPr>
          <p:cNvSpPr>
            <a:spLocks noGrp="1"/>
          </p:cNvSpPr>
          <p:nvPr>
            <p:ph type="body" sz="quarter" idx="47" hasCustomPrompt="1"/>
          </p:nvPr>
        </p:nvSpPr>
        <p:spPr>
          <a:xfrm>
            <a:off x="6174716" y="3461268"/>
            <a:ext cx="2128838" cy="415925"/>
          </a:xfrm>
          <a:prstGeom prst="rect">
            <a:avLst/>
          </a:prstGeom>
        </p:spPr>
        <p:txBody>
          <a:bodyPr>
            <a:normAutofit/>
          </a:bodyPr>
          <a:lstStyle>
            <a:lvl1pPr>
              <a:defRPr sz="1600" b="1">
                <a:solidFill>
                  <a:schemeClr val="accent2"/>
                </a:solidFill>
                <a:latin typeface="+mj-lt"/>
              </a:defRPr>
            </a:lvl1pPr>
            <a:lvl2pPr marL="0" indent="0">
              <a:buNone/>
              <a:defRPr/>
            </a:lvl2pPr>
          </a:lstStyle>
          <a:p>
            <a:pPr lvl="0"/>
            <a:r>
              <a:rPr lang="en-US" dirty="0"/>
              <a:t>Heading 2</a:t>
            </a:r>
          </a:p>
        </p:txBody>
      </p:sp>
      <p:sp>
        <p:nvSpPr>
          <p:cNvPr id="51" name="Text 1">
            <a:extLst>
              <a:ext uri="{FF2B5EF4-FFF2-40B4-BE49-F238E27FC236}">
                <a16:creationId xmlns:a16="http://schemas.microsoft.com/office/drawing/2014/main" id="{FCECFE32-1234-4962-81C6-185BD33B8A9B}"/>
              </a:ext>
            </a:extLst>
          </p:cNvPr>
          <p:cNvSpPr>
            <a:spLocks noGrp="1"/>
          </p:cNvSpPr>
          <p:nvPr>
            <p:ph type="body" sz="quarter" idx="53" hasCustomPrompt="1"/>
          </p:nvPr>
        </p:nvSpPr>
        <p:spPr>
          <a:xfrm>
            <a:off x="3620546" y="3909530"/>
            <a:ext cx="2128838" cy="1524391"/>
          </a:xfrm>
          <a:prstGeom prst="rect">
            <a:avLst/>
          </a:prstGeom>
        </p:spPr>
        <p:txBody>
          <a:bodyPr>
            <a:normAutofit/>
          </a:bodyPr>
          <a:lstStyle>
            <a:lvl1pPr>
              <a:defRPr sz="1400">
                <a:solidFill>
                  <a:schemeClr val="tx1"/>
                </a:solidFill>
              </a:defRPr>
            </a:lvl1pPr>
          </a:lstStyle>
          <a:p>
            <a:r>
              <a:rPr lang="en-US" dirty="0"/>
              <a:t>Description 1</a:t>
            </a:r>
          </a:p>
        </p:txBody>
      </p:sp>
      <p:sp>
        <p:nvSpPr>
          <p:cNvPr id="11" name="Heading 1">
            <a:extLst>
              <a:ext uri="{FF2B5EF4-FFF2-40B4-BE49-F238E27FC236}">
                <a16:creationId xmlns:a16="http://schemas.microsoft.com/office/drawing/2014/main" id="{7BC18037-BDAA-42FA-A2E9-B886AB8A2E2E}"/>
              </a:ext>
            </a:extLst>
          </p:cNvPr>
          <p:cNvSpPr>
            <a:spLocks noGrp="1"/>
          </p:cNvSpPr>
          <p:nvPr>
            <p:ph type="body" sz="quarter" idx="44" hasCustomPrompt="1"/>
          </p:nvPr>
        </p:nvSpPr>
        <p:spPr>
          <a:xfrm>
            <a:off x="3620546" y="3461269"/>
            <a:ext cx="2128838" cy="415925"/>
          </a:xfrm>
          <a:prstGeom prst="rect">
            <a:avLst/>
          </a:prstGeom>
        </p:spPr>
        <p:txBody>
          <a:bodyPr>
            <a:normAutofit/>
          </a:bodyPr>
          <a:lstStyle>
            <a:lvl1pPr>
              <a:defRPr sz="1600" b="1">
                <a:solidFill>
                  <a:schemeClr val="tx2"/>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408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48"/>
                                        </p:tgtEl>
                                        <p:attrNameLst>
                                          <p:attrName>style.visibility</p:attrName>
                                        </p:attrNameLst>
                                      </p:cBhvr>
                                      <p:to>
                                        <p:strVal val="visible"/>
                                      </p:to>
                                    </p:set>
                                    <p:anim calcmode="lin" valueType="num">
                                      <p:cBhvr>
                                        <p:cTn id="7" dur="800" fill="hold"/>
                                        <p:tgtEl>
                                          <p:spTgt spid="48"/>
                                        </p:tgtEl>
                                        <p:attrNameLst>
                                          <p:attrName>ppt_w</p:attrName>
                                        </p:attrNameLst>
                                      </p:cBhvr>
                                      <p:tavLst>
                                        <p:tav tm="0">
                                          <p:val>
                                            <p:fltVal val="0"/>
                                          </p:val>
                                        </p:tav>
                                        <p:tav tm="100000">
                                          <p:val>
                                            <p:strVal val="#ppt_w"/>
                                          </p:val>
                                        </p:tav>
                                      </p:tavLst>
                                    </p:anim>
                                    <p:anim calcmode="lin" valueType="num">
                                      <p:cBhvr>
                                        <p:cTn id="8" dur="800" fill="hold"/>
                                        <p:tgtEl>
                                          <p:spTgt spid="48"/>
                                        </p:tgtEl>
                                        <p:attrNameLst>
                                          <p:attrName>ppt_h</p:attrName>
                                        </p:attrNameLst>
                                      </p:cBhvr>
                                      <p:tavLst>
                                        <p:tav tm="0">
                                          <p:val>
                                            <p:fltVal val="0"/>
                                          </p:val>
                                        </p:tav>
                                        <p:tav tm="100000">
                                          <p:val>
                                            <p:strVal val="#ppt_h"/>
                                          </p:val>
                                        </p:tav>
                                      </p:tavLst>
                                    </p:anim>
                                    <p:animEffect transition="in" filter="fade">
                                      <p:cBhvr>
                                        <p:cTn id="9" dur="800"/>
                                        <p:tgtEl>
                                          <p:spTgt spid="48"/>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52"/>
                                        </p:tgtEl>
                                        <p:attrNameLst>
                                          <p:attrName>style.visibility</p:attrName>
                                        </p:attrNameLst>
                                      </p:cBhvr>
                                      <p:to>
                                        <p:strVal val="visible"/>
                                      </p:to>
                                    </p:set>
                                    <p:anim calcmode="lin" valueType="num">
                                      <p:cBhvr>
                                        <p:cTn id="12" dur="800" fill="hold"/>
                                        <p:tgtEl>
                                          <p:spTgt spid="52"/>
                                        </p:tgtEl>
                                        <p:attrNameLst>
                                          <p:attrName>ppt_w</p:attrName>
                                        </p:attrNameLst>
                                      </p:cBhvr>
                                      <p:tavLst>
                                        <p:tav tm="0">
                                          <p:val>
                                            <p:fltVal val="0"/>
                                          </p:val>
                                        </p:tav>
                                        <p:tav tm="100000">
                                          <p:val>
                                            <p:strVal val="#ppt_w"/>
                                          </p:val>
                                        </p:tav>
                                      </p:tavLst>
                                    </p:anim>
                                    <p:anim calcmode="lin" valueType="num">
                                      <p:cBhvr>
                                        <p:cTn id="13" dur="800" fill="hold"/>
                                        <p:tgtEl>
                                          <p:spTgt spid="52"/>
                                        </p:tgtEl>
                                        <p:attrNameLst>
                                          <p:attrName>ppt_h</p:attrName>
                                        </p:attrNameLst>
                                      </p:cBhvr>
                                      <p:tavLst>
                                        <p:tav tm="0">
                                          <p:val>
                                            <p:fltVal val="0"/>
                                          </p:val>
                                        </p:tav>
                                        <p:tav tm="100000">
                                          <p:val>
                                            <p:strVal val="#ppt_h"/>
                                          </p:val>
                                        </p:tav>
                                      </p:tavLst>
                                    </p:anim>
                                    <p:animEffect transition="in" filter="fade">
                                      <p:cBhvr>
                                        <p:cTn id="14" dur="8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8"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 Point Topics - b">
    <p:spTree>
      <p:nvGrpSpPr>
        <p:cNvPr id="1" name=""/>
        <p:cNvGrpSpPr/>
        <p:nvPr/>
      </p:nvGrpSpPr>
      <p:grpSpPr>
        <a:xfrm>
          <a:off x="0" y="0"/>
          <a:ext cx="0" cy="0"/>
          <a:chOff x="0" y="0"/>
          <a:chExt cx="0" cy="0"/>
        </a:xfrm>
      </p:grpSpPr>
      <p:sp>
        <p:nvSpPr>
          <p:cNvPr id="13" name="Oval 2">
            <a:extLst>
              <a:ext uri="{FF2B5EF4-FFF2-40B4-BE49-F238E27FC236}">
                <a16:creationId xmlns:a16="http://schemas.microsoft.com/office/drawing/2014/main" id="{208D0A24-0D8D-47A7-8E12-C24C09788D73}"/>
              </a:ext>
            </a:extLst>
          </p:cNvPr>
          <p:cNvSpPr>
            <a:spLocks noChangeAspect="1"/>
          </p:cNvSpPr>
          <p:nvPr userDrawn="1"/>
        </p:nvSpPr>
        <p:spPr>
          <a:xfrm>
            <a:off x="6374071" y="1828800"/>
            <a:ext cx="1749652" cy="1497077"/>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14" name="Oval 1">
            <a:extLst>
              <a:ext uri="{FF2B5EF4-FFF2-40B4-BE49-F238E27FC236}">
                <a16:creationId xmlns:a16="http://schemas.microsoft.com/office/drawing/2014/main" id="{F0EE3077-40DB-4F09-B051-51F155FD29D9}"/>
              </a:ext>
            </a:extLst>
          </p:cNvPr>
          <p:cNvSpPr>
            <a:spLocks noChangeAspect="1"/>
          </p:cNvSpPr>
          <p:nvPr userDrawn="1"/>
        </p:nvSpPr>
        <p:spPr>
          <a:xfrm>
            <a:off x="3810139" y="1828800"/>
            <a:ext cx="1749652" cy="1497077"/>
          </a:xfrm>
          <a:prstGeom prst="hexagon">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dirty="0"/>
          </a:p>
        </p:txBody>
      </p:sp>
      <p:sp>
        <p:nvSpPr>
          <p:cNvPr id="54" name="Picture Placeholder 2">
            <a:extLst>
              <a:ext uri="{FF2B5EF4-FFF2-40B4-BE49-F238E27FC236}">
                <a16:creationId xmlns:a16="http://schemas.microsoft.com/office/drawing/2014/main" id="{4F86EFF6-17AA-47B9-93E3-52391B124A24}"/>
              </a:ext>
            </a:extLst>
          </p:cNvPr>
          <p:cNvSpPr>
            <a:spLocks noGrp="1"/>
          </p:cNvSpPr>
          <p:nvPr>
            <p:ph type="pic" sz="quarter" idx="50" hasCustomPrompt="1"/>
          </p:nvPr>
        </p:nvSpPr>
        <p:spPr>
          <a:xfrm>
            <a:off x="6785182"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50" name="Picture Placeholder 1">
            <a:extLst>
              <a:ext uri="{FF2B5EF4-FFF2-40B4-BE49-F238E27FC236}">
                <a16:creationId xmlns:a16="http://schemas.microsoft.com/office/drawing/2014/main" id="{33B3F264-961C-43BE-8AFE-F928CFAEF106}"/>
              </a:ext>
            </a:extLst>
          </p:cNvPr>
          <p:cNvSpPr>
            <a:spLocks noGrp="1"/>
          </p:cNvSpPr>
          <p:nvPr>
            <p:ph type="pic" sz="quarter" idx="49" hasCustomPrompt="1"/>
          </p:nvPr>
        </p:nvSpPr>
        <p:spPr>
          <a:xfrm>
            <a:off x="4221572" y="2113624"/>
            <a:ext cx="927428" cy="92742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55" name="Text 2">
            <a:extLst>
              <a:ext uri="{FF2B5EF4-FFF2-40B4-BE49-F238E27FC236}">
                <a16:creationId xmlns:a16="http://schemas.microsoft.com/office/drawing/2014/main" id="{1E2D0BA2-0540-440F-8368-9EA5110B01B3}"/>
              </a:ext>
            </a:extLst>
          </p:cNvPr>
          <p:cNvSpPr>
            <a:spLocks noGrp="1"/>
          </p:cNvSpPr>
          <p:nvPr>
            <p:ph type="body" sz="quarter" idx="54" hasCustomPrompt="1"/>
          </p:nvPr>
        </p:nvSpPr>
        <p:spPr>
          <a:xfrm>
            <a:off x="6174716" y="3909530"/>
            <a:ext cx="2128838" cy="1524391"/>
          </a:xfrm>
          <a:prstGeom prst="rect">
            <a:avLst/>
          </a:prstGeom>
        </p:spPr>
        <p:txBody>
          <a:bodyPr vert="horz" lIns="91440" tIns="45720" rIns="91440" bIns="45720" rtlCol="0">
            <a:normAutofit/>
          </a:bodyPr>
          <a:lstStyle>
            <a:lvl1pPr>
              <a:defRPr lang="en-US" sz="1400"/>
            </a:lvl1pPr>
          </a:lstStyle>
          <a:p>
            <a:pPr lvl="0"/>
            <a:r>
              <a:rPr lang="en-US" dirty="0"/>
              <a:t>Description 2</a:t>
            </a:r>
          </a:p>
        </p:txBody>
      </p:sp>
      <p:sp>
        <p:nvSpPr>
          <p:cNvPr id="12" name="Heading 2">
            <a:extLst>
              <a:ext uri="{FF2B5EF4-FFF2-40B4-BE49-F238E27FC236}">
                <a16:creationId xmlns:a16="http://schemas.microsoft.com/office/drawing/2014/main" id="{46B8F58C-D243-4D4A-A38D-351984397489}"/>
              </a:ext>
            </a:extLst>
          </p:cNvPr>
          <p:cNvSpPr>
            <a:spLocks noGrp="1"/>
          </p:cNvSpPr>
          <p:nvPr>
            <p:ph type="body" sz="quarter" idx="47" hasCustomPrompt="1"/>
          </p:nvPr>
        </p:nvSpPr>
        <p:spPr>
          <a:xfrm>
            <a:off x="6174716" y="3461268"/>
            <a:ext cx="2128838" cy="415925"/>
          </a:xfrm>
          <a:prstGeom prst="rect">
            <a:avLst/>
          </a:prstGeom>
        </p:spPr>
        <p:txBody>
          <a:bodyPr>
            <a:normAutofit/>
          </a:bodyPr>
          <a:lstStyle>
            <a:lvl1pPr>
              <a:defRPr sz="1600" b="1">
                <a:solidFill>
                  <a:schemeClr val="accent6"/>
                </a:solidFill>
                <a:latin typeface="+mj-lt"/>
              </a:defRPr>
            </a:lvl1pPr>
            <a:lvl2pPr marL="0" indent="0">
              <a:buNone/>
              <a:defRPr/>
            </a:lvl2pPr>
          </a:lstStyle>
          <a:p>
            <a:pPr lvl="0"/>
            <a:r>
              <a:rPr lang="en-US" dirty="0"/>
              <a:t>Heading 2</a:t>
            </a:r>
          </a:p>
        </p:txBody>
      </p:sp>
      <p:sp>
        <p:nvSpPr>
          <p:cNvPr id="51" name="Text 1">
            <a:extLst>
              <a:ext uri="{FF2B5EF4-FFF2-40B4-BE49-F238E27FC236}">
                <a16:creationId xmlns:a16="http://schemas.microsoft.com/office/drawing/2014/main" id="{FCECFE32-1234-4962-81C6-185BD33B8A9B}"/>
              </a:ext>
            </a:extLst>
          </p:cNvPr>
          <p:cNvSpPr>
            <a:spLocks noGrp="1"/>
          </p:cNvSpPr>
          <p:nvPr>
            <p:ph type="body" sz="quarter" idx="53" hasCustomPrompt="1"/>
          </p:nvPr>
        </p:nvSpPr>
        <p:spPr>
          <a:xfrm>
            <a:off x="3620546" y="3909530"/>
            <a:ext cx="2128838" cy="1524391"/>
          </a:xfrm>
          <a:prstGeom prst="rect">
            <a:avLst/>
          </a:prstGeom>
        </p:spPr>
        <p:txBody>
          <a:bodyPr>
            <a:normAutofit/>
          </a:bodyPr>
          <a:lstStyle>
            <a:lvl1pPr>
              <a:defRPr sz="1400">
                <a:solidFill>
                  <a:schemeClr val="tx1"/>
                </a:solidFill>
              </a:defRPr>
            </a:lvl1pPr>
          </a:lstStyle>
          <a:p>
            <a:r>
              <a:rPr lang="en-US" dirty="0"/>
              <a:t>Description 1</a:t>
            </a:r>
          </a:p>
        </p:txBody>
      </p:sp>
      <p:sp>
        <p:nvSpPr>
          <p:cNvPr id="11" name="Heading 1">
            <a:extLst>
              <a:ext uri="{FF2B5EF4-FFF2-40B4-BE49-F238E27FC236}">
                <a16:creationId xmlns:a16="http://schemas.microsoft.com/office/drawing/2014/main" id="{CEC30C1B-DB87-4D5B-B719-D2491482D9C6}"/>
              </a:ext>
            </a:extLst>
          </p:cNvPr>
          <p:cNvSpPr>
            <a:spLocks noGrp="1"/>
          </p:cNvSpPr>
          <p:nvPr>
            <p:ph type="body" sz="quarter" idx="44" hasCustomPrompt="1"/>
          </p:nvPr>
        </p:nvSpPr>
        <p:spPr>
          <a:xfrm>
            <a:off x="3620546" y="3461269"/>
            <a:ext cx="2128838" cy="415925"/>
          </a:xfrm>
          <a:prstGeom prst="rect">
            <a:avLst/>
          </a:prstGeom>
        </p:spPr>
        <p:txBody>
          <a:bodyPr>
            <a:normAutofit/>
          </a:bodyPr>
          <a:lstStyle>
            <a:lvl1pPr>
              <a:defRPr sz="1600" b="1">
                <a:solidFill>
                  <a:schemeClr val="accent4"/>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130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14"/>
                                        </p:tgtEl>
                                        <p:attrNameLst>
                                          <p:attrName>style.visibility</p:attrName>
                                        </p:attrNameLst>
                                      </p:cBhvr>
                                      <p:to>
                                        <p:strVal val="visible"/>
                                      </p:to>
                                    </p:set>
                                    <p:anim calcmode="lin" valueType="num">
                                      <p:cBhvr>
                                        <p:cTn id="7" dur="800" fill="hold"/>
                                        <p:tgtEl>
                                          <p:spTgt spid="14"/>
                                        </p:tgtEl>
                                        <p:attrNameLst>
                                          <p:attrName>ppt_w</p:attrName>
                                        </p:attrNameLst>
                                      </p:cBhvr>
                                      <p:tavLst>
                                        <p:tav tm="0">
                                          <p:val>
                                            <p:fltVal val="0"/>
                                          </p:val>
                                        </p:tav>
                                        <p:tav tm="100000">
                                          <p:val>
                                            <p:strVal val="#ppt_w"/>
                                          </p:val>
                                        </p:tav>
                                      </p:tavLst>
                                    </p:anim>
                                    <p:anim calcmode="lin" valueType="num">
                                      <p:cBhvr>
                                        <p:cTn id="8" dur="800" fill="hold"/>
                                        <p:tgtEl>
                                          <p:spTgt spid="14"/>
                                        </p:tgtEl>
                                        <p:attrNameLst>
                                          <p:attrName>ppt_h</p:attrName>
                                        </p:attrNameLst>
                                      </p:cBhvr>
                                      <p:tavLst>
                                        <p:tav tm="0">
                                          <p:val>
                                            <p:fltVal val="0"/>
                                          </p:val>
                                        </p:tav>
                                        <p:tav tm="100000">
                                          <p:val>
                                            <p:strVal val="#ppt_h"/>
                                          </p:val>
                                        </p:tav>
                                      </p:tavLst>
                                    </p:anim>
                                    <p:animEffect transition="in" filter="fade">
                                      <p:cBhvr>
                                        <p:cTn id="9" dur="800"/>
                                        <p:tgtEl>
                                          <p:spTgt spid="14"/>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13"/>
                                        </p:tgtEl>
                                        <p:attrNameLst>
                                          <p:attrName>style.visibility</p:attrName>
                                        </p:attrNameLst>
                                      </p:cBhvr>
                                      <p:to>
                                        <p:strVal val="visible"/>
                                      </p:to>
                                    </p:set>
                                    <p:anim calcmode="lin" valueType="num">
                                      <p:cBhvr>
                                        <p:cTn id="12" dur="800" fill="hold"/>
                                        <p:tgtEl>
                                          <p:spTgt spid="13"/>
                                        </p:tgtEl>
                                        <p:attrNameLst>
                                          <p:attrName>ppt_w</p:attrName>
                                        </p:attrNameLst>
                                      </p:cBhvr>
                                      <p:tavLst>
                                        <p:tav tm="0">
                                          <p:val>
                                            <p:fltVal val="0"/>
                                          </p:val>
                                        </p:tav>
                                        <p:tav tm="100000">
                                          <p:val>
                                            <p:strVal val="#ppt_w"/>
                                          </p:val>
                                        </p:tav>
                                      </p:tavLst>
                                    </p:anim>
                                    <p:anim calcmode="lin" valueType="num">
                                      <p:cBhvr>
                                        <p:cTn id="13" dur="800" fill="hold"/>
                                        <p:tgtEl>
                                          <p:spTgt spid="13"/>
                                        </p:tgtEl>
                                        <p:attrNameLst>
                                          <p:attrName>ppt_h</p:attrName>
                                        </p:attrNameLst>
                                      </p:cBhvr>
                                      <p:tavLst>
                                        <p:tav tm="0">
                                          <p:val>
                                            <p:fltVal val="0"/>
                                          </p:val>
                                        </p:tav>
                                        <p:tav tm="100000">
                                          <p:val>
                                            <p:strVal val="#ppt_h"/>
                                          </p:val>
                                        </p:tav>
                                      </p:tavLst>
                                    </p:anim>
                                    <p:animEffect transition="in" filter="fade">
                                      <p:cBhvr>
                                        <p:cTn id="14" dur="8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xagon Pic - Left">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4546600" y="1371601"/>
            <a:ext cx="6730365" cy="4942840"/>
          </a:xfrm>
          <a:prstGeom prst="rect">
            <a:avLst/>
          </a:prstGeom>
        </p:spPr>
        <p:txBody>
          <a:bodyPr vert="horz" lIns="0" tIns="45720" rIns="0" bIns="45720" rtlCol="0" anchor="ctr" anchorCtr="0">
            <a:normAutofit fontScale="70000" lnSpcReduction="20000"/>
          </a:bodyPr>
          <a:lstStyle>
            <a:lvl1pPr>
              <a:defRPr lang="en-US"/>
            </a:lvl1pPr>
            <a:lvl2pPr>
              <a:defRPr lang="en-US"/>
            </a:lvl2pPr>
            <a:lvl3pPr>
              <a:defRPr lang="en-US"/>
            </a:lvl3pPr>
          </a:lstStyle>
          <a:p>
            <a:pPr lvl="0">
              <a:tabLst>
                <a:tab pos="1828800" algn="l"/>
              </a:tabLst>
            </a:pPr>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06F718A2-E65A-467D-8A89-12CA264E576F}"/>
              </a:ext>
            </a:extLst>
          </p:cNvPr>
          <p:cNvSpPr>
            <a:spLocks noGrp="1"/>
          </p:cNvSpPr>
          <p:nvPr>
            <p:ph type="title"/>
          </p:nvPr>
        </p:nvSpPr>
        <p:spPr>
          <a:xfrm>
            <a:off x="4546600" y="162676"/>
            <a:ext cx="6730365" cy="1250004"/>
          </a:xfrm>
        </p:spPr>
        <p:txBody>
          <a:bodyPr/>
          <a:lstStyle>
            <a:lvl1pPr algn="r">
              <a:defRPr/>
            </a:lvl1pPr>
          </a:lstStyle>
          <a:p>
            <a:r>
              <a:rPr lang="en-US" dirty="0"/>
              <a:t>Click to edit Master title style</a:t>
            </a:r>
          </a:p>
        </p:txBody>
      </p:sp>
      <p:sp>
        <p:nvSpPr>
          <p:cNvPr id="17" name="Freeform: Shape 16">
            <a:extLst>
              <a:ext uri="{FF2B5EF4-FFF2-40B4-BE49-F238E27FC236}">
                <a16:creationId xmlns:a16="http://schemas.microsoft.com/office/drawing/2014/main" id="{267D2050-704D-49C8-8ED4-2DC36CE0DDDA}"/>
              </a:ext>
            </a:extLst>
          </p:cNvPr>
          <p:cNvSpPr txBox="1">
            <a:spLocks/>
          </p:cNvSpPr>
          <p:nvPr/>
        </p:nvSpPr>
        <p:spPr>
          <a:xfrm>
            <a:off x="0" y="-33867"/>
            <a:ext cx="3984624" cy="6942667"/>
          </a:xfrm>
          <a:custGeom>
            <a:avLst/>
            <a:gdLst>
              <a:gd name="connsiteX0" fmla="*/ 0 w 3984624"/>
              <a:gd name="connsiteY0" fmla="*/ 0 h 6942667"/>
              <a:gd name="connsiteX1" fmla="*/ 1690546 w 3984624"/>
              <a:gd name="connsiteY1" fmla="*/ 0 h 6942667"/>
              <a:gd name="connsiteX2" fmla="*/ 1836587 w 3984624"/>
              <a:gd name="connsiteY2" fmla="*/ 85358 h 6942667"/>
              <a:gd name="connsiteX3" fmla="*/ 3635062 w 3984624"/>
              <a:gd name="connsiteY3" fmla="*/ 1136537 h 6942667"/>
              <a:gd name="connsiteX4" fmla="*/ 3984624 w 3984624"/>
              <a:gd name="connsiteY4" fmla="*/ 1745227 h 6942667"/>
              <a:gd name="connsiteX5" fmla="*/ 3984624 w 3984624"/>
              <a:gd name="connsiteY5" fmla="*/ 5229981 h 6942667"/>
              <a:gd name="connsiteX6" fmla="*/ 3635062 w 3984624"/>
              <a:gd name="connsiteY6" fmla="*/ 5838673 h 6942667"/>
              <a:gd name="connsiteX7" fmla="*/ 1752708 w 3984624"/>
              <a:gd name="connsiteY7" fmla="*/ 6938877 h 6942667"/>
              <a:gd name="connsiteX8" fmla="*/ 1746221 w 3984624"/>
              <a:gd name="connsiteY8" fmla="*/ 6942667 h 6942667"/>
              <a:gd name="connsiteX9" fmla="*/ 0 w 3984624"/>
              <a:gd name="connsiteY9" fmla="*/ 6942667 h 6942667"/>
              <a:gd name="connsiteX10" fmla="*/ 0 w 3984624"/>
              <a:gd name="connsiteY10" fmla="*/ 0 h 694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4624" h="6942667">
                <a:moveTo>
                  <a:pt x="0" y="0"/>
                </a:moveTo>
                <a:lnTo>
                  <a:pt x="1690546" y="0"/>
                </a:lnTo>
                <a:lnTo>
                  <a:pt x="1836587" y="85358"/>
                </a:lnTo>
                <a:cubicBezTo>
                  <a:pt x="3635062" y="1136537"/>
                  <a:pt x="3635062" y="1136537"/>
                  <a:pt x="3635062" y="1136537"/>
                </a:cubicBezTo>
                <a:cubicBezTo>
                  <a:pt x="3847837" y="1258274"/>
                  <a:pt x="3984624" y="1486532"/>
                  <a:pt x="3984624" y="1745227"/>
                </a:cubicBezTo>
                <a:cubicBezTo>
                  <a:pt x="3984624" y="5229981"/>
                  <a:pt x="3984624" y="5229981"/>
                  <a:pt x="3984624" y="5229981"/>
                </a:cubicBezTo>
                <a:cubicBezTo>
                  <a:pt x="3984624" y="5488677"/>
                  <a:pt x="3847837" y="5716934"/>
                  <a:pt x="3635062" y="5838673"/>
                </a:cubicBezTo>
                <a:cubicBezTo>
                  <a:pt x="2792977" y="6330856"/>
                  <a:pt x="2187730" y="6684613"/>
                  <a:pt x="1752708" y="6938877"/>
                </a:cubicBezTo>
                <a:lnTo>
                  <a:pt x="1746221" y="6942667"/>
                </a:lnTo>
                <a:lnTo>
                  <a:pt x="0" y="6942667"/>
                </a:lnTo>
                <a:lnTo>
                  <a:pt x="0" y="0"/>
                </a:lnTo>
                <a:close/>
              </a:path>
            </a:pathLst>
          </a:custGeom>
          <a:solidFill>
            <a:schemeClr val="bg1">
              <a:lumMod val="65000"/>
            </a:schemeClr>
          </a:solidFill>
          <a:ln w="152400">
            <a:noFill/>
          </a:ln>
        </p:spPr>
        <p:txBody>
          <a:bodyPr vert="horz" wrap="square" lIns="0" tIns="45720" rIns="0" bIns="45720" rtlCol="0" anchor="ctr" anchorCtr="1">
            <a:noAutofit/>
          </a:bodyPr>
          <a:lstStyle>
            <a:lvl1pPr marL="0" indent="0" algn="ctr" defTabSz="914400" rtl="0" eaLnBrk="1" latinLnBrk="0" hangingPunct="1">
              <a:lnSpc>
                <a:spcPct val="120000"/>
              </a:lnSpc>
              <a:spcBef>
                <a:spcPts val="1000"/>
              </a:spcBef>
              <a:buClr>
                <a:schemeClr val="accent1"/>
              </a:buClr>
              <a:buSzPct val="110000"/>
              <a:buFontTx/>
              <a:buBlip>
                <a:blip r:embed="rId2"/>
              </a:buBlip>
              <a:defRPr lang="en-US" sz="1800" b="0" kern="1200" cap="none" baseline="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3">
                  <a:extLst>
                    <a:ext uri="{96DAC541-7B7A-43D3-8B79-37D633B846F1}">
                      <asvg:svgBlip xmlns:asvg="http://schemas.microsoft.com/office/drawing/2016/SVG/main" r:embed="rId4"/>
                    </a:ext>
                  </a:extLst>
                </a:blip>
              </a:buBlip>
              <a:defRPr lang="en-US" sz="18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16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dirty="0"/>
              <a:t>Click icon to add picture</a:t>
            </a:r>
          </a:p>
        </p:txBody>
      </p:sp>
      <p:sp>
        <p:nvSpPr>
          <p:cNvPr id="22" name="Freeform 14">
            <a:extLst>
              <a:ext uri="{FF2B5EF4-FFF2-40B4-BE49-F238E27FC236}">
                <a16:creationId xmlns:a16="http://schemas.microsoft.com/office/drawing/2014/main" id="{D5E9A97B-5230-42E8-93AF-DF88C1B5E1E9}"/>
              </a:ext>
            </a:extLst>
          </p:cNvPr>
          <p:cNvSpPr>
            <a:spLocks/>
          </p:cNvSpPr>
          <p:nvPr userDrawn="1"/>
        </p:nvSpPr>
        <p:spPr bwMode="auto">
          <a:xfrm>
            <a:off x="1433211" y="-118532"/>
            <a:ext cx="2503090" cy="7094416"/>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 name="connsiteX0" fmla="*/ 9529 w 10000"/>
              <a:gd name="connsiteY0" fmla="*/ 2079 h 9855"/>
              <a:gd name="connsiteX1" fmla="*/ 5492 w 10000"/>
              <a:gd name="connsiteY1" fmla="*/ 0 h 9855"/>
              <a:gd name="connsiteX2" fmla="*/ 492 w 10000"/>
              <a:gd name="connsiteY2" fmla="*/ 2079 h 9855"/>
              <a:gd name="connsiteX3" fmla="*/ 0 w 10000"/>
              <a:gd name="connsiteY3" fmla="*/ 2803 h 9855"/>
              <a:gd name="connsiteX4" fmla="*/ 0 w 10000"/>
              <a:gd name="connsiteY4" fmla="*/ 6944 h 9855"/>
              <a:gd name="connsiteX5" fmla="*/ 492 w 10000"/>
              <a:gd name="connsiteY5" fmla="*/ 7667 h 9855"/>
              <a:gd name="connsiteX6" fmla="*/ 4529 w 10000"/>
              <a:gd name="connsiteY6" fmla="*/ 9747 h 9855"/>
              <a:gd name="connsiteX7" fmla="*/ 5000 w 10000"/>
              <a:gd name="connsiteY7" fmla="*/ 9855 h 9855"/>
              <a:gd name="connsiteX8" fmla="*/ 5492 w 10000"/>
              <a:gd name="connsiteY8" fmla="*/ 9747 h 9855"/>
              <a:gd name="connsiteX9" fmla="*/ 9529 w 10000"/>
              <a:gd name="connsiteY9" fmla="*/ 7667 h 9855"/>
              <a:gd name="connsiteX10" fmla="*/ 10000 w 10000"/>
              <a:gd name="connsiteY10" fmla="*/ 6944 h 9855"/>
              <a:gd name="connsiteX11" fmla="*/ 10000 w 10000"/>
              <a:gd name="connsiteY11" fmla="*/ 2803 h 9855"/>
              <a:gd name="connsiteX12" fmla="*/ 9529 w 10000"/>
              <a:gd name="connsiteY12" fmla="*/ 2079 h 9855"/>
              <a:gd name="connsiteX0" fmla="*/ 9935 w 10406"/>
              <a:gd name="connsiteY0" fmla="*/ 2110 h 10000"/>
              <a:gd name="connsiteX1" fmla="*/ 5898 w 10406"/>
              <a:gd name="connsiteY1" fmla="*/ 0 h 10000"/>
              <a:gd name="connsiteX2" fmla="*/ 406 w 10406"/>
              <a:gd name="connsiteY2" fmla="*/ 2844 h 10000"/>
              <a:gd name="connsiteX3" fmla="*/ 406 w 10406"/>
              <a:gd name="connsiteY3" fmla="*/ 7046 h 10000"/>
              <a:gd name="connsiteX4" fmla="*/ 898 w 10406"/>
              <a:gd name="connsiteY4" fmla="*/ 7780 h 10000"/>
              <a:gd name="connsiteX5" fmla="*/ 4935 w 10406"/>
              <a:gd name="connsiteY5" fmla="*/ 9890 h 10000"/>
              <a:gd name="connsiteX6" fmla="*/ 5406 w 10406"/>
              <a:gd name="connsiteY6" fmla="*/ 10000 h 10000"/>
              <a:gd name="connsiteX7" fmla="*/ 5898 w 10406"/>
              <a:gd name="connsiteY7" fmla="*/ 9890 h 10000"/>
              <a:gd name="connsiteX8" fmla="*/ 9935 w 10406"/>
              <a:gd name="connsiteY8" fmla="*/ 7780 h 10000"/>
              <a:gd name="connsiteX9" fmla="*/ 10406 w 10406"/>
              <a:gd name="connsiteY9" fmla="*/ 7046 h 10000"/>
              <a:gd name="connsiteX10" fmla="*/ 10406 w 10406"/>
              <a:gd name="connsiteY10" fmla="*/ 2844 h 10000"/>
              <a:gd name="connsiteX11" fmla="*/ 9935 w 10406"/>
              <a:gd name="connsiteY11" fmla="*/ 2110 h 10000"/>
              <a:gd name="connsiteX0" fmla="*/ 9847 w 10318"/>
              <a:gd name="connsiteY0" fmla="*/ 2110 h 10000"/>
              <a:gd name="connsiteX1" fmla="*/ 5810 w 10318"/>
              <a:gd name="connsiteY1" fmla="*/ 0 h 10000"/>
              <a:gd name="connsiteX2" fmla="*/ 318 w 10318"/>
              <a:gd name="connsiteY2" fmla="*/ 7046 h 10000"/>
              <a:gd name="connsiteX3" fmla="*/ 810 w 10318"/>
              <a:gd name="connsiteY3" fmla="*/ 7780 h 10000"/>
              <a:gd name="connsiteX4" fmla="*/ 4847 w 10318"/>
              <a:gd name="connsiteY4" fmla="*/ 9890 h 10000"/>
              <a:gd name="connsiteX5" fmla="*/ 5318 w 10318"/>
              <a:gd name="connsiteY5" fmla="*/ 10000 h 10000"/>
              <a:gd name="connsiteX6" fmla="*/ 5810 w 10318"/>
              <a:gd name="connsiteY6" fmla="*/ 9890 h 10000"/>
              <a:gd name="connsiteX7" fmla="*/ 9847 w 10318"/>
              <a:gd name="connsiteY7" fmla="*/ 7780 h 10000"/>
              <a:gd name="connsiteX8" fmla="*/ 10318 w 10318"/>
              <a:gd name="connsiteY8" fmla="*/ 7046 h 10000"/>
              <a:gd name="connsiteX9" fmla="*/ 10318 w 10318"/>
              <a:gd name="connsiteY9" fmla="*/ 2844 h 10000"/>
              <a:gd name="connsiteX10" fmla="*/ 9847 w 10318"/>
              <a:gd name="connsiteY10" fmla="*/ 2110 h 10000"/>
              <a:gd name="connsiteX0" fmla="*/ 9044 w 9515"/>
              <a:gd name="connsiteY0" fmla="*/ 2110 h 10000"/>
              <a:gd name="connsiteX1" fmla="*/ 5007 w 9515"/>
              <a:gd name="connsiteY1" fmla="*/ 0 h 10000"/>
              <a:gd name="connsiteX2" fmla="*/ 7 w 9515"/>
              <a:gd name="connsiteY2" fmla="*/ 7780 h 10000"/>
              <a:gd name="connsiteX3" fmla="*/ 4044 w 9515"/>
              <a:gd name="connsiteY3" fmla="*/ 9890 h 10000"/>
              <a:gd name="connsiteX4" fmla="*/ 4515 w 9515"/>
              <a:gd name="connsiteY4" fmla="*/ 10000 h 10000"/>
              <a:gd name="connsiteX5" fmla="*/ 5007 w 9515"/>
              <a:gd name="connsiteY5" fmla="*/ 9890 h 10000"/>
              <a:gd name="connsiteX6" fmla="*/ 9044 w 9515"/>
              <a:gd name="connsiteY6" fmla="*/ 7780 h 10000"/>
              <a:gd name="connsiteX7" fmla="*/ 9515 w 9515"/>
              <a:gd name="connsiteY7" fmla="*/ 7046 h 10000"/>
              <a:gd name="connsiteX8" fmla="*/ 9515 w 9515"/>
              <a:gd name="connsiteY8" fmla="*/ 2844 h 10000"/>
              <a:gd name="connsiteX9" fmla="*/ 9044 w 9515"/>
              <a:gd name="connsiteY9" fmla="*/ 2110 h 10000"/>
              <a:gd name="connsiteX0" fmla="*/ 5267 w 5762"/>
              <a:gd name="connsiteY0" fmla="*/ 2110 h 10660"/>
              <a:gd name="connsiteX1" fmla="*/ 1024 w 5762"/>
              <a:gd name="connsiteY1" fmla="*/ 0 h 10660"/>
              <a:gd name="connsiteX2" fmla="*/ 12 w 5762"/>
              <a:gd name="connsiteY2" fmla="*/ 9890 h 10660"/>
              <a:gd name="connsiteX3" fmla="*/ 507 w 5762"/>
              <a:gd name="connsiteY3" fmla="*/ 10000 h 10660"/>
              <a:gd name="connsiteX4" fmla="*/ 1024 w 5762"/>
              <a:gd name="connsiteY4" fmla="*/ 9890 h 10660"/>
              <a:gd name="connsiteX5" fmla="*/ 5267 w 5762"/>
              <a:gd name="connsiteY5" fmla="*/ 7780 h 10660"/>
              <a:gd name="connsiteX6" fmla="*/ 5762 w 5762"/>
              <a:gd name="connsiteY6" fmla="*/ 7046 h 10660"/>
              <a:gd name="connsiteX7" fmla="*/ 5762 w 5762"/>
              <a:gd name="connsiteY7" fmla="*/ 2844 h 10660"/>
              <a:gd name="connsiteX8" fmla="*/ 5267 w 5762"/>
              <a:gd name="connsiteY8" fmla="*/ 2110 h 10660"/>
              <a:gd name="connsiteX0" fmla="*/ 8342 w 9201"/>
              <a:gd name="connsiteY0" fmla="*/ 1979 h 9381"/>
              <a:gd name="connsiteX1" fmla="*/ 978 w 9201"/>
              <a:gd name="connsiteY1" fmla="*/ 0 h 9381"/>
              <a:gd name="connsiteX2" fmla="*/ 81 w 9201"/>
              <a:gd name="connsiteY2" fmla="*/ 9381 h 9381"/>
              <a:gd name="connsiteX3" fmla="*/ 978 w 9201"/>
              <a:gd name="connsiteY3" fmla="*/ 9278 h 9381"/>
              <a:gd name="connsiteX4" fmla="*/ 8342 w 9201"/>
              <a:gd name="connsiteY4" fmla="*/ 7298 h 9381"/>
              <a:gd name="connsiteX5" fmla="*/ 9201 w 9201"/>
              <a:gd name="connsiteY5" fmla="*/ 6610 h 9381"/>
              <a:gd name="connsiteX6" fmla="*/ 9201 w 9201"/>
              <a:gd name="connsiteY6" fmla="*/ 2668 h 9381"/>
              <a:gd name="connsiteX7" fmla="*/ 8342 w 9201"/>
              <a:gd name="connsiteY7" fmla="*/ 1979 h 9381"/>
              <a:gd name="connsiteX0" fmla="*/ 9004 w 9938"/>
              <a:gd name="connsiteY0" fmla="*/ 2110 h 10237"/>
              <a:gd name="connsiteX1" fmla="*/ 1001 w 9938"/>
              <a:gd name="connsiteY1" fmla="*/ 0 h 10237"/>
              <a:gd name="connsiteX2" fmla="*/ 1001 w 9938"/>
              <a:gd name="connsiteY2" fmla="*/ 9890 h 10237"/>
              <a:gd name="connsiteX3" fmla="*/ 9004 w 9938"/>
              <a:gd name="connsiteY3" fmla="*/ 7780 h 10237"/>
              <a:gd name="connsiteX4" fmla="*/ 9938 w 9938"/>
              <a:gd name="connsiteY4" fmla="*/ 7046 h 10237"/>
              <a:gd name="connsiteX5" fmla="*/ 9938 w 9938"/>
              <a:gd name="connsiteY5" fmla="*/ 2844 h 10237"/>
              <a:gd name="connsiteX6" fmla="*/ 9004 w 9938"/>
              <a:gd name="connsiteY6" fmla="*/ 2110 h 10237"/>
              <a:gd name="connsiteX0" fmla="*/ 979 w 9972"/>
              <a:gd name="connsiteY0" fmla="*/ 9661 h 10000"/>
              <a:gd name="connsiteX1" fmla="*/ 9032 w 9972"/>
              <a:gd name="connsiteY1" fmla="*/ 7600 h 10000"/>
              <a:gd name="connsiteX2" fmla="*/ 9972 w 9972"/>
              <a:gd name="connsiteY2" fmla="*/ 6883 h 10000"/>
              <a:gd name="connsiteX3" fmla="*/ 9972 w 9972"/>
              <a:gd name="connsiteY3" fmla="*/ 2778 h 10000"/>
              <a:gd name="connsiteX4" fmla="*/ 9032 w 9972"/>
              <a:gd name="connsiteY4" fmla="*/ 2061 h 10000"/>
              <a:gd name="connsiteX5" fmla="*/ 979 w 9972"/>
              <a:gd name="connsiteY5" fmla="*/ 0 h 10000"/>
              <a:gd name="connsiteX6" fmla="*/ 1222 w 9972"/>
              <a:gd name="connsiteY6" fmla="*/ 9768 h 10000"/>
              <a:gd name="connsiteX0" fmla="*/ 779 w 10000"/>
              <a:gd name="connsiteY0" fmla="*/ 8443 h 9768"/>
              <a:gd name="connsiteX1" fmla="*/ 9057 w 10000"/>
              <a:gd name="connsiteY1" fmla="*/ 7600 h 9768"/>
              <a:gd name="connsiteX2" fmla="*/ 10000 w 10000"/>
              <a:gd name="connsiteY2" fmla="*/ 6883 h 9768"/>
              <a:gd name="connsiteX3" fmla="*/ 10000 w 10000"/>
              <a:gd name="connsiteY3" fmla="*/ 2778 h 9768"/>
              <a:gd name="connsiteX4" fmla="*/ 9057 w 10000"/>
              <a:gd name="connsiteY4" fmla="*/ 2061 h 9768"/>
              <a:gd name="connsiteX5" fmla="*/ 982 w 10000"/>
              <a:gd name="connsiteY5" fmla="*/ 0 h 9768"/>
              <a:gd name="connsiteX6" fmla="*/ 1225 w 10000"/>
              <a:gd name="connsiteY6" fmla="*/ 9768 h 9768"/>
              <a:gd name="connsiteX0" fmla="*/ 779 w 10000"/>
              <a:gd name="connsiteY0" fmla="*/ 8644 h 10000"/>
              <a:gd name="connsiteX1" fmla="*/ 3459 w 10000"/>
              <a:gd name="connsiteY1" fmla="*/ 9103 h 10000"/>
              <a:gd name="connsiteX2" fmla="*/ 9057 w 10000"/>
              <a:gd name="connsiteY2" fmla="*/ 7781 h 10000"/>
              <a:gd name="connsiteX3" fmla="*/ 10000 w 10000"/>
              <a:gd name="connsiteY3" fmla="*/ 7046 h 10000"/>
              <a:gd name="connsiteX4" fmla="*/ 10000 w 10000"/>
              <a:gd name="connsiteY4" fmla="*/ 2844 h 10000"/>
              <a:gd name="connsiteX5" fmla="*/ 9057 w 10000"/>
              <a:gd name="connsiteY5" fmla="*/ 2110 h 10000"/>
              <a:gd name="connsiteX6" fmla="*/ 982 w 10000"/>
              <a:gd name="connsiteY6" fmla="*/ 0 h 10000"/>
              <a:gd name="connsiteX7" fmla="*/ 1225 w 10000"/>
              <a:gd name="connsiteY7" fmla="*/ 10000 h 10000"/>
              <a:gd name="connsiteX0" fmla="*/ 3459 w 10000"/>
              <a:gd name="connsiteY0" fmla="*/ 9103 h 10000"/>
              <a:gd name="connsiteX1" fmla="*/ 9057 w 10000"/>
              <a:gd name="connsiteY1" fmla="*/ 7781 h 10000"/>
              <a:gd name="connsiteX2" fmla="*/ 10000 w 10000"/>
              <a:gd name="connsiteY2" fmla="*/ 7046 h 10000"/>
              <a:gd name="connsiteX3" fmla="*/ 10000 w 10000"/>
              <a:gd name="connsiteY3" fmla="*/ 2844 h 10000"/>
              <a:gd name="connsiteX4" fmla="*/ 9057 w 10000"/>
              <a:gd name="connsiteY4" fmla="*/ 2110 h 10000"/>
              <a:gd name="connsiteX5" fmla="*/ 982 w 10000"/>
              <a:gd name="connsiteY5" fmla="*/ 0 h 10000"/>
              <a:gd name="connsiteX6" fmla="*/ 1225 w 10000"/>
              <a:gd name="connsiteY6" fmla="*/ 10000 h 10000"/>
              <a:gd name="connsiteX0" fmla="*/ 2477 w 9018"/>
              <a:gd name="connsiteY0" fmla="*/ 9103 h 9103"/>
              <a:gd name="connsiteX1" fmla="*/ 8075 w 9018"/>
              <a:gd name="connsiteY1" fmla="*/ 7781 h 9103"/>
              <a:gd name="connsiteX2" fmla="*/ 9018 w 9018"/>
              <a:gd name="connsiteY2" fmla="*/ 7046 h 9103"/>
              <a:gd name="connsiteX3" fmla="*/ 9018 w 9018"/>
              <a:gd name="connsiteY3" fmla="*/ 2844 h 9103"/>
              <a:gd name="connsiteX4" fmla="*/ 8075 w 9018"/>
              <a:gd name="connsiteY4" fmla="*/ 2110 h 9103"/>
              <a:gd name="connsiteX5" fmla="*/ 0 w 9018"/>
              <a:gd name="connsiteY5" fmla="*/ 0 h 9103"/>
              <a:gd name="connsiteX0" fmla="*/ 0 w 7253"/>
              <a:gd name="connsiteY0" fmla="*/ 9154 h 9154"/>
              <a:gd name="connsiteX1" fmla="*/ 6207 w 7253"/>
              <a:gd name="connsiteY1" fmla="*/ 7702 h 9154"/>
              <a:gd name="connsiteX2" fmla="*/ 7253 w 7253"/>
              <a:gd name="connsiteY2" fmla="*/ 6894 h 9154"/>
              <a:gd name="connsiteX3" fmla="*/ 7253 w 7253"/>
              <a:gd name="connsiteY3" fmla="*/ 2278 h 9154"/>
              <a:gd name="connsiteX4" fmla="*/ 6207 w 7253"/>
              <a:gd name="connsiteY4" fmla="*/ 1472 h 9154"/>
              <a:gd name="connsiteX5" fmla="*/ 629 w 7253"/>
              <a:gd name="connsiteY5" fmla="*/ 0 h 9154"/>
              <a:gd name="connsiteX0" fmla="*/ 0 w 10000"/>
              <a:gd name="connsiteY0" fmla="*/ 10000 h 10000"/>
              <a:gd name="connsiteX1" fmla="*/ 8558 w 10000"/>
              <a:gd name="connsiteY1" fmla="*/ 8414 h 10000"/>
              <a:gd name="connsiteX2" fmla="*/ 10000 w 10000"/>
              <a:gd name="connsiteY2" fmla="*/ 7531 h 10000"/>
              <a:gd name="connsiteX3" fmla="*/ 10000 w 10000"/>
              <a:gd name="connsiteY3" fmla="*/ 2489 h 10000"/>
              <a:gd name="connsiteX4" fmla="*/ 8558 w 10000"/>
              <a:gd name="connsiteY4" fmla="*/ 1608 h 10000"/>
              <a:gd name="connsiteX5" fmla="*/ 867 w 10000"/>
              <a:gd name="connsiteY5" fmla="*/ 0 h 10000"/>
              <a:gd name="connsiteX0" fmla="*/ 0 w 10000"/>
              <a:gd name="connsiteY0" fmla="*/ 10000 h 10000"/>
              <a:gd name="connsiteX1" fmla="*/ 8558 w 10000"/>
              <a:gd name="connsiteY1" fmla="*/ 8414 h 10000"/>
              <a:gd name="connsiteX2" fmla="*/ 10000 w 10000"/>
              <a:gd name="connsiteY2" fmla="*/ 7531 h 10000"/>
              <a:gd name="connsiteX3" fmla="*/ 10000 w 10000"/>
              <a:gd name="connsiteY3" fmla="*/ 2489 h 10000"/>
              <a:gd name="connsiteX4" fmla="*/ 8558 w 10000"/>
              <a:gd name="connsiteY4" fmla="*/ 1608 h 10000"/>
              <a:gd name="connsiteX5" fmla="*/ 867 w 10000"/>
              <a:gd name="connsiteY5" fmla="*/ 0 h 10000"/>
              <a:gd name="connsiteX0" fmla="*/ 0 w 10000"/>
              <a:gd name="connsiteY0" fmla="*/ 10000 h 10000"/>
              <a:gd name="connsiteX1" fmla="*/ 8558 w 10000"/>
              <a:gd name="connsiteY1" fmla="*/ 8414 h 10000"/>
              <a:gd name="connsiteX2" fmla="*/ 10000 w 10000"/>
              <a:gd name="connsiteY2" fmla="*/ 7531 h 10000"/>
              <a:gd name="connsiteX3" fmla="*/ 10000 w 10000"/>
              <a:gd name="connsiteY3" fmla="*/ 2489 h 10000"/>
              <a:gd name="connsiteX4" fmla="*/ 8558 w 10000"/>
              <a:gd name="connsiteY4" fmla="*/ 1608 h 10000"/>
              <a:gd name="connsiteX5" fmla="*/ 867 w 10000"/>
              <a:gd name="connsiteY5" fmla="*/ 0 h 10000"/>
              <a:gd name="connsiteX0" fmla="*/ 0 w 10000"/>
              <a:gd name="connsiteY0" fmla="*/ 10000 h 10000"/>
              <a:gd name="connsiteX1" fmla="*/ 8558 w 10000"/>
              <a:gd name="connsiteY1" fmla="*/ 8414 h 10000"/>
              <a:gd name="connsiteX2" fmla="*/ 10000 w 10000"/>
              <a:gd name="connsiteY2" fmla="*/ 7531 h 10000"/>
              <a:gd name="connsiteX3" fmla="*/ 10000 w 10000"/>
              <a:gd name="connsiteY3" fmla="*/ 2489 h 10000"/>
              <a:gd name="connsiteX4" fmla="*/ 8558 w 10000"/>
              <a:gd name="connsiteY4" fmla="*/ 1608 h 10000"/>
              <a:gd name="connsiteX5" fmla="*/ 867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10000"/>
                </a:moveTo>
                <a:cubicBezTo>
                  <a:pt x="4279" y="9207"/>
                  <a:pt x="6892" y="8826"/>
                  <a:pt x="8558" y="8414"/>
                </a:cubicBezTo>
                <a:cubicBezTo>
                  <a:pt x="9439" y="8235"/>
                  <a:pt x="10000" y="7906"/>
                  <a:pt x="10000" y="7531"/>
                </a:cubicBezTo>
                <a:lnTo>
                  <a:pt x="10000" y="2489"/>
                </a:lnTo>
                <a:cubicBezTo>
                  <a:pt x="10000" y="2115"/>
                  <a:pt x="9439" y="1784"/>
                  <a:pt x="8558" y="1608"/>
                </a:cubicBezTo>
                <a:lnTo>
                  <a:pt x="867" y="0"/>
                </a:lnTo>
              </a:path>
            </a:pathLst>
          </a:custGeom>
          <a:noFill/>
          <a:ln w="203200">
            <a:solidFill>
              <a:schemeClr val="tx2"/>
            </a:solid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1266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4 Point Topics ">
    <p:spTree>
      <p:nvGrpSpPr>
        <p:cNvPr id="1" name=""/>
        <p:cNvGrpSpPr/>
        <p:nvPr/>
      </p:nvGrpSpPr>
      <p:grpSpPr>
        <a:xfrm>
          <a:off x="0" y="0"/>
          <a:ext cx="0" cy="0"/>
          <a:chOff x="0" y="0"/>
          <a:chExt cx="0" cy="0"/>
        </a:xfrm>
      </p:grpSpPr>
      <p:sp>
        <p:nvSpPr>
          <p:cNvPr id="26" name="Oval 4">
            <a:extLst>
              <a:ext uri="{FF2B5EF4-FFF2-40B4-BE49-F238E27FC236}">
                <a16:creationId xmlns:a16="http://schemas.microsoft.com/office/drawing/2014/main" id="{05C0A6CA-6E79-4609-B186-3EAD99A12816}"/>
              </a:ext>
            </a:extLst>
          </p:cNvPr>
          <p:cNvSpPr>
            <a:spLocks noChangeAspect="1"/>
          </p:cNvSpPr>
          <p:nvPr userDrawn="1"/>
        </p:nvSpPr>
        <p:spPr>
          <a:xfrm>
            <a:off x="9236948" y="1886551"/>
            <a:ext cx="1558016" cy="1318661"/>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7" name="Hexagon 26">
            <a:extLst>
              <a:ext uri="{FF2B5EF4-FFF2-40B4-BE49-F238E27FC236}">
                <a16:creationId xmlns:a16="http://schemas.microsoft.com/office/drawing/2014/main" id="{5A4E0132-C004-4302-91B8-74E2D157BF6B}"/>
              </a:ext>
            </a:extLst>
          </p:cNvPr>
          <p:cNvSpPr>
            <a:spLocks noChangeAspect="1"/>
          </p:cNvSpPr>
          <p:nvPr userDrawn="1"/>
        </p:nvSpPr>
        <p:spPr>
          <a:xfrm>
            <a:off x="6642709" y="1886551"/>
            <a:ext cx="1558016" cy="1318661"/>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29" name="Oval 2">
            <a:extLst>
              <a:ext uri="{FF2B5EF4-FFF2-40B4-BE49-F238E27FC236}">
                <a16:creationId xmlns:a16="http://schemas.microsoft.com/office/drawing/2014/main" id="{2B2FF688-2117-4F1E-9654-A46877ACD2C8}"/>
              </a:ext>
            </a:extLst>
          </p:cNvPr>
          <p:cNvSpPr>
            <a:spLocks noChangeAspect="1"/>
          </p:cNvSpPr>
          <p:nvPr userDrawn="1"/>
        </p:nvSpPr>
        <p:spPr>
          <a:xfrm>
            <a:off x="4078469" y="1886551"/>
            <a:ext cx="1558016" cy="1318661"/>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6" name="Oval 1">
            <a:extLst>
              <a:ext uri="{FF2B5EF4-FFF2-40B4-BE49-F238E27FC236}">
                <a16:creationId xmlns:a16="http://schemas.microsoft.com/office/drawing/2014/main" id="{FD80F1B6-508E-47A4-A5FB-B00585C7C3B1}"/>
              </a:ext>
            </a:extLst>
          </p:cNvPr>
          <p:cNvSpPr>
            <a:spLocks noChangeAspect="1"/>
          </p:cNvSpPr>
          <p:nvPr userDrawn="1"/>
        </p:nvSpPr>
        <p:spPr>
          <a:xfrm>
            <a:off x="1514859" y="1886551"/>
            <a:ext cx="1558016" cy="1318661"/>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1" name="Text 4">
            <a:extLst>
              <a:ext uri="{FF2B5EF4-FFF2-40B4-BE49-F238E27FC236}">
                <a16:creationId xmlns:a16="http://schemas.microsoft.com/office/drawing/2014/main" id="{9D5D33E4-A953-41D2-A673-0D6A9F46B22F}"/>
              </a:ext>
            </a:extLst>
          </p:cNvPr>
          <p:cNvSpPr>
            <a:spLocks noGrp="1"/>
          </p:cNvSpPr>
          <p:nvPr>
            <p:ph type="body" sz="quarter" idx="56" hasCustomPrompt="1"/>
          </p:nvPr>
        </p:nvSpPr>
        <p:spPr>
          <a:xfrm>
            <a:off x="8921942" y="3909530"/>
            <a:ext cx="2128838" cy="2137693"/>
          </a:xfrm>
          <a:prstGeom prst="rect">
            <a:avLst/>
          </a:prstGeom>
        </p:spPr>
        <p:txBody>
          <a:bodyPr vert="horz" lIns="91440" tIns="45720" rIns="91440" bIns="45720" rtlCol="0" anchor="t" anchorCtr="0">
            <a:normAutofit/>
          </a:bodyPr>
          <a:lstStyle>
            <a:lvl1pPr>
              <a:defRPr lang="en-US" sz="1200"/>
            </a:lvl1pPr>
          </a:lstStyle>
          <a:p>
            <a:pPr lvl="0"/>
            <a:r>
              <a:rPr lang="en-US" dirty="0"/>
              <a:t>Description 4</a:t>
            </a:r>
          </a:p>
        </p:txBody>
      </p:sp>
      <p:sp>
        <p:nvSpPr>
          <p:cNvPr id="34" name="Heading 4">
            <a:extLst>
              <a:ext uri="{FF2B5EF4-FFF2-40B4-BE49-F238E27FC236}">
                <a16:creationId xmlns:a16="http://schemas.microsoft.com/office/drawing/2014/main" id="{E7F1847A-4674-4CBB-97BE-763D8BD433CD}"/>
              </a:ext>
            </a:extLst>
          </p:cNvPr>
          <p:cNvSpPr>
            <a:spLocks noGrp="1"/>
          </p:cNvSpPr>
          <p:nvPr>
            <p:ph type="body" sz="quarter" idx="46" hasCustomPrompt="1"/>
          </p:nvPr>
        </p:nvSpPr>
        <p:spPr>
          <a:xfrm>
            <a:off x="8941166" y="3428933"/>
            <a:ext cx="2109614" cy="415925"/>
          </a:xfrm>
          <a:prstGeom prst="rect">
            <a:avLst/>
          </a:prstGeom>
        </p:spPr>
        <p:txBody>
          <a:bodyPr>
            <a:normAutofit/>
          </a:bodyPr>
          <a:lstStyle>
            <a:lvl1pPr>
              <a:defRPr sz="1600">
                <a:solidFill>
                  <a:schemeClr val="accent6"/>
                </a:solidFill>
                <a:latin typeface="+mj-lt"/>
              </a:defRPr>
            </a:lvl1pPr>
            <a:lvl2pPr marL="0" indent="0">
              <a:buNone/>
              <a:defRPr/>
            </a:lvl2pPr>
          </a:lstStyle>
          <a:p>
            <a:pPr lvl="0"/>
            <a:r>
              <a:rPr lang="en-US" dirty="0"/>
              <a:t>Heading 4</a:t>
            </a:r>
          </a:p>
        </p:txBody>
      </p:sp>
      <p:sp>
        <p:nvSpPr>
          <p:cNvPr id="30" name="Picture Placeholder 4">
            <a:extLst>
              <a:ext uri="{FF2B5EF4-FFF2-40B4-BE49-F238E27FC236}">
                <a16:creationId xmlns:a16="http://schemas.microsoft.com/office/drawing/2014/main" id="{E2A573DE-4ECB-4FE5-A10E-A608FDD16C01}"/>
              </a:ext>
            </a:extLst>
          </p:cNvPr>
          <p:cNvSpPr>
            <a:spLocks noGrp="1"/>
          </p:cNvSpPr>
          <p:nvPr>
            <p:ph type="pic" sz="quarter" idx="52" hasCustomPrompt="1"/>
          </p:nvPr>
        </p:nvSpPr>
        <p:spPr>
          <a:xfrm>
            <a:off x="9513740" y="2113624"/>
            <a:ext cx="927428" cy="92742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25" name="Text 3">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6318369" y="3909530"/>
            <a:ext cx="2128838" cy="2137693"/>
          </a:xfrm>
          <a:prstGeom prst="rect">
            <a:avLst/>
          </a:prstGeom>
        </p:spPr>
        <p:txBody>
          <a:bodyPr vert="horz" lIns="91440" tIns="45720" rIns="91440" bIns="45720" rtlCol="0" anchor="t" anchorCtr="0">
            <a:normAutofit/>
          </a:bodyPr>
          <a:lstStyle>
            <a:lvl1pPr>
              <a:defRPr lang="en-US" sz="1200"/>
            </a:lvl1pPr>
          </a:lstStyle>
          <a:p>
            <a:pPr lvl="0"/>
            <a:r>
              <a:rPr lang="en-US" dirty="0"/>
              <a:t>Description 3</a:t>
            </a:r>
          </a:p>
        </p:txBody>
      </p:sp>
      <p:sp>
        <p:nvSpPr>
          <p:cNvPr id="24" name="Heading 3">
            <a:extLst>
              <a:ext uri="{FF2B5EF4-FFF2-40B4-BE49-F238E27FC236}">
                <a16:creationId xmlns:a16="http://schemas.microsoft.com/office/drawing/2014/main" id="{0C62F18B-1D81-40DA-8050-A297FFD86F5D}"/>
              </a:ext>
            </a:extLst>
          </p:cNvPr>
          <p:cNvSpPr>
            <a:spLocks noGrp="1"/>
          </p:cNvSpPr>
          <p:nvPr>
            <p:ph type="body" sz="quarter" idx="45" hasCustomPrompt="1"/>
          </p:nvPr>
        </p:nvSpPr>
        <p:spPr>
          <a:xfrm>
            <a:off x="6357027" y="3428933"/>
            <a:ext cx="2090179" cy="415925"/>
          </a:xfrm>
          <a:prstGeom prst="rect">
            <a:avLst/>
          </a:prstGeom>
        </p:spPr>
        <p:txBody>
          <a:bodyPr>
            <a:normAutofit/>
          </a:bodyPr>
          <a:lstStyle>
            <a:lvl1pPr>
              <a:defRPr sz="1600">
                <a:solidFill>
                  <a:schemeClr val="accent4"/>
                </a:solidFill>
                <a:latin typeface="+mj-lt"/>
              </a:defRPr>
            </a:lvl1pPr>
            <a:lvl2pPr marL="0" indent="0">
              <a:buNone/>
              <a:defRPr/>
            </a:lvl2pPr>
          </a:lstStyle>
          <a:p>
            <a:pPr lvl="0"/>
            <a:r>
              <a:rPr lang="en-US" dirty="0"/>
              <a:t>Heading 3</a:t>
            </a:r>
          </a:p>
        </p:txBody>
      </p:sp>
      <p:sp>
        <p:nvSpPr>
          <p:cNvPr id="21" name="Picture Placeholder 3">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6919501"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33" name="Text 2">
            <a:extLst>
              <a:ext uri="{FF2B5EF4-FFF2-40B4-BE49-F238E27FC236}">
                <a16:creationId xmlns:a16="http://schemas.microsoft.com/office/drawing/2014/main" id="{D8C29532-B399-4C30-8AF6-8CD94EECCB2A}"/>
              </a:ext>
            </a:extLst>
          </p:cNvPr>
          <p:cNvSpPr>
            <a:spLocks noGrp="1"/>
          </p:cNvSpPr>
          <p:nvPr>
            <p:ph type="body" sz="quarter" idx="54" hasCustomPrompt="1"/>
          </p:nvPr>
        </p:nvSpPr>
        <p:spPr>
          <a:xfrm>
            <a:off x="3744795" y="3909530"/>
            <a:ext cx="2128838" cy="2137693"/>
          </a:xfrm>
          <a:prstGeom prst="rect">
            <a:avLst/>
          </a:prstGeom>
        </p:spPr>
        <p:txBody>
          <a:bodyPr vert="horz" lIns="91440" tIns="45720" rIns="91440" bIns="45720" rtlCol="0" anchor="t" anchorCtr="0">
            <a:normAutofit/>
          </a:bodyPr>
          <a:lstStyle>
            <a:lvl1pPr>
              <a:defRPr lang="en-US" sz="1200"/>
            </a:lvl1pPr>
          </a:lstStyle>
          <a:p>
            <a:pPr lvl="0"/>
            <a:r>
              <a:rPr lang="en-US" dirty="0"/>
              <a:t>Description 2</a:t>
            </a:r>
          </a:p>
        </p:txBody>
      </p:sp>
      <p:sp>
        <p:nvSpPr>
          <p:cNvPr id="35" name="Heading 2">
            <a:extLst>
              <a:ext uri="{FF2B5EF4-FFF2-40B4-BE49-F238E27FC236}">
                <a16:creationId xmlns:a16="http://schemas.microsoft.com/office/drawing/2014/main" id="{B117FB75-836F-478B-AC02-DD7D6ED461FD}"/>
              </a:ext>
            </a:extLst>
          </p:cNvPr>
          <p:cNvSpPr>
            <a:spLocks noGrp="1"/>
          </p:cNvSpPr>
          <p:nvPr>
            <p:ph type="body" sz="quarter" idx="47" hasCustomPrompt="1"/>
          </p:nvPr>
        </p:nvSpPr>
        <p:spPr>
          <a:xfrm>
            <a:off x="3744795" y="3428933"/>
            <a:ext cx="2128838" cy="415925"/>
          </a:xfrm>
          <a:prstGeom prst="rect">
            <a:avLst/>
          </a:prstGeom>
        </p:spPr>
        <p:txBody>
          <a:bodyPr>
            <a:normAutofit/>
          </a:bodyPr>
          <a:lstStyle>
            <a:lvl1pPr>
              <a:defRPr sz="1600">
                <a:solidFill>
                  <a:schemeClr val="accent2"/>
                </a:solidFill>
                <a:latin typeface="+mj-lt"/>
              </a:defRPr>
            </a:lvl1pPr>
            <a:lvl2pPr marL="0" indent="0">
              <a:buNone/>
              <a:defRPr/>
            </a:lvl2pPr>
          </a:lstStyle>
          <a:p>
            <a:pPr lvl="0"/>
            <a:r>
              <a:rPr lang="en-US" dirty="0"/>
              <a:t>Heading 2</a:t>
            </a:r>
          </a:p>
        </p:txBody>
      </p:sp>
      <p:sp>
        <p:nvSpPr>
          <p:cNvPr id="32" name="Picture Placeholder 2">
            <a:extLst>
              <a:ext uri="{FF2B5EF4-FFF2-40B4-BE49-F238E27FC236}">
                <a16:creationId xmlns:a16="http://schemas.microsoft.com/office/drawing/2014/main" id="{3C68534C-333D-4B75-BB9D-4CBA7036729E}"/>
              </a:ext>
            </a:extLst>
          </p:cNvPr>
          <p:cNvSpPr>
            <a:spLocks noGrp="1"/>
          </p:cNvSpPr>
          <p:nvPr>
            <p:ph type="pic" sz="quarter" idx="50" hasCustomPrompt="1"/>
          </p:nvPr>
        </p:nvSpPr>
        <p:spPr>
          <a:xfrm>
            <a:off x="4355261"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1190625" y="3909530"/>
            <a:ext cx="2128838" cy="2137693"/>
          </a:xfrm>
          <a:prstGeom prst="rect">
            <a:avLst/>
          </a:prstGeom>
        </p:spPr>
        <p:txBody>
          <a:bodyPr anchor="t" anchorCtr="0">
            <a:normAutofit/>
          </a:bodyPr>
          <a:lstStyle>
            <a:lvl1pPr>
              <a:defRPr sz="1200">
                <a:solidFill>
                  <a:schemeClr val="tx1"/>
                </a:solidFill>
              </a:defRPr>
            </a:lvl1pPr>
          </a:lstStyle>
          <a:p>
            <a:r>
              <a:rPr lang="en-US" dirty="0"/>
              <a:t>Description 1</a:t>
            </a:r>
          </a:p>
        </p:txBody>
      </p:sp>
      <p:sp>
        <p:nvSpPr>
          <p:cNvPr id="20" name="Heading 1">
            <a:extLst>
              <a:ext uri="{FF2B5EF4-FFF2-40B4-BE49-F238E27FC236}">
                <a16:creationId xmlns:a16="http://schemas.microsoft.com/office/drawing/2014/main" id="{52693BFE-9A7A-42BB-97D9-1DDF9F9FA1A0}"/>
              </a:ext>
            </a:extLst>
          </p:cNvPr>
          <p:cNvSpPr>
            <a:spLocks noGrp="1"/>
          </p:cNvSpPr>
          <p:nvPr>
            <p:ph type="body" sz="quarter" idx="44" hasCustomPrompt="1"/>
          </p:nvPr>
        </p:nvSpPr>
        <p:spPr>
          <a:xfrm>
            <a:off x="1190625" y="3428933"/>
            <a:ext cx="2128838" cy="415925"/>
          </a:xfrm>
          <a:prstGeom prst="rect">
            <a:avLst/>
          </a:prstGeom>
        </p:spPr>
        <p:txBody>
          <a:bodyPr>
            <a:normAutofit/>
          </a:bodyPr>
          <a:lstStyle>
            <a:lvl1pPr>
              <a:defRPr sz="1600">
                <a:solidFill>
                  <a:schemeClr val="tx2"/>
                </a:solidFill>
                <a:latin typeface="+mj-lt"/>
              </a:defRPr>
            </a:lvl1pPr>
            <a:lvl2pPr marL="0" indent="0">
              <a:buNone/>
              <a:defRPr/>
            </a:lvl2pPr>
          </a:lstStyle>
          <a:p>
            <a:pPr lvl="0"/>
            <a:r>
              <a:rPr lang="en-US" dirty="0"/>
              <a:t>Heading 1</a:t>
            </a:r>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1791651" y="2113624"/>
            <a:ext cx="927428" cy="92742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066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36"/>
                                        </p:tgtEl>
                                        <p:attrNameLst>
                                          <p:attrName>style.visibility</p:attrName>
                                        </p:attrNameLst>
                                      </p:cBhvr>
                                      <p:to>
                                        <p:strVal val="visible"/>
                                      </p:to>
                                    </p:set>
                                    <p:anim calcmode="lin" valueType="num">
                                      <p:cBhvr>
                                        <p:cTn id="7" dur="800" fill="hold"/>
                                        <p:tgtEl>
                                          <p:spTgt spid="36"/>
                                        </p:tgtEl>
                                        <p:attrNameLst>
                                          <p:attrName>ppt_w</p:attrName>
                                        </p:attrNameLst>
                                      </p:cBhvr>
                                      <p:tavLst>
                                        <p:tav tm="0">
                                          <p:val>
                                            <p:fltVal val="0"/>
                                          </p:val>
                                        </p:tav>
                                        <p:tav tm="100000">
                                          <p:val>
                                            <p:strVal val="#ppt_w"/>
                                          </p:val>
                                        </p:tav>
                                      </p:tavLst>
                                    </p:anim>
                                    <p:anim calcmode="lin" valueType="num">
                                      <p:cBhvr>
                                        <p:cTn id="8" dur="800" fill="hold"/>
                                        <p:tgtEl>
                                          <p:spTgt spid="36"/>
                                        </p:tgtEl>
                                        <p:attrNameLst>
                                          <p:attrName>ppt_h</p:attrName>
                                        </p:attrNameLst>
                                      </p:cBhvr>
                                      <p:tavLst>
                                        <p:tav tm="0">
                                          <p:val>
                                            <p:fltVal val="0"/>
                                          </p:val>
                                        </p:tav>
                                        <p:tav tm="100000">
                                          <p:val>
                                            <p:strVal val="#ppt_h"/>
                                          </p:val>
                                        </p:tav>
                                      </p:tavLst>
                                    </p:anim>
                                    <p:animEffect transition="in" filter="fade">
                                      <p:cBhvr>
                                        <p:cTn id="9" dur="800"/>
                                        <p:tgtEl>
                                          <p:spTgt spid="36"/>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800" fill="hold"/>
                                        <p:tgtEl>
                                          <p:spTgt spid="27"/>
                                        </p:tgtEl>
                                        <p:attrNameLst>
                                          <p:attrName>ppt_w</p:attrName>
                                        </p:attrNameLst>
                                      </p:cBhvr>
                                      <p:tavLst>
                                        <p:tav tm="0">
                                          <p:val>
                                            <p:fltVal val="0"/>
                                          </p:val>
                                        </p:tav>
                                        <p:tav tm="100000">
                                          <p:val>
                                            <p:strVal val="#ppt_w"/>
                                          </p:val>
                                        </p:tav>
                                      </p:tavLst>
                                    </p:anim>
                                    <p:anim calcmode="lin" valueType="num">
                                      <p:cBhvr>
                                        <p:cTn id="13" dur="800" fill="hold"/>
                                        <p:tgtEl>
                                          <p:spTgt spid="27"/>
                                        </p:tgtEl>
                                        <p:attrNameLst>
                                          <p:attrName>ppt_h</p:attrName>
                                        </p:attrNameLst>
                                      </p:cBhvr>
                                      <p:tavLst>
                                        <p:tav tm="0">
                                          <p:val>
                                            <p:fltVal val="0"/>
                                          </p:val>
                                        </p:tav>
                                        <p:tav tm="100000">
                                          <p:val>
                                            <p:strVal val="#ppt_h"/>
                                          </p:val>
                                        </p:tav>
                                      </p:tavLst>
                                    </p:anim>
                                    <p:animEffect transition="in" filter="fade">
                                      <p:cBhvr>
                                        <p:cTn id="14" dur="800"/>
                                        <p:tgtEl>
                                          <p:spTgt spid="27"/>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6"/>
                                        </p:tgtEl>
                                        <p:attrNameLst>
                                          <p:attrName>style.visibility</p:attrName>
                                        </p:attrNameLst>
                                      </p:cBhvr>
                                      <p:to>
                                        <p:strVal val="visible"/>
                                      </p:to>
                                    </p:set>
                                    <p:anim calcmode="lin" valueType="num">
                                      <p:cBhvr>
                                        <p:cTn id="17" dur="800" fill="hold"/>
                                        <p:tgtEl>
                                          <p:spTgt spid="26"/>
                                        </p:tgtEl>
                                        <p:attrNameLst>
                                          <p:attrName>ppt_w</p:attrName>
                                        </p:attrNameLst>
                                      </p:cBhvr>
                                      <p:tavLst>
                                        <p:tav tm="0">
                                          <p:val>
                                            <p:fltVal val="0"/>
                                          </p:val>
                                        </p:tav>
                                        <p:tav tm="100000">
                                          <p:val>
                                            <p:strVal val="#ppt_w"/>
                                          </p:val>
                                        </p:tav>
                                      </p:tavLst>
                                    </p:anim>
                                    <p:anim calcmode="lin" valueType="num">
                                      <p:cBhvr>
                                        <p:cTn id="18" dur="800" fill="hold"/>
                                        <p:tgtEl>
                                          <p:spTgt spid="26"/>
                                        </p:tgtEl>
                                        <p:attrNameLst>
                                          <p:attrName>ppt_h</p:attrName>
                                        </p:attrNameLst>
                                      </p:cBhvr>
                                      <p:tavLst>
                                        <p:tav tm="0">
                                          <p:val>
                                            <p:fltVal val="0"/>
                                          </p:val>
                                        </p:tav>
                                        <p:tav tm="100000">
                                          <p:val>
                                            <p:strVal val="#ppt_h"/>
                                          </p:val>
                                        </p:tav>
                                      </p:tavLst>
                                    </p:anim>
                                    <p:animEffect transition="in" filter="fade">
                                      <p:cBhvr>
                                        <p:cTn id="19" dur="800"/>
                                        <p:tgtEl>
                                          <p:spTgt spid="26"/>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9"/>
                                        </p:tgtEl>
                                        <p:attrNameLst>
                                          <p:attrName>style.visibility</p:attrName>
                                        </p:attrNameLst>
                                      </p:cBhvr>
                                      <p:to>
                                        <p:strVal val="visible"/>
                                      </p:to>
                                    </p:set>
                                    <p:anim calcmode="lin" valueType="num">
                                      <p:cBhvr>
                                        <p:cTn id="22" dur="800" fill="hold"/>
                                        <p:tgtEl>
                                          <p:spTgt spid="29"/>
                                        </p:tgtEl>
                                        <p:attrNameLst>
                                          <p:attrName>ppt_w</p:attrName>
                                        </p:attrNameLst>
                                      </p:cBhvr>
                                      <p:tavLst>
                                        <p:tav tm="0">
                                          <p:val>
                                            <p:fltVal val="0"/>
                                          </p:val>
                                        </p:tav>
                                        <p:tav tm="100000">
                                          <p:val>
                                            <p:strVal val="#ppt_w"/>
                                          </p:val>
                                        </p:tav>
                                      </p:tavLst>
                                    </p:anim>
                                    <p:anim calcmode="lin" valueType="num">
                                      <p:cBhvr>
                                        <p:cTn id="23" dur="800" fill="hold"/>
                                        <p:tgtEl>
                                          <p:spTgt spid="29"/>
                                        </p:tgtEl>
                                        <p:attrNameLst>
                                          <p:attrName>ppt_h</p:attrName>
                                        </p:attrNameLst>
                                      </p:cBhvr>
                                      <p:tavLst>
                                        <p:tav tm="0">
                                          <p:val>
                                            <p:fltVal val="0"/>
                                          </p:val>
                                        </p:tav>
                                        <p:tav tm="100000">
                                          <p:val>
                                            <p:strVal val="#ppt_h"/>
                                          </p:val>
                                        </p:tav>
                                      </p:tavLst>
                                    </p:anim>
                                    <p:animEffect transition="in" filter="fade">
                                      <p:cBhvr>
                                        <p:cTn id="24" dur="8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6" grpId="0"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Awards/Services_Layout">
    <p:spTree>
      <p:nvGrpSpPr>
        <p:cNvPr id="1" name=""/>
        <p:cNvGrpSpPr/>
        <p:nvPr/>
      </p:nvGrpSpPr>
      <p:grpSpPr>
        <a:xfrm>
          <a:off x="0" y="0"/>
          <a:ext cx="0" cy="0"/>
          <a:chOff x="0" y="0"/>
          <a:chExt cx="0" cy="0"/>
        </a:xfrm>
      </p:grpSpPr>
      <p:sp>
        <p:nvSpPr>
          <p:cNvPr id="27" name="Oval 4">
            <a:extLst>
              <a:ext uri="{FF2B5EF4-FFF2-40B4-BE49-F238E27FC236}">
                <a16:creationId xmlns:a16="http://schemas.microsoft.com/office/drawing/2014/main" id="{901F9601-C196-4BCC-829B-979AB0BC3F83}"/>
              </a:ext>
            </a:extLst>
          </p:cNvPr>
          <p:cNvSpPr>
            <a:spLocks noChangeAspect="1"/>
          </p:cNvSpPr>
          <p:nvPr userDrawn="1"/>
        </p:nvSpPr>
        <p:spPr>
          <a:xfrm>
            <a:off x="9236948" y="1886551"/>
            <a:ext cx="1558016" cy="1318661"/>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1" name="Hexagon 30">
            <a:extLst>
              <a:ext uri="{FF2B5EF4-FFF2-40B4-BE49-F238E27FC236}">
                <a16:creationId xmlns:a16="http://schemas.microsoft.com/office/drawing/2014/main" id="{D2C80C55-BAAB-420E-B7F4-FF42BD3DCB0B}"/>
              </a:ext>
            </a:extLst>
          </p:cNvPr>
          <p:cNvSpPr>
            <a:spLocks noChangeAspect="1"/>
          </p:cNvSpPr>
          <p:nvPr userDrawn="1"/>
        </p:nvSpPr>
        <p:spPr>
          <a:xfrm>
            <a:off x="6642709" y="1886551"/>
            <a:ext cx="1558016" cy="1318661"/>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32" name="Oval 2">
            <a:extLst>
              <a:ext uri="{FF2B5EF4-FFF2-40B4-BE49-F238E27FC236}">
                <a16:creationId xmlns:a16="http://schemas.microsoft.com/office/drawing/2014/main" id="{B5A1D18F-3B1B-4DF2-8E5E-2063734B4EAD}"/>
              </a:ext>
            </a:extLst>
          </p:cNvPr>
          <p:cNvSpPr>
            <a:spLocks noChangeAspect="1"/>
          </p:cNvSpPr>
          <p:nvPr userDrawn="1"/>
        </p:nvSpPr>
        <p:spPr>
          <a:xfrm>
            <a:off x="4078469" y="1886551"/>
            <a:ext cx="1558016" cy="1318661"/>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3" name="Oval 1">
            <a:extLst>
              <a:ext uri="{FF2B5EF4-FFF2-40B4-BE49-F238E27FC236}">
                <a16:creationId xmlns:a16="http://schemas.microsoft.com/office/drawing/2014/main" id="{F2816474-DACF-4C85-ADA2-76D41E694C48}"/>
              </a:ext>
            </a:extLst>
          </p:cNvPr>
          <p:cNvSpPr>
            <a:spLocks noChangeAspect="1"/>
          </p:cNvSpPr>
          <p:nvPr userDrawn="1"/>
        </p:nvSpPr>
        <p:spPr>
          <a:xfrm>
            <a:off x="1514859" y="1886551"/>
            <a:ext cx="1558016" cy="1318661"/>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26" name="Text 4">
            <a:extLst>
              <a:ext uri="{FF2B5EF4-FFF2-40B4-BE49-F238E27FC236}">
                <a16:creationId xmlns:a16="http://schemas.microsoft.com/office/drawing/2014/main" id="{817B0C50-5885-46C1-90C9-0FF5771210E7}"/>
              </a:ext>
            </a:extLst>
          </p:cNvPr>
          <p:cNvSpPr>
            <a:spLocks noGrp="1"/>
          </p:cNvSpPr>
          <p:nvPr>
            <p:ph type="body" sz="quarter" idx="56" hasCustomPrompt="1"/>
          </p:nvPr>
        </p:nvSpPr>
        <p:spPr>
          <a:xfrm>
            <a:off x="8947553" y="4381409"/>
            <a:ext cx="2128838" cy="1052512"/>
          </a:xfrm>
          <a:prstGeom prst="rect">
            <a:avLst/>
          </a:prstGeom>
        </p:spPr>
        <p:txBody>
          <a:bodyPr>
            <a:normAutofit/>
          </a:bodyPr>
          <a:lstStyle>
            <a:lvl1pPr>
              <a:defRPr sz="1400"/>
            </a:lvl1pPr>
          </a:lstStyle>
          <a:p>
            <a:r>
              <a:rPr lang="en-US"/>
              <a:t>Description</a:t>
            </a:r>
          </a:p>
        </p:txBody>
      </p:sp>
      <p:sp>
        <p:nvSpPr>
          <p:cNvPr id="17" name="Year 4">
            <a:extLst>
              <a:ext uri="{FF2B5EF4-FFF2-40B4-BE49-F238E27FC236}">
                <a16:creationId xmlns:a16="http://schemas.microsoft.com/office/drawing/2014/main" id="{4E27FF65-70AE-406E-BCF8-A7D846CB58BE}"/>
              </a:ext>
            </a:extLst>
          </p:cNvPr>
          <p:cNvSpPr>
            <a:spLocks noGrp="1"/>
          </p:cNvSpPr>
          <p:nvPr>
            <p:ph sz="quarter" idx="47" hasCustomPrompt="1"/>
          </p:nvPr>
        </p:nvSpPr>
        <p:spPr>
          <a:xfrm>
            <a:off x="8939074"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30" name="Heading 4">
            <a:extLst>
              <a:ext uri="{FF2B5EF4-FFF2-40B4-BE49-F238E27FC236}">
                <a16:creationId xmlns:a16="http://schemas.microsoft.com/office/drawing/2014/main" id="{A3C518E1-0E02-4E6D-8D7D-73D2669361E8}"/>
              </a:ext>
            </a:extLst>
          </p:cNvPr>
          <p:cNvSpPr>
            <a:spLocks noGrp="1"/>
          </p:cNvSpPr>
          <p:nvPr>
            <p:ph type="body" sz="quarter" idx="60" hasCustomPrompt="1"/>
          </p:nvPr>
        </p:nvSpPr>
        <p:spPr>
          <a:xfrm>
            <a:off x="8967028" y="3597184"/>
            <a:ext cx="2127983" cy="328612"/>
          </a:xfrm>
          <a:prstGeom prst="rect">
            <a:avLst/>
          </a:prstGeom>
        </p:spPr>
        <p:txBody>
          <a:bodyPr>
            <a:noAutofit/>
          </a:bodyPr>
          <a:lstStyle>
            <a:lvl1pPr>
              <a:defRPr sz="1600">
                <a:solidFill>
                  <a:schemeClr val="accent6"/>
                </a:solidFill>
                <a:latin typeface="+mj-lt"/>
              </a:defRPr>
            </a:lvl1pPr>
          </a:lstStyle>
          <a:p>
            <a:pPr lvl="0"/>
            <a:r>
              <a:rPr lang="en-US" dirty="0"/>
              <a:t>Award Title 4</a:t>
            </a:r>
          </a:p>
        </p:txBody>
      </p:sp>
      <p:sp>
        <p:nvSpPr>
          <p:cNvPr id="22" name="Picture Placeholder 4">
            <a:extLst>
              <a:ext uri="{FF2B5EF4-FFF2-40B4-BE49-F238E27FC236}">
                <a16:creationId xmlns:a16="http://schemas.microsoft.com/office/drawing/2014/main" id="{25D3F627-BB03-491D-A064-045234C326D0}"/>
              </a:ext>
            </a:extLst>
          </p:cNvPr>
          <p:cNvSpPr>
            <a:spLocks noGrp="1"/>
          </p:cNvSpPr>
          <p:nvPr>
            <p:ph type="pic" sz="quarter" idx="52" hasCustomPrompt="1"/>
          </p:nvPr>
        </p:nvSpPr>
        <p:spPr>
          <a:xfrm>
            <a:off x="9539351"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5" name="Text 3">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6368117" y="4381409"/>
            <a:ext cx="2128838" cy="1052512"/>
          </a:xfrm>
          <a:prstGeom prst="rect">
            <a:avLst/>
          </a:prstGeom>
        </p:spPr>
        <p:txBody>
          <a:bodyPr>
            <a:normAutofit/>
          </a:bodyPr>
          <a:lstStyle>
            <a:lvl1pPr>
              <a:defRPr sz="1400"/>
            </a:lvl1pPr>
          </a:lstStyle>
          <a:p>
            <a:r>
              <a:rPr lang="en-US" dirty="0"/>
              <a:t>Description</a:t>
            </a:r>
          </a:p>
        </p:txBody>
      </p:sp>
      <p:sp>
        <p:nvSpPr>
          <p:cNvPr id="14" name="Year 3">
            <a:extLst>
              <a:ext uri="{FF2B5EF4-FFF2-40B4-BE49-F238E27FC236}">
                <a16:creationId xmlns:a16="http://schemas.microsoft.com/office/drawing/2014/main" id="{B9E29D57-0F50-41ED-9783-56EFC1B8880D}"/>
              </a:ext>
            </a:extLst>
          </p:cNvPr>
          <p:cNvSpPr>
            <a:spLocks noGrp="1"/>
          </p:cNvSpPr>
          <p:nvPr>
            <p:ph sz="quarter" idx="44" hasCustomPrompt="1"/>
          </p:nvPr>
        </p:nvSpPr>
        <p:spPr>
          <a:xfrm>
            <a:off x="6368972"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29" name="Heading 3">
            <a:extLst>
              <a:ext uri="{FF2B5EF4-FFF2-40B4-BE49-F238E27FC236}">
                <a16:creationId xmlns:a16="http://schemas.microsoft.com/office/drawing/2014/main" id="{26D17FCD-A2D6-4762-AAFB-D180A0905B94}"/>
              </a:ext>
            </a:extLst>
          </p:cNvPr>
          <p:cNvSpPr>
            <a:spLocks noGrp="1"/>
          </p:cNvSpPr>
          <p:nvPr>
            <p:ph type="body" sz="quarter" idx="59" hasCustomPrompt="1"/>
          </p:nvPr>
        </p:nvSpPr>
        <p:spPr>
          <a:xfrm>
            <a:off x="6368117" y="3597184"/>
            <a:ext cx="2127983" cy="328612"/>
          </a:xfrm>
          <a:prstGeom prst="rect">
            <a:avLst/>
          </a:prstGeom>
        </p:spPr>
        <p:txBody>
          <a:bodyPr>
            <a:noAutofit/>
          </a:bodyPr>
          <a:lstStyle>
            <a:lvl1pPr>
              <a:defRPr sz="1600">
                <a:solidFill>
                  <a:schemeClr val="accent4"/>
                </a:solidFill>
                <a:latin typeface="+mj-lt"/>
              </a:defRPr>
            </a:lvl1pPr>
          </a:lstStyle>
          <a:p>
            <a:pPr lvl="0"/>
            <a:r>
              <a:rPr lang="en-US" dirty="0"/>
              <a:t>Award Title 3</a:t>
            </a:r>
          </a:p>
        </p:txBody>
      </p:sp>
      <p:sp>
        <p:nvSpPr>
          <p:cNvPr id="21" name="Picture Placeholder 3">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6969249"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4" name="Text 2">
            <a:extLst>
              <a:ext uri="{FF2B5EF4-FFF2-40B4-BE49-F238E27FC236}">
                <a16:creationId xmlns:a16="http://schemas.microsoft.com/office/drawing/2014/main" id="{00831702-1B99-4667-9DBF-6CFB0FAE99B0}"/>
              </a:ext>
            </a:extLst>
          </p:cNvPr>
          <p:cNvSpPr>
            <a:spLocks noGrp="1"/>
          </p:cNvSpPr>
          <p:nvPr>
            <p:ph type="body" sz="quarter" idx="54" hasCustomPrompt="1"/>
          </p:nvPr>
        </p:nvSpPr>
        <p:spPr>
          <a:xfrm>
            <a:off x="3788681" y="4381409"/>
            <a:ext cx="2128838" cy="1052512"/>
          </a:xfrm>
          <a:prstGeom prst="rect">
            <a:avLst/>
          </a:prstGeom>
        </p:spPr>
        <p:txBody>
          <a:bodyPr>
            <a:normAutofit/>
          </a:bodyPr>
          <a:lstStyle>
            <a:lvl1pPr>
              <a:defRPr sz="1400"/>
            </a:lvl1pPr>
          </a:lstStyle>
          <a:p>
            <a:r>
              <a:rPr lang="en-US"/>
              <a:t>Description</a:t>
            </a:r>
          </a:p>
        </p:txBody>
      </p:sp>
      <p:sp>
        <p:nvSpPr>
          <p:cNvPr id="11" name="Year 2">
            <a:extLst>
              <a:ext uri="{FF2B5EF4-FFF2-40B4-BE49-F238E27FC236}">
                <a16:creationId xmlns:a16="http://schemas.microsoft.com/office/drawing/2014/main" id="{7D03D300-9D85-4336-88D9-C9F4EA2537E2}"/>
              </a:ext>
            </a:extLst>
          </p:cNvPr>
          <p:cNvSpPr>
            <a:spLocks noGrp="1"/>
          </p:cNvSpPr>
          <p:nvPr>
            <p:ph sz="quarter" idx="41" hasCustomPrompt="1"/>
          </p:nvPr>
        </p:nvSpPr>
        <p:spPr>
          <a:xfrm>
            <a:off x="3798870"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28" name="Heading 2">
            <a:extLst>
              <a:ext uri="{FF2B5EF4-FFF2-40B4-BE49-F238E27FC236}">
                <a16:creationId xmlns:a16="http://schemas.microsoft.com/office/drawing/2014/main" id="{620B21C9-DF88-4501-9144-BDD1CFA01B7D}"/>
              </a:ext>
            </a:extLst>
          </p:cNvPr>
          <p:cNvSpPr>
            <a:spLocks noGrp="1"/>
          </p:cNvSpPr>
          <p:nvPr>
            <p:ph type="body" sz="quarter" idx="58" hasCustomPrompt="1"/>
          </p:nvPr>
        </p:nvSpPr>
        <p:spPr>
          <a:xfrm>
            <a:off x="3789536" y="3597184"/>
            <a:ext cx="2127983" cy="328612"/>
          </a:xfrm>
          <a:prstGeom prst="rect">
            <a:avLst/>
          </a:prstGeom>
        </p:spPr>
        <p:txBody>
          <a:bodyPr>
            <a:noAutofit/>
          </a:bodyPr>
          <a:lstStyle>
            <a:lvl1pPr>
              <a:defRPr sz="1600">
                <a:solidFill>
                  <a:schemeClr val="accent2"/>
                </a:solidFill>
                <a:latin typeface="+mj-lt"/>
              </a:defRPr>
            </a:lvl1pPr>
          </a:lstStyle>
          <a:p>
            <a:pPr lvl="0"/>
            <a:r>
              <a:rPr lang="en-US" dirty="0"/>
              <a:t>Award Title 2</a:t>
            </a:r>
          </a:p>
        </p:txBody>
      </p:sp>
      <p:sp>
        <p:nvSpPr>
          <p:cNvPr id="20" name="Picture Placeholder 2">
            <a:extLst>
              <a:ext uri="{FF2B5EF4-FFF2-40B4-BE49-F238E27FC236}">
                <a16:creationId xmlns:a16="http://schemas.microsoft.com/office/drawing/2014/main" id="{49F9BEEC-EFC4-44DC-9D55-CB100F7B3BF7}"/>
              </a:ext>
            </a:extLst>
          </p:cNvPr>
          <p:cNvSpPr>
            <a:spLocks noGrp="1"/>
          </p:cNvSpPr>
          <p:nvPr>
            <p:ph type="pic" sz="quarter" idx="50" hasCustomPrompt="1"/>
          </p:nvPr>
        </p:nvSpPr>
        <p:spPr>
          <a:xfrm>
            <a:off x="4399147"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1190625" y="4381409"/>
            <a:ext cx="2128838" cy="1052512"/>
          </a:xfrm>
          <a:prstGeom prst="rect">
            <a:avLst/>
          </a:prstGeom>
        </p:spPr>
        <p:txBody>
          <a:bodyPr>
            <a:normAutofit/>
          </a:bodyPr>
          <a:lstStyle>
            <a:lvl1pPr>
              <a:defRPr sz="1400"/>
            </a:lvl1pPr>
          </a:lstStyle>
          <a:p>
            <a:r>
              <a:rPr lang="en-US" dirty="0"/>
              <a:t>Description</a:t>
            </a:r>
          </a:p>
        </p:txBody>
      </p:sp>
      <p:sp>
        <p:nvSpPr>
          <p:cNvPr id="8" name="Year 1">
            <a:extLst>
              <a:ext uri="{FF2B5EF4-FFF2-40B4-BE49-F238E27FC236}">
                <a16:creationId xmlns:a16="http://schemas.microsoft.com/office/drawing/2014/main" id="{B2D2D14E-70D7-4293-BA7C-C29A3972627B}"/>
              </a:ext>
            </a:extLst>
          </p:cNvPr>
          <p:cNvSpPr>
            <a:spLocks noGrp="1"/>
          </p:cNvSpPr>
          <p:nvPr>
            <p:ph sz="quarter" idx="38" hasCustomPrompt="1"/>
          </p:nvPr>
        </p:nvSpPr>
        <p:spPr>
          <a:xfrm>
            <a:off x="1191374"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12" name="Heading 1">
            <a:extLst>
              <a:ext uri="{FF2B5EF4-FFF2-40B4-BE49-F238E27FC236}">
                <a16:creationId xmlns:a16="http://schemas.microsoft.com/office/drawing/2014/main" id="{232F1545-C69F-45A6-8741-E54DB551A424}"/>
              </a:ext>
            </a:extLst>
          </p:cNvPr>
          <p:cNvSpPr>
            <a:spLocks noGrp="1"/>
          </p:cNvSpPr>
          <p:nvPr>
            <p:ph type="body" sz="quarter" idx="57" hasCustomPrompt="1"/>
          </p:nvPr>
        </p:nvSpPr>
        <p:spPr>
          <a:xfrm>
            <a:off x="1190625" y="3597184"/>
            <a:ext cx="2127983" cy="328612"/>
          </a:xfrm>
          <a:prstGeom prst="rect">
            <a:avLst/>
          </a:prstGeom>
        </p:spPr>
        <p:txBody>
          <a:bodyPr>
            <a:noAutofit/>
          </a:bodyPr>
          <a:lstStyle>
            <a:lvl1pPr>
              <a:defRPr sz="1600">
                <a:solidFill>
                  <a:schemeClr val="tx2"/>
                </a:solidFill>
                <a:latin typeface="+mj-lt"/>
              </a:defRPr>
            </a:lvl1pPr>
          </a:lstStyle>
          <a:p>
            <a:pPr lvl="0"/>
            <a:r>
              <a:rPr lang="en-US" dirty="0"/>
              <a:t>Award Title 1</a:t>
            </a:r>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1791651"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055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33"/>
                                        </p:tgtEl>
                                        <p:attrNameLst>
                                          <p:attrName>style.visibility</p:attrName>
                                        </p:attrNameLst>
                                      </p:cBhvr>
                                      <p:to>
                                        <p:strVal val="visible"/>
                                      </p:to>
                                    </p:set>
                                    <p:anim calcmode="lin" valueType="num">
                                      <p:cBhvr>
                                        <p:cTn id="7" dur="800" fill="hold"/>
                                        <p:tgtEl>
                                          <p:spTgt spid="33"/>
                                        </p:tgtEl>
                                        <p:attrNameLst>
                                          <p:attrName>ppt_w</p:attrName>
                                        </p:attrNameLst>
                                      </p:cBhvr>
                                      <p:tavLst>
                                        <p:tav tm="0">
                                          <p:val>
                                            <p:fltVal val="0"/>
                                          </p:val>
                                        </p:tav>
                                        <p:tav tm="100000">
                                          <p:val>
                                            <p:strVal val="#ppt_w"/>
                                          </p:val>
                                        </p:tav>
                                      </p:tavLst>
                                    </p:anim>
                                    <p:anim calcmode="lin" valueType="num">
                                      <p:cBhvr>
                                        <p:cTn id="8" dur="800" fill="hold"/>
                                        <p:tgtEl>
                                          <p:spTgt spid="33"/>
                                        </p:tgtEl>
                                        <p:attrNameLst>
                                          <p:attrName>ppt_h</p:attrName>
                                        </p:attrNameLst>
                                      </p:cBhvr>
                                      <p:tavLst>
                                        <p:tav tm="0">
                                          <p:val>
                                            <p:fltVal val="0"/>
                                          </p:val>
                                        </p:tav>
                                        <p:tav tm="100000">
                                          <p:val>
                                            <p:strVal val="#ppt_h"/>
                                          </p:val>
                                        </p:tav>
                                      </p:tavLst>
                                    </p:anim>
                                    <p:animEffect transition="in" filter="fade">
                                      <p:cBhvr>
                                        <p:cTn id="9" dur="800"/>
                                        <p:tgtEl>
                                          <p:spTgt spid="33"/>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31"/>
                                        </p:tgtEl>
                                        <p:attrNameLst>
                                          <p:attrName>style.visibility</p:attrName>
                                        </p:attrNameLst>
                                      </p:cBhvr>
                                      <p:to>
                                        <p:strVal val="visible"/>
                                      </p:to>
                                    </p:set>
                                    <p:anim calcmode="lin" valueType="num">
                                      <p:cBhvr>
                                        <p:cTn id="12" dur="800" fill="hold"/>
                                        <p:tgtEl>
                                          <p:spTgt spid="31"/>
                                        </p:tgtEl>
                                        <p:attrNameLst>
                                          <p:attrName>ppt_w</p:attrName>
                                        </p:attrNameLst>
                                      </p:cBhvr>
                                      <p:tavLst>
                                        <p:tav tm="0">
                                          <p:val>
                                            <p:fltVal val="0"/>
                                          </p:val>
                                        </p:tav>
                                        <p:tav tm="100000">
                                          <p:val>
                                            <p:strVal val="#ppt_w"/>
                                          </p:val>
                                        </p:tav>
                                      </p:tavLst>
                                    </p:anim>
                                    <p:anim calcmode="lin" valueType="num">
                                      <p:cBhvr>
                                        <p:cTn id="13" dur="800" fill="hold"/>
                                        <p:tgtEl>
                                          <p:spTgt spid="31"/>
                                        </p:tgtEl>
                                        <p:attrNameLst>
                                          <p:attrName>ppt_h</p:attrName>
                                        </p:attrNameLst>
                                      </p:cBhvr>
                                      <p:tavLst>
                                        <p:tav tm="0">
                                          <p:val>
                                            <p:fltVal val="0"/>
                                          </p:val>
                                        </p:tav>
                                        <p:tav tm="100000">
                                          <p:val>
                                            <p:strVal val="#ppt_h"/>
                                          </p:val>
                                        </p:tav>
                                      </p:tavLst>
                                    </p:anim>
                                    <p:animEffect transition="in" filter="fade">
                                      <p:cBhvr>
                                        <p:cTn id="14" dur="800"/>
                                        <p:tgtEl>
                                          <p:spTgt spid="31"/>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7"/>
                                        </p:tgtEl>
                                        <p:attrNameLst>
                                          <p:attrName>style.visibility</p:attrName>
                                        </p:attrNameLst>
                                      </p:cBhvr>
                                      <p:to>
                                        <p:strVal val="visible"/>
                                      </p:to>
                                    </p:set>
                                    <p:anim calcmode="lin" valueType="num">
                                      <p:cBhvr>
                                        <p:cTn id="17" dur="800" fill="hold"/>
                                        <p:tgtEl>
                                          <p:spTgt spid="27"/>
                                        </p:tgtEl>
                                        <p:attrNameLst>
                                          <p:attrName>ppt_w</p:attrName>
                                        </p:attrNameLst>
                                      </p:cBhvr>
                                      <p:tavLst>
                                        <p:tav tm="0">
                                          <p:val>
                                            <p:fltVal val="0"/>
                                          </p:val>
                                        </p:tav>
                                        <p:tav tm="100000">
                                          <p:val>
                                            <p:strVal val="#ppt_w"/>
                                          </p:val>
                                        </p:tav>
                                      </p:tavLst>
                                    </p:anim>
                                    <p:anim calcmode="lin" valueType="num">
                                      <p:cBhvr>
                                        <p:cTn id="18" dur="800" fill="hold"/>
                                        <p:tgtEl>
                                          <p:spTgt spid="27"/>
                                        </p:tgtEl>
                                        <p:attrNameLst>
                                          <p:attrName>ppt_h</p:attrName>
                                        </p:attrNameLst>
                                      </p:cBhvr>
                                      <p:tavLst>
                                        <p:tav tm="0">
                                          <p:val>
                                            <p:fltVal val="0"/>
                                          </p:val>
                                        </p:tav>
                                        <p:tav tm="100000">
                                          <p:val>
                                            <p:strVal val="#ppt_h"/>
                                          </p:val>
                                        </p:tav>
                                      </p:tavLst>
                                    </p:anim>
                                    <p:animEffect transition="in" filter="fade">
                                      <p:cBhvr>
                                        <p:cTn id="19" dur="800"/>
                                        <p:tgtEl>
                                          <p:spTgt spid="27"/>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32"/>
                                        </p:tgtEl>
                                        <p:attrNameLst>
                                          <p:attrName>style.visibility</p:attrName>
                                        </p:attrNameLst>
                                      </p:cBhvr>
                                      <p:to>
                                        <p:strVal val="visible"/>
                                      </p:to>
                                    </p:set>
                                    <p:anim calcmode="lin" valueType="num">
                                      <p:cBhvr>
                                        <p:cTn id="22" dur="800" fill="hold"/>
                                        <p:tgtEl>
                                          <p:spTgt spid="32"/>
                                        </p:tgtEl>
                                        <p:attrNameLst>
                                          <p:attrName>ppt_w</p:attrName>
                                        </p:attrNameLst>
                                      </p:cBhvr>
                                      <p:tavLst>
                                        <p:tav tm="0">
                                          <p:val>
                                            <p:fltVal val="0"/>
                                          </p:val>
                                        </p:tav>
                                        <p:tav tm="100000">
                                          <p:val>
                                            <p:strVal val="#ppt_w"/>
                                          </p:val>
                                        </p:tav>
                                      </p:tavLst>
                                    </p:anim>
                                    <p:anim calcmode="lin" valueType="num">
                                      <p:cBhvr>
                                        <p:cTn id="23" dur="800" fill="hold"/>
                                        <p:tgtEl>
                                          <p:spTgt spid="32"/>
                                        </p:tgtEl>
                                        <p:attrNameLst>
                                          <p:attrName>ppt_h</p:attrName>
                                        </p:attrNameLst>
                                      </p:cBhvr>
                                      <p:tavLst>
                                        <p:tav tm="0">
                                          <p:val>
                                            <p:fltVal val="0"/>
                                          </p:val>
                                        </p:tav>
                                        <p:tav tm="100000">
                                          <p:val>
                                            <p:strVal val="#ppt_h"/>
                                          </p:val>
                                        </p:tav>
                                      </p:tavLst>
                                    </p:anim>
                                    <p:animEffect transition="in" filter="fade">
                                      <p:cBhvr>
                                        <p:cTn id="24" dur="8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5 Point Topics ">
    <p:spTree>
      <p:nvGrpSpPr>
        <p:cNvPr id="1" name=""/>
        <p:cNvGrpSpPr/>
        <p:nvPr/>
      </p:nvGrpSpPr>
      <p:grpSpPr>
        <a:xfrm>
          <a:off x="0" y="0"/>
          <a:ext cx="0" cy="0"/>
          <a:chOff x="0" y="0"/>
          <a:chExt cx="0" cy="0"/>
        </a:xfrm>
      </p:grpSpPr>
      <p:sp>
        <p:nvSpPr>
          <p:cNvPr id="43" name="Text 5">
            <a:extLst>
              <a:ext uri="{FF2B5EF4-FFF2-40B4-BE49-F238E27FC236}">
                <a16:creationId xmlns:a16="http://schemas.microsoft.com/office/drawing/2014/main" id="{31719A97-4B44-4EDD-B62A-6AB64E6DA950}"/>
              </a:ext>
            </a:extLst>
          </p:cNvPr>
          <p:cNvSpPr>
            <a:spLocks noGrp="1"/>
          </p:cNvSpPr>
          <p:nvPr>
            <p:ph type="body" sz="quarter" idx="59" hasCustomPrompt="1"/>
          </p:nvPr>
        </p:nvSpPr>
        <p:spPr>
          <a:xfrm>
            <a:off x="9441760" y="3629211"/>
            <a:ext cx="2025404" cy="2137693"/>
          </a:xfrm>
          <a:prstGeom prst="rect">
            <a:avLst/>
          </a:prstGeom>
        </p:spPr>
        <p:txBody>
          <a:bodyPr vert="horz" lIns="91440" tIns="45720" rIns="91440" bIns="45720" rtlCol="0">
            <a:normAutofit/>
          </a:bodyPr>
          <a:lstStyle>
            <a:lvl1pPr>
              <a:defRPr lang="en-US" sz="1200"/>
            </a:lvl1pPr>
          </a:lstStyle>
          <a:p>
            <a:pPr lvl="0"/>
            <a:r>
              <a:rPr lang="en-US" dirty="0"/>
              <a:t>Description 5</a:t>
            </a:r>
          </a:p>
        </p:txBody>
      </p:sp>
      <p:sp>
        <p:nvSpPr>
          <p:cNvPr id="44" name="Heading 5">
            <a:extLst>
              <a:ext uri="{FF2B5EF4-FFF2-40B4-BE49-F238E27FC236}">
                <a16:creationId xmlns:a16="http://schemas.microsoft.com/office/drawing/2014/main" id="{7B61F21B-F047-4200-B547-8BB2F55AB677}"/>
              </a:ext>
            </a:extLst>
          </p:cNvPr>
          <p:cNvSpPr>
            <a:spLocks noGrp="1"/>
          </p:cNvSpPr>
          <p:nvPr>
            <p:ph type="body" sz="quarter" idx="60" hasCustomPrompt="1"/>
          </p:nvPr>
        </p:nvSpPr>
        <p:spPr>
          <a:xfrm>
            <a:off x="9443362" y="3148613"/>
            <a:ext cx="2007116" cy="415925"/>
          </a:xfrm>
          <a:prstGeom prst="rect">
            <a:avLst/>
          </a:prstGeom>
        </p:spPr>
        <p:txBody>
          <a:bodyPr>
            <a:normAutofit/>
          </a:bodyPr>
          <a:lstStyle>
            <a:lvl1pPr>
              <a:defRPr sz="1600">
                <a:solidFill>
                  <a:schemeClr val="accent6"/>
                </a:solidFill>
                <a:latin typeface="+mj-lt"/>
              </a:defRPr>
            </a:lvl1pPr>
            <a:lvl2pPr marL="0" indent="0">
              <a:buNone/>
              <a:defRPr/>
            </a:lvl2pPr>
          </a:lstStyle>
          <a:p>
            <a:pPr lvl="0"/>
            <a:r>
              <a:rPr lang="en-US" dirty="0"/>
              <a:t>Heading 5</a:t>
            </a:r>
          </a:p>
        </p:txBody>
      </p:sp>
      <p:sp>
        <p:nvSpPr>
          <p:cNvPr id="28" name="Oval 5">
            <a:extLst>
              <a:ext uri="{FF2B5EF4-FFF2-40B4-BE49-F238E27FC236}">
                <a16:creationId xmlns:a16="http://schemas.microsoft.com/office/drawing/2014/main" id="{64D31F64-F174-427A-BB78-5A195426241F}"/>
              </a:ext>
            </a:extLst>
          </p:cNvPr>
          <p:cNvSpPr>
            <a:spLocks noChangeAspect="1"/>
          </p:cNvSpPr>
          <p:nvPr/>
        </p:nvSpPr>
        <p:spPr>
          <a:xfrm>
            <a:off x="9679516" y="1827894"/>
            <a:ext cx="1569116" cy="1288384"/>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0" name="Picture Placeholder 5">
            <a:extLst>
              <a:ext uri="{FF2B5EF4-FFF2-40B4-BE49-F238E27FC236}">
                <a16:creationId xmlns:a16="http://schemas.microsoft.com/office/drawing/2014/main" id="{E2A573DE-4ECB-4FE5-A10E-A608FDD16C01}"/>
              </a:ext>
            </a:extLst>
          </p:cNvPr>
          <p:cNvSpPr>
            <a:spLocks noGrp="1"/>
          </p:cNvSpPr>
          <p:nvPr>
            <p:ph type="pic" sz="quarter" idx="52" hasCustomPrompt="1"/>
          </p:nvPr>
        </p:nvSpPr>
        <p:spPr>
          <a:xfrm>
            <a:off x="9992847" y="2000858"/>
            <a:ext cx="942454" cy="942454"/>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41" name="Text 4">
            <a:extLst>
              <a:ext uri="{FF2B5EF4-FFF2-40B4-BE49-F238E27FC236}">
                <a16:creationId xmlns:a16="http://schemas.microsoft.com/office/drawing/2014/main" id="{3430C6D7-506C-4558-8300-F20B4D449B24}"/>
              </a:ext>
            </a:extLst>
          </p:cNvPr>
          <p:cNvSpPr>
            <a:spLocks noGrp="1"/>
          </p:cNvSpPr>
          <p:nvPr>
            <p:ph type="body" sz="quarter" idx="57" hasCustomPrompt="1"/>
          </p:nvPr>
        </p:nvSpPr>
        <p:spPr>
          <a:xfrm>
            <a:off x="7262529" y="3629211"/>
            <a:ext cx="2025404" cy="2137693"/>
          </a:xfrm>
          <a:prstGeom prst="rect">
            <a:avLst/>
          </a:prstGeom>
        </p:spPr>
        <p:txBody>
          <a:bodyPr vert="horz" lIns="91440" tIns="45720" rIns="91440" bIns="45720" rtlCol="0">
            <a:normAutofit/>
          </a:bodyPr>
          <a:lstStyle>
            <a:lvl1pPr>
              <a:defRPr lang="en-US" sz="1200"/>
            </a:lvl1pPr>
          </a:lstStyle>
          <a:p>
            <a:pPr lvl="0"/>
            <a:r>
              <a:rPr lang="en-US" dirty="0"/>
              <a:t>Description 4</a:t>
            </a:r>
          </a:p>
        </p:txBody>
      </p:sp>
      <p:sp>
        <p:nvSpPr>
          <p:cNvPr id="42" name="Heading 4">
            <a:extLst>
              <a:ext uri="{FF2B5EF4-FFF2-40B4-BE49-F238E27FC236}">
                <a16:creationId xmlns:a16="http://schemas.microsoft.com/office/drawing/2014/main" id="{1FAB8A53-899C-48AC-92C1-6C53498CDAF5}"/>
              </a:ext>
            </a:extLst>
          </p:cNvPr>
          <p:cNvSpPr>
            <a:spLocks noGrp="1"/>
          </p:cNvSpPr>
          <p:nvPr>
            <p:ph type="body" sz="quarter" idx="58" hasCustomPrompt="1"/>
          </p:nvPr>
        </p:nvSpPr>
        <p:spPr>
          <a:xfrm>
            <a:off x="7263172" y="3154778"/>
            <a:ext cx="2007116" cy="415925"/>
          </a:xfrm>
          <a:prstGeom prst="rect">
            <a:avLst/>
          </a:prstGeom>
        </p:spPr>
        <p:txBody>
          <a:bodyPr>
            <a:normAutofit/>
          </a:bodyPr>
          <a:lstStyle>
            <a:lvl1pPr>
              <a:defRPr sz="1600">
                <a:solidFill>
                  <a:schemeClr val="accent5"/>
                </a:solidFill>
                <a:latin typeface="+mj-lt"/>
              </a:defRPr>
            </a:lvl1pPr>
            <a:lvl2pPr marL="0" indent="0">
              <a:buNone/>
              <a:defRPr/>
            </a:lvl2pPr>
          </a:lstStyle>
          <a:p>
            <a:pPr lvl="0"/>
            <a:r>
              <a:rPr lang="en-US" dirty="0"/>
              <a:t>Heading 4</a:t>
            </a:r>
          </a:p>
        </p:txBody>
      </p:sp>
      <p:sp>
        <p:nvSpPr>
          <p:cNvPr id="47" name="Oval 4">
            <a:extLst>
              <a:ext uri="{FF2B5EF4-FFF2-40B4-BE49-F238E27FC236}">
                <a16:creationId xmlns:a16="http://schemas.microsoft.com/office/drawing/2014/main" id="{8500B226-FFE9-43D6-B5F6-F627D924A284}"/>
              </a:ext>
            </a:extLst>
          </p:cNvPr>
          <p:cNvSpPr>
            <a:spLocks noChangeAspect="1"/>
          </p:cNvSpPr>
          <p:nvPr userDrawn="1"/>
        </p:nvSpPr>
        <p:spPr>
          <a:xfrm>
            <a:off x="7497882" y="1827894"/>
            <a:ext cx="1569116" cy="1288384"/>
          </a:xfrm>
          <a:prstGeom prst="hexagon">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48" name="Picture Placeholder 4">
            <a:extLst>
              <a:ext uri="{FF2B5EF4-FFF2-40B4-BE49-F238E27FC236}">
                <a16:creationId xmlns:a16="http://schemas.microsoft.com/office/drawing/2014/main" id="{7603EE7C-7B31-40E7-9C86-16DF06671FF8}"/>
              </a:ext>
            </a:extLst>
          </p:cNvPr>
          <p:cNvSpPr>
            <a:spLocks noGrp="1"/>
          </p:cNvSpPr>
          <p:nvPr>
            <p:ph type="pic" sz="quarter" idx="62" hasCustomPrompt="1"/>
          </p:nvPr>
        </p:nvSpPr>
        <p:spPr>
          <a:xfrm>
            <a:off x="7821330" y="2000858"/>
            <a:ext cx="942454" cy="942454"/>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31" name="Text 3">
            <a:extLst>
              <a:ext uri="{FF2B5EF4-FFF2-40B4-BE49-F238E27FC236}">
                <a16:creationId xmlns:a16="http://schemas.microsoft.com/office/drawing/2014/main" id="{9D5D33E4-A953-41D2-A673-0D6A9F46B22F}"/>
              </a:ext>
            </a:extLst>
          </p:cNvPr>
          <p:cNvSpPr>
            <a:spLocks noGrp="1"/>
          </p:cNvSpPr>
          <p:nvPr>
            <p:ph type="body" sz="quarter" idx="56" hasCustomPrompt="1"/>
          </p:nvPr>
        </p:nvSpPr>
        <p:spPr>
          <a:xfrm>
            <a:off x="5083298" y="3629211"/>
            <a:ext cx="2025404" cy="2137693"/>
          </a:xfrm>
          <a:prstGeom prst="rect">
            <a:avLst/>
          </a:prstGeom>
        </p:spPr>
        <p:txBody>
          <a:bodyPr vert="horz" lIns="91440" tIns="45720" rIns="91440" bIns="45720" rtlCol="0">
            <a:normAutofit/>
          </a:bodyPr>
          <a:lstStyle>
            <a:lvl1pPr>
              <a:defRPr lang="en-US" sz="1200"/>
            </a:lvl1pPr>
          </a:lstStyle>
          <a:p>
            <a:pPr lvl="0"/>
            <a:r>
              <a:rPr lang="en-US" dirty="0"/>
              <a:t>Description 3</a:t>
            </a:r>
          </a:p>
        </p:txBody>
      </p:sp>
      <p:sp>
        <p:nvSpPr>
          <p:cNvPr id="34" name="Heading 3">
            <a:extLst>
              <a:ext uri="{FF2B5EF4-FFF2-40B4-BE49-F238E27FC236}">
                <a16:creationId xmlns:a16="http://schemas.microsoft.com/office/drawing/2014/main" id="{E7F1847A-4674-4CBB-97BE-763D8BD433CD}"/>
              </a:ext>
            </a:extLst>
          </p:cNvPr>
          <p:cNvSpPr>
            <a:spLocks noGrp="1"/>
          </p:cNvSpPr>
          <p:nvPr>
            <p:ph type="body" sz="quarter" idx="46" hasCustomPrompt="1"/>
          </p:nvPr>
        </p:nvSpPr>
        <p:spPr>
          <a:xfrm>
            <a:off x="5092442" y="3154778"/>
            <a:ext cx="2007116" cy="415925"/>
          </a:xfrm>
          <a:prstGeom prst="rect">
            <a:avLst/>
          </a:prstGeom>
        </p:spPr>
        <p:txBody>
          <a:bodyPr>
            <a:normAutofit/>
          </a:bodyPr>
          <a:lstStyle>
            <a:lvl1pPr>
              <a:defRPr sz="1600">
                <a:solidFill>
                  <a:schemeClr val="accent4"/>
                </a:solidFill>
                <a:latin typeface="+mj-lt"/>
              </a:defRPr>
            </a:lvl1pPr>
            <a:lvl2pPr marL="0" indent="0">
              <a:buNone/>
              <a:defRPr/>
            </a:lvl2pPr>
          </a:lstStyle>
          <a:p>
            <a:pPr lvl="0"/>
            <a:r>
              <a:rPr lang="en-US" dirty="0"/>
              <a:t>Heading 3</a:t>
            </a:r>
          </a:p>
        </p:txBody>
      </p:sp>
      <p:sp>
        <p:nvSpPr>
          <p:cNvPr id="4" name="Hexagon 3">
            <a:extLst>
              <a:ext uri="{FF2B5EF4-FFF2-40B4-BE49-F238E27FC236}">
                <a16:creationId xmlns:a16="http://schemas.microsoft.com/office/drawing/2014/main" id="{80294380-CC89-4902-87D9-4B2187201840}"/>
              </a:ext>
            </a:extLst>
          </p:cNvPr>
          <p:cNvSpPr>
            <a:spLocks noChangeAspect="1"/>
          </p:cNvSpPr>
          <p:nvPr/>
        </p:nvSpPr>
        <p:spPr>
          <a:xfrm>
            <a:off x="5316248" y="1827894"/>
            <a:ext cx="1569116" cy="1288384"/>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21" name="Picture Placeholder 3">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5624773" y="2000858"/>
            <a:ext cx="942454" cy="942454"/>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5" name="Text 2">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2904067" y="3629211"/>
            <a:ext cx="2025404" cy="2137693"/>
          </a:xfrm>
          <a:prstGeom prst="rect">
            <a:avLst/>
          </a:prstGeom>
        </p:spPr>
        <p:txBody>
          <a:bodyPr vert="horz" lIns="91440" tIns="45720" rIns="91440" bIns="45720" rtlCol="0">
            <a:normAutofit/>
          </a:bodyPr>
          <a:lstStyle>
            <a:lvl1pPr>
              <a:defRPr lang="en-US" sz="1200"/>
            </a:lvl1pPr>
          </a:lstStyle>
          <a:p>
            <a:pPr lvl="0"/>
            <a:r>
              <a:rPr lang="en-US" dirty="0"/>
              <a:t>Description 2</a:t>
            </a:r>
          </a:p>
        </p:txBody>
      </p:sp>
      <p:sp>
        <p:nvSpPr>
          <p:cNvPr id="24" name="Heading 2">
            <a:extLst>
              <a:ext uri="{FF2B5EF4-FFF2-40B4-BE49-F238E27FC236}">
                <a16:creationId xmlns:a16="http://schemas.microsoft.com/office/drawing/2014/main" id="{0C62F18B-1D81-40DA-8050-A297FFD86F5D}"/>
              </a:ext>
            </a:extLst>
          </p:cNvPr>
          <p:cNvSpPr>
            <a:spLocks noGrp="1"/>
          </p:cNvSpPr>
          <p:nvPr>
            <p:ph type="body" sz="quarter" idx="45" hasCustomPrompt="1"/>
          </p:nvPr>
        </p:nvSpPr>
        <p:spPr>
          <a:xfrm>
            <a:off x="2907289" y="3148614"/>
            <a:ext cx="1988624" cy="415925"/>
          </a:xfrm>
          <a:prstGeom prst="rect">
            <a:avLst/>
          </a:prstGeom>
        </p:spPr>
        <p:txBody>
          <a:bodyPr>
            <a:normAutofit/>
          </a:bodyPr>
          <a:lstStyle>
            <a:lvl1pPr>
              <a:defRPr sz="1600">
                <a:solidFill>
                  <a:schemeClr val="accent2"/>
                </a:solidFill>
                <a:latin typeface="+mj-lt"/>
              </a:defRPr>
            </a:lvl1pPr>
            <a:lvl2pPr marL="0" indent="0">
              <a:buNone/>
              <a:defRPr/>
            </a:lvl2pPr>
          </a:lstStyle>
          <a:p>
            <a:pPr lvl="0"/>
            <a:r>
              <a:rPr lang="en-US" dirty="0"/>
              <a:t>Heading 2</a:t>
            </a:r>
          </a:p>
        </p:txBody>
      </p:sp>
      <p:sp>
        <p:nvSpPr>
          <p:cNvPr id="22" name="Oval 2">
            <a:extLst>
              <a:ext uri="{FF2B5EF4-FFF2-40B4-BE49-F238E27FC236}">
                <a16:creationId xmlns:a16="http://schemas.microsoft.com/office/drawing/2014/main" id="{AA82309A-974D-4637-A9D5-99143115ABBF}"/>
              </a:ext>
            </a:extLst>
          </p:cNvPr>
          <p:cNvSpPr>
            <a:spLocks noChangeAspect="1"/>
          </p:cNvSpPr>
          <p:nvPr/>
        </p:nvSpPr>
        <p:spPr>
          <a:xfrm>
            <a:off x="3134614" y="1827894"/>
            <a:ext cx="1569116" cy="1288384"/>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2" name="Picture Placeholder 2">
            <a:extLst>
              <a:ext uri="{FF2B5EF4-FFF2-40B4-BE49-F238E27FC236}">
                <a16:creationId xmlns:a16="http://schemas.microsoft.com/office/drawing/2014/main" id="{3C68534C-333D-4B75-BB9D-4CBA7036729E}"/>
              </a:ext>
            </a:extLst>
          </p:cNvPr>
          <p:cNvSpPr>
            <a:spLocks noGrp="1"/>
          </p:cNvSpPr>
          <p:nvPr>
            <p:ph type="pic" sz="quarter" idx="50" hasCustomPrompt="1"/>
          </p:nvPr>
        </p:nvSpPr>
        <p:spPr>
          <a:xfrm>
            <a:off x="3445542" y="2000858"/>
            <a:ext cx="942454" cy="942454"/>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724836" y="3629211"/>
            <a:ext cx="2025404" cy="2137693"/>
          </a:xfrm>
          <a:prstGeom prst="rect">
            <a:avLst/>
          </a:prstGeom>
        </p:spPr>
        <p:txBody>
          <a:bodyPr>
            <a:normAutofit/>
          </a:bodyPr>
          <a:lstStyle>
            <a:lvl1pPr>
              <a:defRPr sz="1200">
                <a:solidFill>
                  <a:schemeClr val="tx1"/>
                </a:solidFill>
              </a:defRPr>
            </a:lvl1pPr>
          </a:lstStyle>
          <a:p>
            <a:r>
              <a:rPr lang="en-US" dirty="0"/>
              <a:t>Description 1</a:t>
            </a:r>
          </a:p>
        </p:txBody>
      </p:sp>
      <p:sp>
        <p:nvSpPr>
          <p:cNvPr id="20" name="Heading 1">
            <a:extLst>
              <a:ext uri="{FF2B5EF4-FFF2-40B4-BE49-F238E27FC236}">
                <a16:creationId xmlns:a16="http://schemas.microsoft.com/office/drawing/2014/main" id="{52693BFE-9A7A-42BB-97D9-1DDF9F9FA1A0}"/>
              </a:ext>
            </a:extLst>
          </p:cNvPr>
          <p:cNvSpPr>
            <a:spLocks noGrp="1"/>
          </p:cNvSpPr>
          <p:nvPr>
            <p:ph type="body" sz="quarter" idx="44" hasCustomPrompt="1"/>
          </p:nvPr>
        </p:nvSpPr>
        <p:spPr>
          <a:xfrm>
            <a:off x="724836" y="3148613"/>
            <a:ext cx="2025404" cy="415925"/>
          </a:xfrm>
          <a:prstGeom prst="rect">
            <a:avLst/>
          </a:prstGeom>
        </p:spPr>
        <p:txBody>
          <a:bodyPr>
            <a:normAutofit/>
          </a:bodyPr>
          <a:lstStyle>
            <a:lvl1pPr>
              <a:defRPr sz="1600">
                <a:solidFill>
                  <a:schemeClr val="tx2"/>
                </a:solidFill>
                <a:latin typeface="+mj-lt"/>
              </a:defRPr>
            </a:lvl1pPr>
            <a:lvl2pPr marL="0" indent="0">
              <a:buNone/>
              <a:defRPr/>
            </a:lvl2pPr>
          </a:lstStyle>
          <a:p>
            <a:pPr lvl="0"/>
            <a:r>
              <a:rPr lang="en-US" dirty="0"/>
              <a:t>Heading 1</a:t>
            </a:r>
          </a:p>
        </p:txBody>
      </p:sp>
      <p:sp>
        <p:nvSpPr>
          <p:cNvPr id="6" name="Oval 1">
            <a:extLst>
              <a:ext uri="{FF2B5EF4-FFF2-40B4-BE49-F238E27FC236}">
                <a16:creationId xmlns:a16="http://schemas.microsoft.com/office/drawing/2014/main" id="{D52D8E3C-0551-436F-BBB2-D572C17FBA42}"/>
              </a:ext>
            </a:extLst>
          </p:cNvPr>
          <p:cNvSpPr>
            <a:spLocks noChangeAspect="1"/>
          </p:cNvSpPr>
          <p:nvPr/>
        </p:nvSpPr>
        <p:spPr>
          <a:xfrm>
            <a:off x="952980" y="1827894"/>
            <a:ext cx="1569116" cy="1288384"/>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1266311" y="2000858"/>
            <a:ext cx="942454" cy="942454"/>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4839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p:cTn id="7" dur="800" fill="hold"/>
                                        <p:tgtEl>
                                          <p:spTgt spid="6"/>
                                        </p:tgtEl>
                                        <p:attrNameLst>
                                          <p:attrName>ppt_w</p:attrName>
                                        </p:attrNameLst>
                                      </p:cBhvr>
                                      <p:tavLst>
                                        <p:tav tm="0">
                                          <p:val>
                                            <p:fltVal val="0"/>
                                          </p:val>
                                        </p:tav>
                                        <p:tav tm="100000">
                                          <p:val>
                                            <p:strVal val="#ppt_w"/>
                                          </p:val>
                                        </p:tav>
                                      </p:tavLst>
                                    </p:anim>
                                    <p:anim calcmode="lin" valueType="num">
                                      <p:cBhvr>
                                        <p:cTn id="8" dur="800" fill="hold"/>
                                        <p:tgtEl>
                                          <p:spTgt spid="6"/>
                                        </p:tgtEl>
                                        <p:attrNameLst>
                                          <p:attrName>ppt_h</p:attrName>
                                        </p:attrNameLst>
                                      </p:cBhvr>
                                      <p:tavLst>
                                        <p:tav tm="0">
                                          <p:val>
                                            <p:fltVal val="0"/>
                                          </p:val>
                                        </p:tav>
                                        <p:tav tm="100000">
                                          <p:val>
                                            <p:strVal val="#ppt_h"/>
                                          </p:val>
                                        </p:tav>
                                      </p:tavLst>
                                    </p:anim>
                                    <p:animEffect transition="in" filter="fade">
                                      <p:cBhvr>
                                        <p:cTn id="9" dur="800"/>
                                        <p:tgtEl>
                                          <p:spTgt spid="6"/>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 calcmode="lin" valueType="num">
                                      <p:cBhvr>
                                        <p:cTn id="12" dur="800" fill="hold"/>
                                        <p:tgtEl>
                                          <p:spTgt spid="4"/>
                                        </p:tgtEl>
                                        <p:attrNameLst>
                                          <p:attrName>ppt_w</p:attrName>
                                        </p:attrNameLst>
                                      </p:cBhvr>
                                      <p:tavLst>
                                        <p:tav tm="0">
                                          <p:val>
                                            <p:fltVal val="0"/>
                                          </p:val>
                                        </p:tav>
                                        <p:tav tm="100000">
                                          <p:val>
                                            <p:strVal val="#ppt_w"/>
                                          </p:val>
                                        </p:tav>
                                      </p:tavLst>
                                    </p:anim>
                                    <p:anim calcmode="lin" valueType="num">
                                      <p:cBhvr>
                                        <p:cTn id="13" dur="800" fill="hold"/>
                                        <p:tgtEl>
                                          <p:spTgt spid="4"/>
                                        </p:tgtEl>
                                        <p:attrNameLst>
                                          <p:attrName>ppt_h</p:attrName>
                                        </p:attrNameLst>
                                      </p:cBhvr>
                                      <p:tavLst>
                                        <p:tav tm="0">
                                          <p:val>
                                            <p:fltVal val="0"/>
                                          </p:val>
                                        </p:tav>
                                        <p:tav tm="100000">
                                          <p:val>
                                            <p:strVal val="#ppt_h"/>
                                          </p:val>
                                        </p:tav>
                                      </p:tavLst>
                                    </p:anim>
                                    <p:animEffect transition="in" filter="fade">
                                      <p:cBhvr>
                                        <p:cTn id="14" dur="800"/>
                                        <p:tgtEl>
                                          <p:spTgt spid="4"/>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800" fill="hold"/>
                                        <p:tgtEl>
                                          <p:spTgt spid="28"/>
                                        </p:tgtEl>
                                        <p:attrNameLst>
                                          <p:attrName>ppt_w</p:attrName>
                                        </p:attrNameLst>
                                      </p:cBhvr>
                                      <p:tavLst>
                                        <p:tav tm="0">
                                          <p:val>
                                            <p:fltVal val="0"/>
                                          </p:val>
                                        </p:tav>
                                        <p:tav tm="100000">
                                          <p:val>
                                            <p:strVal val="#ppt_w"/>
                                          </p:val>
                                        </p:tav>
                                      </p:tavLst>
                                    </p:anim>
                                    <p:anim calcmode="lin" valueType="num">
                                      <p:cBhvr>
                                        <p:cTn id="18" dur="800" fill="hold"/>
                                        <p:tgtEl>
                                          <p:spTgt spid="28"/>
                                        </p:tgtEl>
                                        <p:attrNameLst>
                                          <p:attrName>ppt_h</p:attrName>
                                        </p:attrNameLst>
                                      </p:cBhvr>
                                      <p:tavLst>
                                        <p:tav tm="0">
                                          <p:val>
                                            <p:fltVal val="0"/>
                                          </p:val>
                                        </p:tav>
                                        <p:tav tm="100000">
                                          <p:val>
                                            <p:strVal val="#ppt_h"/>
                                          </p:val>
                                        </p:tav>
                                      </p:tavLst>
                                    </p:anim>
                                    <p:animEffect transition="in" filter="fade">
                                      <p:cBhvr>
                                        <p:cTn id="19" dur="800"/>
                                        <p:tgtEl>
                                          <p:spTgt spid="28"/>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800" fill="hold"/>
                                        <p:tgtEl>
                                          <p:spTgt spid="22"/>
                                        </p:tgtEl>
                                        <p:attrNameLst>
                                          <p:attrName>ppt_w</p:attrName>
                                        </p:attrNameLst>
                                      </p:cBhvr>
                                      <p:tavLst>
                                        <p:tav tm="0">
                                          <p:val>
                                            <p:fltVal val="0"/>
                                          </p:val>
                                        </p:tav>
                                        <p:tav tm="100000">
                                          <p:val>
                                            <p:strVal val="#ppt_w"/>
                                          </p:val>
                                        </p:tav>
                                      </p:tavLst>
                                    </p:anim>
                                    <p:anim calcmode="lin" valueType="num">
                                      <p:cBhvr>
                                        <p:cTn id="23" dur="800" fill="hold"/>
                                        <p:tgtEl>
                                          <p:spTgt spid="22"/>
                                        </p:tgtEl>
                                        <p:attrNameLst>
                                          <p:attrName>ppt_h</p:attrName>
                                        </p:attrNameLst>
                                      </p:cBhvr>
                                      <p:tavLst>
                                        <p:tav tm="0">
                                          <p:val>
                                            <p:fltVal val="0"/>
                                          </p:val>
                                        </p:tav>
                                        <p:tav tm="100000">
                                          <p:val>
                                            <p:strVal val="#ppt_h"/>
                                          </p:val>
                                        </p:tav>
                                      </p:tavLst>
                                    </p:anim>
                                    <p:animEffect transition="in" filter="fade">
                                      <p:cBhvr>
                                        <p:cTn id="24" dur="800"/>
                                        <p:tgtEl>
                                          <p:spTgt spid="22"/>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47"/>
                                        </p:tgtEl>
                                        <p:attrNameLst>
                                          <p:attrName>style.visibility</p:attrName>
                                        </p:attrNameLst>
                                      </p:cBhvr>
                                      <p:to>
                                        <p:strVal val="visible"/>
                                      </p:to>
                                    </p:set>
                                    <p:anim calcmode="lin" valueType="num">
                                      <p:cBhvr>
                                        <p:cTn id="27" dur="800" fill="hold"/>
                                        <p:tgtEl>
                                          <p:spTgt spid="47"/>
                                        </p:tgtEl>
                                        <p:attrNameLst>
                                          <p:attrName>ppt_w</p:attrName>
                                        </p:attrNameLst>
                                      </p:cBhvr>
                                      <p:tavLst>
                                        <p:tav tm="0">
                                          <p:val>
                                            <p:fltVal val="0"/>
                                          </p:val>
                                        </p:tav>
                                        <p:tav tm="100000">
                                          <p:val>
                                            <p:strVal val="#ppt_w"/>
                                          </p:val>
                                        </p:tav>
                                      </p:tavLst>
                                    </p:anim>
                                    <p:anim calcmode="lin" valueType="num">
                                      <p:cBhvr>
                                        <p:cTn id="28" dur="800" fill="hold"/>
                                        <p:tgtEl>
                                          <p:spTgt spid="47"/>
                                        </p:tgtEl>
                                        <p:attrNameLst>
                                          <p:attrName>ppt_h</p:attrName>
                                        </p:attrNameLst>
                                      </p:cBhvr>
                                      <p:tavLst>
                                        <p:tav tm="0">
                                          <p:val>
                                            <p:fltVal val="0"/>
                                          </p:val>
                                        </p:tav>
                                        <p:tav tm="100000">
                                          <p:val>
                                            <p:strVal val="#ppt_h"/>
                                          </p:val>
                                        </p:tav>
                                      </p:tavLst>
                                    </p:anim>
                                    <p:animEffect transition="in" filter="fade">
                                      <p:cBhvr>
                                        <p:cTn id="29" dur="8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7" grpId="0" animBg="1"/>
      <p:bldP spid="4" grpId="0" animBg="1"/>
      <p:bldP spid="22" grpId="0" animBg="1"/>
      <p:bldP spid="6" grpId="0" animBg="1"/>
    </p:bld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6 Point Topics ">
    <p:spTree>
      <p:nvGrpSpPr>
        <p:cNvPr id="1" name=""/>
        <p:cNvGrpSpPr/>
        <p:nvPr/>
      </p:nvGrpSpPr>
      <p:grpSpPr>
        <a:xfrm>
          <a:off x="0" y="0"/>
          <a:ext cx="0" cy="0"/>
          <a:chOff x="0" y="0"/>
          <a:chExt cx="0" cy="0"/>
        </a:xfrm>
      </p:grpSpPr>
      <p:sp>
        <p:nvSpPr>
          <p:cNvPr id="43" name="Text 6">
            <a:extLst>
              <a:ext uri="{FF2B5EF4-FFF2-40B4-BE49-F238E27FC236}">
                <a16:creationId xmlns:a16="http://schemas.microsoft.com/office/drawing/2014/main" id="{31719A97-4B44-4EDD-B62A-6AB64E6DA950}"/>
              </a:ext>
            </a:extLst>
          </p:cNvPr>
          <p:cNvSpPr>
            <a:spLocks noGrp="1"/>
          </p:cNvSpPr>
          <p:nvPr>
            <p:ph type="body" sz="quarter" idx="59" hasCustomPrompt="1"/>
          </p:nvPr>
        </p:nvSpPr>
        <p:spPr>
          <a:xfrm>
            <a:off x="9797129"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6</a:t>
            </a:r>
          </a:p>
        </p:txBody>
      </p:sp>
      <p:sp>
        <p:nvSpPr>
          <p:cNvPr id="44" name="Heading 6">
            <a:extLst>
              <a:ext uri="{FF2B5EF4-FFF2-40B4-BE49-F238E27FC236}">
                <a16:creationId xmlns:a16="http://schemas.microsoft.com/office/drawing/2014/main" id="{7B61F21B-F047-4200-B547-8BB2F55AB677}"/>
              </a:ext>
            </a:extLst>
          </p:cNvPr>
          <p:cNvSpPr>
            <a:spLocks noGrp="1"/>
          </p:cNvSpPr>
          <p:nvPr>
            <p:ph type="body" sz="quarter" idx="60" hasCustomPrompt="1"/>
          </p:nvPr>
        </p:nvSpPr>
        <p:spPr>
          <a:xfrm>
            <a:off x="9797129" y="3154778"/>
            <a:ext cx="1655494" cy="415925"/>
          </a:xfrm>
          <a:prstGeom prst="rect">
            <a:avLst/>
          </a:prstGeom>
        </p:spPr>
        <p:txBody>
          <a:bodyPr>
            <a:normAutofit/>
          </a:bodyPr>
          <a:lstStyle>
            <a:lvl1pPr>
              <a:defRPr sz="1600">
                <a:solidFill>
                  <a:schemeClr val="accent6"/>
                </a:solidFill>
                <a:latin typeface="+mj-lt"/>
              </a:defRPr>
            </a:lvl1pPr>
            <a:lvl2pPr marL="0" indent="0">
              <a:buNone/>
              <a:defRPr/>
            </a:lvl2pPr>
          </a:lstStyle>
          <a:p>
            <a:pPr lvl="0"/>
            <a:r>
              <a:rPr lang="en-US" dirty="0"/>
              <a:t>Heading 6</a:t>
            </a:r>
          </a:p>
        </p:txBody>
      </p:sp>
      <p:sp>
        <p:nvSpPr>
          <p:cNvPr id="28" name="Oval 6">
            <a:extLst>
              <a:ext uri="{FF2B5EF4-FFF2-40B4-BE49-F238E27FC236}">
                <a16:creationId xmlns:a16="http://schemas.microsoft.com/office/drawing/2014/main" id="{64D31F64-F174-427A-BB78-5A195426241F}"/>
              </a:ext>
            </a:extLst>
          </p:cNvPr>
          <p:cNvSpPr>
            <a:spLocks noChangeAspect="1"/>
          </p:cNvSpPr>
          <p:nvPr/>
        </p:nvSpPr>
        <p:spPr>
          <a:xfrm>
            <a:off x="10006460" y="1828800"/>
            <a:ext cx="1271140" cy="1094200"/>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0" name="Picture Placeholder 6">
            <a:extLst>
              <a:ext uri="{FF2B5EF4-FFF2-40B4-BE49-F238E27FC236}">
                <a16:creationId xmlns:a16="http://schemas.microsoft.com/office/drawing/2014/main" id="{E2A573DE-4ECB-4FE5-A10E-A608FDD16C01}"/>
              </a:ext>
            </a:extLst>
          </p:cNvPr>
          <p:cNvSpPr>
            <a:spLocks noGrp="1"/>
          </p:cNvSpPr>
          <p:nvPr>
            <p:ph type="pic" sz="quarter" idx="52" hasCustomPrompt="1"/>
          </p:nvPr>
        </p:nvSpPr>
        <p:spPr>
          <a:xfrm>
            <a:off x="10241826" y="1975695"/>
            <a:ext cx="800408" cy="80040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41" name="Text 5">
            <a:extLst>
              <a:ext uri="{FF2B5EF4-FFF2-40B4-BE49-F238E27FC236}">
                <a16:creationId xmlns:a16="http://schemas.microsoft.com/office/drawing/2014/main" id="{3430C6D7-506C-4558-8300-F20B4D449B24}"/>
              </a:ext>
            </a:extLst>
          </p:cNvPr>
          <p:cNvSpPr>
            <a:spLocks noGrp="1"/>
          </p:cNvSpPr>
          <p:nvPr>
            <p:ph type="body" sz="quarter" idx="57" hasCustomPrompt="1"/>
          </p:nvPr>
        </p:nvSpPr>
        <p:spPr>
          <a:xfrm>
            <a:off x="7938775"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5</a:t>
            </a:r>
          </a:p>
        </p:txBody>
      </p:sp>
      <p:sp>
        <p:nvSpPr>
          <p:cNvPr id="42" name="Heading 5">
            <a:extLst>
              <a:ext uri="{FF2B5EF4-FFF2-40B4-BE49-F238E27FC236}">
                <a16:creationId xmlns:a16="http://schemas.microsoft.com/office/drawing/2014/main" id="{1FAB8A53-899C-48AC-92C1-6C53498CDAF5}"/>
              </a:ext>
            </a:extLst>
          </p:cNvPr>
          <p:cNvSpPr>
            <a:spLocks noGrp="1"/>
          </p:cNvSpPr>
          <p:nvPr>
            <p:ph type="body" sz="quarter" idx="58" hasCustomPrompt="1"/>
          </p:nvPr>
        </p:nvSpPr>
        <p:spPr>
          <a:xfrm>
            <a:off x="7938775" y="3154778"/>
            <a:ext cx="1655494" cy="415925"/>
          </a:xfrm>
          <a:prstGeom prst="rect">
            <a:avLst/>
          </a:prstGeom>
        </p:spPr>
        <p:txBody>
          <a:bodyPr>
            <a:normAutofit/>
          </a:bodyPr>
          <a:lstStyle>
            <a:lvl1pPr>
              <a:defRPr sz="1600">
                <a:solidFill>
                  <a:schemeClr val="accent5"/>
                </a:solidFill>
                <a:latin typeface="+mj-lt"/>
              </a:defRPr>
            </a:lvl1pPr>
            <a:lvl2pPr marL="0" indent="0">
              <a:buNone/>
              <a:defRPr/>
            </a:lvl2pPr>
          </a:lstStyle>
          <a:p>
            <a:pPr lvl="0"/>
            <a:r>
              <a:rPr lang="en-US" dirty="0"/>
              <a:t>Heading 5</a:t>
            </a:r>
          </a:p>
        </p:txBody>
      </p:sp>
      <p:sp>
        <p:nvSpPr>
          <p:cNvPr id="47" name="Oval 5">
            <a:extLst>
              <a:ext uri="{FF2B5EF4-FFF2-40B4-BE49-F238E27FC236}">
                <a16:creationId xmlns:a16="http://schemas.microsoft.com/office/drawing/2014/main" id="{8500B226-FFE9-43D6-B5F6-F627D924A284}"/>
              </a:ext>
            </a:extLst>
          </p:cNvPr>
          <p:cNvSpPr>
            <a:spLocks noChangeAspect="1"/>
          </p:cNvSpPr>
          <p:nvPr userDrawn="1"/>
        </p:nvSpPr>
        <p:spPr>
          <a:xfrm>
            <a:off x="8209320" y="1828800"/>
            <a:ext cx="1271140" cy="1094200"/>
          </a:xfrm>
          <a:prstGeom prst="hexagon">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48" name="Picture Placeholder 5">
            <a:extLst>
              <a:ext uri="{FF2B5EF4-FFF2-40B4-BE49-F238E27FC236}">
                <a16:creationId xmlns:a16="http://schemas.microsoft.com/office/drawing/2014/main" id="{7603EE7C-7B31-40E7-9C86-16DF06671FF8}"/>
              </a:ext>
            </a:extLst>
          </p:cNvPr>
          <p:cNvSpPr>
            <a:spLocks noGrp="1"/>
          </p:cNvSpPr>
          <p:nvPr>
            <p:ph type="pic" sz="quarter" idx="62" hasCustomPrompt="1"/>
          </p:nvPr>
        </p:nvSpPr>
        <p:spPr>
          <a:xfrm>
            <a:off x="8444686" y="1975695"/>
            <a:ext cx="800408" cy="800408"/>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31" name="Text 4">
            <a:extLst>
              <a:ext uri="{FF2B5EF4-FFF2-40B4-BE49-F238E27FC236}">
                <a16:creationId xmlns:a16="http://schemas.microsoft.com/office/drawing/2014/main" id="{9D5D33E4-A953-41D2-A673-0D6A9F46B22F}"/>
              </a:ext>
            </a:extLst>
          </p:cNvPr>
          <p:cNvSpPr>
            <a:spLocks noGrp="1"/>
          </p:cNvSpPr>
          <p:nvPr>
            <p:ph type="body" sz="quarter" idx="56" hasCustomPrompt="1"/>
          </p:nvPr>
        </p:nvSpPr>
        <p:spPr>
          <a:xfrm>
            <a:off x="6080420"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4</a:t>
            </a:r>
          </a:p>
        </p:txBody>
      </p:sp>
      <p:sp>
        <p:nvSpPr>
          <p:cNvPr id="34" name="Heading 4">
            <a:extLst>
              <a:ext uri="{FF2B5EF4-FFF2-40B4-BE49-F238E27FC236}">
                <a16:creationId xmlns:a16="http://schemas.microsoft.com/office/drawing/2014/main" id="{E7F1847A-4674-4CBB-97BE-763D8BD433CD}"/>
              </a:ext>
            </a:extLst>
          </p:cNvPr>
          <p:cNvSpPr>
            <a:spLocks noGrp="1"/>
          </p:cNvSpPr>
          <p:nvPr>
            <p:ph type="body" sz="quarter" idx="46" hasCustomPrompt="1"/>
          </p:nvPr>
        </p:nvSpPr>
        <p:spPr>
          <a:xfrm>
            <a:off x="6080420" y="3154778"/>
            <a:ext cx="1655494" cy="415925"/>
          </a:xfrm>
          <a:prstGeom prst="rect">
            <a:avLst/>
          </a:prstGeom>
        </p:spPr>
        <p:txBody>
          <a:bodyPr>
            <a:normAutofit/>
          </a:bodyPr>
          <a:lstStyle>
            <a:lvl1pPr>
              <a:defRPr sz="1600">
                <a:solidFill>
                  <a:schemeClr val="accent4"/>
                </a:solidFill>
                <a:latin typeface="+mj-lt"/>
              </a:defRPr>
            </a:lvl1pPr>
            <a:lvl2pPr marL="0" indent="0">
              <a:buNone/>
              <a:defRPr/>
            </a:lvl2pPr>
          </a:lstStyle>
          <a:p>
            <a:pPr lvl="0"/>
            <a:r>
              <a:rPr lang="en-US" dirty="0"/>
              <a:t>Heading 4</a:t>
            </a:r>
          </a:p>
        </p:txBody>
      </p:sp>
      <p:sp>
        <p:nvSpPr>
          <p:cNvPr id="4" name="Oval 4">
            <a:extLst>
              <a:ext uri="{FF2B5EF4-FFF2-40B4-BE49-F238E27FC236}">
                <a16:creationId xmlns:a16="http://schemas.microsoft.com/office/drawing/2014/main" id="{80294380-CC89-4902-87D9-4B2187201840}"/>
              </a:ext>
            </a:extLst>
          </p:cNvPr>
          <p:cNvSpPr>
            <a:spLocks noChangeAspect="1"/>
          </p:cNvSpPr>
          <p:nvPr/>
        </p:nvSpPr>
        <p:spPr>
          <a:xfrm>
            <a:off x="6323711" y="1828800"/>
            <a:ext cx="1271140" cy="1094200"/>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21" name="Picture Placeholder 4">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6560230" y="1980775"/>
            <a:ext cx="800408" cy="80040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5" name="Text 3">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4222065"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3</a:t>
            </a:r>
          </a:p>
        </p:txBody>
      </p:sp>
      <p:sp>
        <p:nvSpPr>
          <p:cNvPr id="24" name="Heading 3">
            <a:extLst>
              <a:ext uri="{FF2B5EF4-FFF2-40B4-BE49-F238E27FC236}">
                <a16:creationId xmlns:a16="http://schemas.microsoft.com/office/drawing/2014/main" id="{0C62F18B-1D81-40DA-8050-A297FFD86F5D}"/>
              </a:ext>
            </a:extLst>
          </p:cNvPr>
          <p:cNvSpPr>
            <a:spLocks noGrp="1"/>
          </p:cNvSpPr>
          <p:nvPr>
            <p:ph type="body" sz="quarter" idx="45" hasCustomPrompt="1"/>
          </p:nvPr>
        </p:nvSpPr>
        <p:spPr>
          <a:xfrm>
            <a:off x="4222065" y="3148614"/>
            <a:ext cx="1640242" cy="415925"/>
          </a:xfrm>
          <a:prstGeom prst="rect">
            <a:avLst/>
          </a:prstGeom>
        </p:spPr>
        <p:txBody>
          <a:bodyPr>
            <a:normAutofit/>
          </a:bodyPr>
          <a:lstStyle>
            <a:lvl1pPr>
              <a:defRPr sz="1600">
                <a:solidFill>
                  <a:schemeClr val="accent2"/>
                </a:solidFill>
                <a:latin typeface="+mj-lt"/>
              </a:defRPr>
            </a:lvl1pPr>
            <a:lvl2pPr marL="0" indent="0">
              <a:buNone/>
              <a:defRPr/>
            </a:lvl2pPr>
          </a:lstStyle>
          <a:p>
            <a:pPr lvl="0"/>
            <a:r>
              <a:rPr lang="en-US" dirty="0"/>
              <a:t>Heading 3</a:t>
            </a:r>
          </a:p>
        </p:txBody>
      </p:sp>
      <p:sp>
        <p:nvSpPr>
          <p:cNvPr id="22" name="Oval 3">
            <a:extLst>
              <a:ext uri="{FF2B5EF4-FFF2-40B4-BE49-F238E27FC236}">
                <a16:creationId xmlns:a16="http://schemas.microsoft.com/office/drawing/2014/main" id="{AA82309A-974D-4637-A9D5-99143115ABBF}"/>
              </a:ext>
            </a:extLst>
          </p:cNvPr>
          <p:cNvSpPr>
            <a:spLocks noChangeAspect="1"/>
          </p:cNvSpPr>
          <p:nvPr/>
        </p:nvSpPr>
        <p:spPr>
          <a:xfrm>
            <a:off x="4438102" y="1828800"/>
            <a:ext cx="1271140" cy="1094200"/>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2" name="Picture Placeholder 3">
            <a:extLst>
              <a:ext uri="{FF2B5EF4-FFF2-40B4-BE49-F238E27FC236}">
                <a16:creationId xmlns:a16="http://schemas.microsoft.com/office/drawing/2014/main" id="{3C68534C-333D-4B75-BB9D-4CBA7036729E}"/>
              </a:ext>
            </a:extLst>
          </p:cNvPr>
          <p:cNvSpPr>
            <a:spLocks noGrp="1"/>
          </p:cNvSpPr>
          <p:nvPr>
            <p:ph type="pic" sz="quarter" idx="50" hasCustomPrompt="1"/>
          </p:nvPr>
        </p:nvSpPr>
        <p:spPr>
          <a:xfrm>
            <a:off x="4673468" y="1975695"/>
            <a:ext cx="800408" cy="800408"/>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33" name="Text 2">
            <a:extLst>
              <a:ext uri="{FF2B5EF4-FFF2-40B4-BE49-F238E27FC236}">
                <a16:creationId xmlns:a16="http://schemas.microsoft.com/office/drawing/2014/main" id="{D8C29532-B399-4C30-8AF6-8CD94EECCB2A}"/>
              </a:ext>
            </a:extLst>
          </p:cNvPr>
          <p:cNvSpPr>
            <a:spLocks noGrp="1"/>
          </p:cNvSpPr>
          <p:nvPr>
            <p:ph type="body" sz="quarter" idx="54" hasCustomPrompt="1"/>
          </p:nvPr>
        </p:nvSpPr>
        <p:spPr>
          <a:xfrm>
            <a:off x="2363710"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2</a:t>
            </a:r>
          </a:p>
        </p:txBody>
      </p:sp>
      <p:sp>
        <p:nvSpPr>
          <p:cNvPr id="35" name="Heading 2">
            <a:extLst>
              <a:ext uri="{FF2B5EF4-FFF2-40B4-BE49-F238E27FC236}">
                <a16:creationId xmlns:a16="http://schemas.microsoft.com/office/drawing/2014/main" id="{B117FB75-836F-478B-AC02-DD7D6ED461FD}"/>
              </a:ext>
            </a:extLst>
          </p:cNvPr>
          <p:cNvSpPr>
            <a:spLocks noGrp="1"/>
          </p:cNvSpPr>
          <p:nvPr>
            <p:ph type="body" sz="quarter" idx="47" hasCustomPrompt="1"/>
          </p:nvPr>
        </p:nvSpPr>
        <p:spPr>
          <a:xfrm>
            <a:off x="2348626" y="3148614"/>
            <a:ext cx="1670578" cy="415925"/>
          </a:xfrm>
          <a:prstGeom prst="rect">
            <a:avLst/>
          </a:prstGeom>
        </p:spPr>
        <p:txBody>
          <a:bodyPr>
            <a:normAutofit/>
          </a:bodyPr>
          <a:lstStyle>
            <a:lvl1pPr>
              <a:defRPr sz="1600">
                <a:solidFill>
                  <a:schemeClr val="accent1"/>
                </a:solidFill>
                <a:latin typeface="+mj-lt"/>
              </a:defRPr>
            </a:lvl1pPr>
            <a:lvl2pPr marL="0" indent="0">
              <a:buNone/>
              <a:defRPr/>
            </a:lvl2pPr>
          </a:lstStyle>
          <a:p>
            <a:pPr lvl="0"/>
            <a:r>
              <a:rPr lang="en-US" dirty="0"/>
              <a:t>Heading 2</a:t>
            </a:r>
          </a:p>
        </p:txBody>
      </p:sp>
      <p:sp>
        <p:nvSpPr>
          <p:cNvPr id="45" name="Oval 2">
            <a:extLst>
              <a:ext uri="{FF2B5EF4-FFF2-40B4-BE49-F238E27FC236}">
                <a16:creationId xmlns:a16="http://schemas.microsoft.com/office/drawing/2014/main" id="{D6917457-E87C-4CA8-8D5A-D15A1216143E}"/>
              </a:ext>
            </a:extLst>
          </p:cNvPr>
          <p:cNvSpPr>
            <a:spLocks noChangeAspect="1"/>
          </p:cNvSpPr>
          <p:nvPr userDrawn="1"/>
        </p:nvSpPr>
        <p:spPr>
          <a:xfrm>
            <a:off x="2552493" y="1828800"/>
            <a:ext cx="1271140" cy="1094200"/>
          </a:xfrm>
          <a:prstGeom prst="hexagon">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46" name="Picture Placeholder 2">
            <a:extLst>
              <a:ext uri="{FF2B5EF4-FFF2-40B4-BE49-F238E27FC236}">
                <a16:creationId xmlns:a16="http://schemas.microsoft.com/office/drawing/2014/main" id="{18C4711B-B0CF-4178-BF5D-346C2174AA2F}"/>
              </a:ext>
            </a:extLst>
          </p:cNvPr>
          <p:cNvSpPr>
            <a:spLocks noGrp="1"/>
          </p:cNvSpPr>
          <p:nvPr>
            <p:ph type="pic" sz="quarter" idx="61" hasCustomPrompt="1"/>
          </p:nvPr>
        </p:nvSpPr>
        <p:spPr>
          <a:xfrm>
            <a:off x="2783711" y="1975695"/>
            <a:ext cx="800408" cy="800408"/>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505355" y="3629211"/>
            <a:ext cx="1670578" cy="2137693"/>
          </a:xfrm>
          <a:prstGeom prst="rect">
            <a:avLst/>
          </a:prstGeom>
        </p:spPr>
        <p:txBody>
          <a:bodyPr>
            <a:normAutofit/>
          </a:bodyPr>
          <a:lstStyle>
            <a:lvl1pPr>
              <a:defRPr sz="1200">
                <a:solidFill>
                  <a:schemeClr val="tx1"/>
                </a:solidFill>
              </a:defRPr>
            </a:lvl1pPr>
          </a:lstStyle>
          <a:p>
            <a:r>
              <a:rPr lang="en-US" dirty="0"/>
              <a:t>Description 1</a:t>
            </a:r>
          </a:p>
        </p:txBody>
      </p:sp>
      <p:sp>
        <p:nvSpPr>
          <p:cNvPr id="20" name="Heading 1">
            <a:extLst>
              <a:ext uri="{FF2B5EF4-FFF2-40B4-BE49-F238E27FC236}">
                <a16:creationId xmlns:a16="http://schemas.microsoft.com/office/drawing/2014/main" id="{52693BFE-9A7A-42BB-97D9-1DDF9F9FA1A0}"/>
              </a:ext>
            </a:extLst>
          </p:cNvPr>
          <p:cNvSpPr>
            <a:spLocks noGrp="1"/>
          </p:cNvSpPr>
          <p:nvPr>
            <p:ph type="body" sz="quarter" idx="44" hasCustomPrompt="1"/>
          </p:nvPr>
        </p:nvSpPr>
        <p:spPr>
          <a:xfrm>
            <a:off x="505355" y="3148613"/>
            <a:ext cx="1670578" cy="415925"/>
          </a:xfrm>
          <a:prstGeom prst="rect">
            <a:avLst/>
          </a:prstGeom>
        </p:spPr>
        <p:txBody>
          <a:bodyPr>
            <a:normAutofit/>
          </a:bodyPr>
          <a:lstStyle>
            <a:lvl1pPr>
              <a:defRPr sz="1600">
                <a:solidFill>
                  <a:schemeClr val="tx2"/>
                </a:solidFill>
                <a:latin typeface="+mj-lt"/>
              </a:defRPr>
            </a:lvl1pPr>
            <a:lvl2pPr marL="0" indent="0">
              <a:buNone/>
              <a:defRPr/>
            </a:lvl2pPr>
          </a:lstStyle>
          <a:p>
            <a:pPr lvl="0"/>
            <a:r>
              <a:rPr lang="en-US" dirty="0"/>
              <a:t>Heading 1</a:t>
            </a:r>
          </a:p>
        </p:txBody>
      </p:sp>
      <p:sp>
        <p:nvSpPr>
          <p:cNvPr id="6" name="Oval 1">
            <a:extLst>
              <a:ext uri="{FF2B5EF4-FFF2-40B4-BE49-F238E27FC236}">
                <a16:creationId xmlns:a16="http://schemas.microsoft.com/office/drawing/2014/main" id="{D52D8E3C-0551-436F-BBB2-D572C17FBA42}"/>
              </a:ext>
            </a:extLst>
          </p:cNvPr>
          <p:cNvSpPr>
            <a:spLocks noChangeAspect="1"/>
          </p:cNvSpPr>
          <p:nvPr/>
        </p:nvSpPr>
        <p:spPr>
          <a:xfrm>
            <a:off x="705074" y="1828800"/>
            <a:ext cx="1271140" cy="1094200"/>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940440" y="1975695"/>
            <a:ext cx="800408" cy="800408"/>
          </a:xfrm>
          <a:prstGeom prst="ellipse">
            <a:avLst/>
          </a:prstGeom>
        </p:spPr>
        <p:txBody>
          <a:bodyPr anchor="ctr" anchorCtr="1"/>
          <a:lstStyle>
            <a:lvl1pPr marL="0" indent="0" algn="ctr">
              <a:buNone/>
              <a:defRPr sz="1400">
                <a:solidFill>
                  <a:schemeClr val="bg1"/>
                </a:solidFill>
              </a:defRPr>
            </a:lvl1pPr>
          </a:lstStyle>
          <a:p>
            <a:r>
              <a:rPr lang="en-US" dirty="0"/>
              <a:t>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031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p:cTn id="7" dur="800" fill="hold"/>
                                        <p:tgtEl>
                                          <p:spTgt spid="6"/>
                                        </p:tgtEl>
                                        <p:attrNameLst>
                                          <p:attrName>ppt_w</p:attrName>
                                        </p:attrNameLst>
                                      </p:cBhvr>
                                      <p:tavLst>
                                        <p:tav tm="0">
                                          <p:val>
                                            <p:fltVal val="0"/>
                                          </p:val>
                                        </p:tav>
                                        <p:tav tm="100000">
                                          <p:val>
                                            <p:strVal val="#ppt_w"/>
                                          </p:val>
                                        </p:tav>
                                      </p:tavLst>
                                    </p:anim>
                                    <p:anim calcmode="lin" valueType="num">
                                      <p:cBhvr>
                                        <p:cTn id="8" dur="800" fill="hold"/>
                                        <p:tgtEl>
                                          <p:spTgt spid="6"/>
                                        </p:tgtEl>
                                        <p:attrNameLst>
                                          <p:attrName>ppt_h</p:attrName>
                                        </p:attrNameLst>
                                      </p:cBhvr>
                                      <p:tavLst>
                                        <p:tav tm="0">
                                          <p:val>
                                            <p:fltVal val="0"/>
                                          </p:val>
                                        </p:tav>
                                        <p:tav tm="100000">
                                          <p:val>
                                            <p:strVal val="#ppt_h"/>
                                          </p:val>
                                        </p:tav>
                                      </p:tavLst>
                                    </p:anim>
                                    <p:animEffect transition="in" filter="fade">
                                      <p:cBhvr>
                                        <p:cTn id="9" dur="800"/>
                                        <p:tgtEl>
                                          <p:spTgt spid="6"/>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 calcmode="lin" valueType="num">
                                      <p:cBhvr>
                                        <p:cTn id="12" dur="800" fill="hold"/>
                                        <p:tgtEl>
                                          <p:spTgt spid="4"/>
                                        </p:tgtEl>
                                        <p:attrNameLst>
                                          <p:attrName>ppt_w</p:attrName>
                                        </p:attrNameLst>
                                      </p:cBhvr>
                                      <p:tavLst>
                                        <p:tav tm="0">
                                          <p:val>
                                            <p:fltVal val="0"/>
                                          </p:val>
                                        </p:tav>
                                        <p:tav tm="100000">
                                          <p:val>
                                            <p:strVal val="#ppt_w"/>
                                          </p:val>
                                        </p:tav>
                                      </p:tavLst>
                                    </p:anim>
                                    <p:anim calcmode="lin" valueType="num">
                                      <p:cBhvr>
                                        <p:cTn id="13" dur="800" fill="hold"/>
                                        <p:tgtEl>
                                          <p:spTgt spid="4"/>
                                        </p:tgtEl>
                                        <p:attrNameLst>
                                          <p:attrName>ppt_h</p:attrName>
                                        </p:attrNameLst>
                                      </p:cBhvr>
                                      <p:tavLst>
                                        <p:tav tm="0">
                                          <p:val>
                                            <p:fltVal val="0"/>
                                          </p:val>
                                        </p:tav>
                                        <p:tav tm="100000">
                                          <p:val>
                                            <p:strVal val="#ppt_h"/>
                                          </p:val>
                                        </p:tav>
                                      </p:tavLst>
                                    </p:anim>
                                    <p:animEffect transition="in" filter="fade">
                                      <p:cBhvr>
                                        <p:cTn id="14" dur="800"/>
                                        <p:tgtEl>
                                          <p:spTgt spid="4"/>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800" fill="hold"/>
                                        <p:tgtEl>
                                          <p:spTgt spid="28"/>
                                        </p:tgtEl>
                                        <p:attrNameLst>
                                          <p:attrName>ppt_w</p:attrName>
                                        </p:attrNameLst>
                                      </p:cBhvr>
                                      <p:tavLst>
                                        <p:tav tm="0">
                                          <p:val>
                                            <p:fltVal val="0"/>
                                          </p:val>
                                        </p:tav>
                                        <p:tav tm="100000">
                                          <p:val>
                                            <p:strVal val="#ppt_w"/>
                                          </p:val>
                                        </p:tav>
                                      </p:tavLst>
                                    </p:anim>
                                    <p:anim calcmode="lin" valueType="num">
                                      <p:cBhvr>
                                        <p:cTn id="18" dur="800" fill="hold"/>
                                        <p:tgtEl>
                                          <p:spTgt spid="28"/>
                                        </p:tgtEl>
                                        <p:attrNameLst>
                                          <p:attrName>ppt_h</p:attrName>
                                        </p:attrNameLst>
                                      </p:cBhvr>
                                      <p:tavLst>
                                        <p:tav tm="0">
                                          <p:val>
                                            <p:fltVal val="0"/>
                                          </p:val>
                                        </p:tav>
                                        <p:tav tm="100000">
                                          <p:val>
                                            <p:strVal val="#ppt_h"/>
                                          </p:val>
                                        </p:tav>
                                      </p:tavLst>
                                    </p:anim>
                                    <p:animEffect transition="in" filter="fade">
                                      <p:cBhvr>
                                        <p:cTn id="19" dur="800"/>
                                        <p:tgtEl>
                                          <p:spTgt spid="28"/>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800" fill="hold"/>
                                        <p:tgtEl>
                                          <p:spTgt spid="22"/>
                                        </p:tgtEl>
                                        <p:attrNameLst>
                                          <p:attrName>ppt_w</p:attrName>
                                        </p:attrNameLst>
                                      </p:cBhvr>
                                      <p:tavLst>
                                        <p:tav tm="0">
                                          <p:val>
                                            <p:fltVal val="0"/>
                                          </p:val>
                                        </p:tav>
                                        <p:tav tm="100000">
                                          <p:val>
                                            <p:strVal val="#ppt_w"/>
                                          </p:val>
                                        </p:tav>
                                      </p:tavLst>
                                    </p:anim>
                                    <p:anim calcmode="lin" valueType="num">
                                      <p:cBhvr>
                                        <p:cTn id="23" dur="800" fill="hold"/>
                                        <p:tgtEl>
                                          <p:spTgt spid="22"/>
                                        </p:tgtEl>
                                        <p:attrNameLst>
                                          <p:attrName>ppt_h</p:attrName>
                                        </p:attrNameLst>
                                      </p:cBhvr>
                                      <p:tavLst>
                                        <p:tav tm="0">
                                          <p:val>
                                            <p:fltVal val="0"/>
                                          </p:val>
                                        </p:tav>
                                        <p:tav tm="100000">
                                          <p:val>
                                            <p:strVal val="#ppt_h"/>
                                          </p:val>
                                        </p:tav>
                                      </p:tavLst>
                                    </p:anim>
                                    <p:animEffect transition="in" filter="fade">
                                      <p:cBhvr>
                                        <p:cTn id="24" dur="800"/>
                                        <p:tgtEl>
                                          <p:spTgt spid="22"/>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45"/>
                                        </p:tgtEl>
                                        <p:attrNameLst>
                                          <p:attrName>style.visibility</p:attrName>
                                        </p:attrNameLst>
                                      </p:cBhvr>
                                      <p:to>
                                        <p:strVal val="visible"/>
                                      </p:to>
                                    </p:set>
                                    <p:anim calcmode="lin" valueType="num">
                                      <p:cBhvr>
                                        <p:cTn id="27" dur="800" fill="hold"/>
                                        <p:tgtEl>
                                          <p:spTgt spid="45"/>
                                        </p:tgtEl>
                                        <p:attrNameLst>
                                          <p:attrName>ppt_w</p:attrName>
                                        </p:attrNameLst>
                                      </p:cBhvr>
                                      <p:tavLst>
                                        <p:tav tm="0">
                                          <p:val>
                                            <p:fltVal val="0"/>
                                          </p:val>
                                        </p:tav>
                                        <p:tav tm="100000">
                                          <p:val>
                                            <p:strVal val="#ppt_w"/>
                                          </p:val>
                                        </p:tav>
                                      </p:tavLst>
                                    </p:anim>
                                    <p:anim calcmode="lin" valueType="num">
                                      <p:cBhvr>
                                        <p:cTn id="28" dur="800" fill="hold"/>
                                        <p:tgtEl>
                                          <p:spTgt spid="45"/>
                                        </p:tgtEl>
                                        <p:attrNameLst>
                                          <p:attrName>ppt_h</p:attrName>
                                        </p:attrNameLst>
                                      </p:cBhvr>
                                      <p:tavLst>
                                        <p:tav tm="0">
                                          <p:val>
                                            <p:fltVal val="0"/>
                                          </p:val>
                                        </p:tav>
                                        <p:tav tm="100000">
                                          <p:val>
                                            <p:strVal val="#ppt_h"/>
                                          </p:val>
                                        </p:tav>
                                      </p:tavLst>
                                    </p:anim>
                                    <p:animEffect transition="in" filter="fade">
                                      <p:cBhvr>
                                        <p:cTn id="29" dur="800"/>
                                        <p:tgtEl>
                                          <p:spTgt spid="45"/>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47"/>
                                        </p:tgtEl>
                                        <p:attrNameLst>
                                          <p:attrName>style.visibility</p:attrName>
                                        </p:attrNameLst>
                                      </p:cBhvr>
                                      <p:to>
                                        <p:strVal val="visible"/>
                                      </p:to>
                                    </p:set>
                                    <p:anim calcmode="lin" valueType="num">
                                      <p:cBhvr>
                                        <p:cTn id="32" dur="800" fill="hold"/>
                                        <p:tgtEl>
                                          <p:spTgt spid="47"/>
                                        </p:tgtEl>
                                        <p:attrNameLst>
                                          <p:attrName>ppt_w</p:attrName>
                                        </p:attrNameLst>
                                      </p:cBhvr>
                                      <p:tavLst>
                                        <p:tav tm="0">
                                          <p:val>
                                            <p:fltVal val="0"/>
                                          </p:val>
                                        </p:tav>
                                        <p:tav tm="100000">
                                          <p:val>
                                            <p:strVal val="#ppt_w"/>
                                          </p:val>
                                        </p:tav>
                                      </p:tavLst>
                                    </p:anim>
                                    <p:anim calcmode="lin" valueType="num">
                                      <p:cBhvr>
                                        <p:cTn id="33" dur="800" fill="hold"/>
                                        <p:tgtEl>
                                          <p:spTgt spid="47"/>
                                        </p:tgtEl>
                                        <p:attrNameLst>
                                          <p:attrName>ppt_h</p:attrName>
                                        </p:attrNameLst>
                                      </p:cBhvr>
                                      <p:tavLst>
                                        <p:tav tm="0">
                                          <p:val>
                                            <p:fltVal val="0"/>
                                          </p:val>
                                        </p:tav>
                                        <p:tav tm="100000">
                                          <p:val>
                                            <p:strVal val="#ppt_h"/>
                                          </p:val>
                                        </p:tav>
                                      </p:tavLst>
                                    </p:anim>
                                    <p:animEffect transition="in" filter="fade">
                                      <p:cBhvr>
                                        <p:cTn id="34" dur="8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7" grpId="0" animBg="1"/>
      <p:bldP spid="4" grpId="0" animBg="1"/>
      <p:bldP spid="22" grpId="0" animBg="1"/>
      <p:bldP spid="45" grpId="0" animBg="1"/>
      <p:bldP spid="6" grpId="0" animBg="1"/>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meline_Journey Lay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77F1-97B4-4706-B4FE-CCB960651884}"/>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4F02E9BC-926C-4B02-8D10-1D091B9781DC}"/>
              </a:ext>
            </a:extLst>
          </p:cNvPr>
          <p:cNvCxnSpPr/>
          <p:nvPr/>
        </p:nvCxnSpPr>
        <p:spPr>
          <a:xfrm flipV="1">
            <a:off x="3439228" y="3834698"/>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 name="Hexagon 3">
            <a:extLst>
              <a:ext uri="{FF2B5EF4-FFF2-40B4-BE49-F238E27FC236}">
                <a16:creationId xmlns:a16="http://schemas.microsoft.com/office/drawing/2014/main" id="{1D28635A-B03B-4C89-901A-64AF03DE563C}"/>
              </a:ext>
            </a:extLst>
          </p:cNvPr>
          <p:cNvSpPr/>
          <p:nvPr/>
        </p:nvSpPr>
        <p:spPr>
          <a:xfrm>
            <a:off x="2855097" y="4377862"/>
            <a:ext cx="1168262" cy="993102"/>
          </a:xfrm>
          <a:prstGeom prst="hexagon">
            <a:avLst/>
          </a:prstGeom>
          <a:solidFill>
            <a:srgbClr val="FFFFFF"/>
          </a:soli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5" name="Chevron 109">
            <a:extLst>
              <a:ext uri="{FF2B5EF4-FFF2-40B4-BE49-F238E27FC236}">
                <a16:creationId xmlns:a16="http://schemas.microsoft.com/office/drawing/2014/main" id="{CD7AC544-29B2-43B5-83D5-F3134F423194}"/>
              </a:ext>
            </a:extLst>
          </p:cNvPr>
          <p:cNvSpPr/>
          <p:nvPr/>
        </p:nvSpPr>
        <p:spPr>
          <a:xfrm>
            <a:off x="2576344" y="3261433"/>
            <a:ext cx="1725769" cy="424742"/>
          </a:xfrm>
          <a:prstGeom prst="chevron">
            <a:avLst/>
          </a:prstGeom>
          <a:solidFill>
            <a:schemeClr val="accent2"/>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6" name="Straight Connector 5">
            <a:extLst>
              <a:ext uri="{FF2B5EF4-FFF2-40B4-BE49-F238E27FC236}">
                <a16:creationId xmlns:a16="http://schemas.microsoft.com/office/drawing/2014/main" id="{E5ABAA4C-59B5-41BE-9CE2-D6865877C7DB}"/>
              </a:ext>
            </a:extLst>
          </p:cNvPr>
          <p:cNvCxnSpPr/>
          <p:nvPr/>
        </p:nvCxnSpPr>
        <p:spPr>
          <a:xfrm flipV="1">
            <a:off x="10523952" y="3834698"/>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7" name="Hexagon 6">
            <a:extLst>
              <a:ext uri="{FF2B5EF4-FFF2-40B4-BE49-F238E27FC236}">
                <a16:creationId xmlns:a16="http://schemas.microsoft.com/office/drawing/2014/main" id="{102CB963-7B03-450B-848B-B8CDA599F445}"/>
              </a:ext>
            </a:extLst>
          </p:cNvPr>
          <p:cNvSpPr/>
          <p:nvPr/>
        </p:nvSpPr>
        <p:spPr>
          <a:xfrm>
            <a:off x="9939821" y="4377862"/>
            <a:ext cx="1168262" cy="993102"/>
          </a:xfrm>
          <a:prstGeom prst="hexagon">
            <a:avLst/>
          </a:prstGeom>
          <a:solidFill>
            <a:srgbClr val="FFFFFF"/>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8" name="Chevron 112">
            <a:extLst>
              <a:ext uri="{FF2B5EF4-FFF2-40B4-BE49-F238E27FC236}">
                <a16:creationId xmlns:a16="http://schemas.microsoft.com/office/drawing/2014/main" id="{A7AA47E5-90AF-478A-BF98-5DEE988F2231}"/>
              </a:ext>
            </a:extLst>
          </p:cNvPr>
          <p:cNvSpPr/>
          <p:nvPr/>
        </p:nvSpPr>
        <p:spPr>
          <a:xfrm>
            <a:off x="9661068" y="3261433"/>
            <a:ext cx="1725769" cy="424742"/>
          </a:xfrm>
          <a:prstGeom prst="chevron">
            <a:avLst/>
          </a:prstGeom>
          <a:solidFill>
            <a:schemeClr val="accent6"/>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9" name="Straight Connector 8">
            <a:extLst>
              <a:ext uri="{FF2B5EF4-FFF2-40B4-BE49-F238E27FC236}">
                <a16:creationId xmlns:a16="http://schemas.microsoft.com/office/drawing/2014/main" id="{23766CA0-36E8-4B94-99FE-9C6DAF2436BD}"/>
              </a:ext>
            </a:extLst>
          </p:cNvPr>
          <p:cNvCxnSpPr/>
          <p:nvPr/>
        </p:nvCxnSpPr>
        <p:spPr>
          <a:xfrm flipV="1">
            <a:off x="6981590" y="3834698"/>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Hexagon 9">
            <a:extLst>
              <a:ext uri="{FF2B5EF4-FFF2-40B4-BE49-F238E27FC236}">
                <a16:creationId xmlns:a16="http://schemas.microsoft.com/office/drawing/2014/main" id="{7D22D15A-AD9B-42DE-B1DF-D8B23D6AEDEC}"/>
              </a:ext>
            </a:extLst>
          </p:cNvPr>
          <p:cNvSpPr/>
          <p:nvPr/>
        </p:nvSpPr>
        <p:spPr>
          <a:xfrm>
            <a:off x="6397459" y="4377862"/>
            <a:ext cx="1168262" cy="993102"/>
          </a:xfrm>
          <a:prstGeom prst="hexagon">
            <a:avLst/>
          </a:prstGeom>
          <a:solidFill>
            <a:srgbClr val="FFFFFF"/>
          </a:solidFill>
          <a:ln w="2540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11" name="Chevron 115">
            <a:extLst>
              <a:ext uri="{FF2B5EF4-FFF2-40B4-BE49-F238E27FC236}">
                <a16:creationId xmlns:a16="http://schemas.microsoft.com/office/drawing/2014/main" id="{31F28F89-14E2-47C0-97F4-860AC3FA4F2A}"/>
              </a:ext>
            </a:extLst>
          </p:cNvPr>
          <p:cNvSpPr/>
          <p:nvPr/>
        </p:nvSpPr>
        <p:spPr>
          <a:xfrm>
            <a:off x="6118706" y="3261433"/>
            <a:ext cx="1725769" cy="424742"/>
          </a:xfrm>
          <a:prstGeom prst="chevron">
            <a:avLst/>
          </a:prstGeom>
          <a:solidFill>
            <a:schemeClr val="accent4"/>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sp>
        <p:nvSpPr>
          <p:cNvPr id="12" name="Chevron 116">
            <a:extLst>
              <a:ext uri="{FF2B5EF4-FFF2-40B4-BE49-F238E27FC236}">
                <a16:creationId xmlns:a16="http://schemas.microsoft.com/office/drawing/2014/main" id="{FBCC1F73-CE8E-4CCD-9536-7C76C37DEE0E}"/>
              </a:ext>
            </a:extLst>
          </p:cNvPr>
          <p:cNvSpPr/>
          <p:nvPr/>
        </p:nvSpPr>
        <p:spPr>
          <a:xfrm>
            <a:off x="805163" y="3261433"/>
            <a:ext cx="1725769" cy="424742"/>
          </a:xfrm>
          <a:prstGeom prst="chevron">
            <a:avLst/>
          </a:prstGeom>
          <a:solidFill>
            <a:schemeClr val="accent1"/>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13" name="Straight Connector 12">
            <a:extLst>
              <a:ext uri="{FF2B5EF4-FFF2-40B4-BE49-F238E27FC236}">
                <a16:creationId xmlns:a16="http://schemas.microsoft.com/office/drawing/2014/main" id="{5D343B34-F047-4340-BF46-C749ABFE107C}"/>
              </a:ext>
            </a:extLst>
          </p:cNvPr>
          <p:cNvCxnSpPr/>
          <p:nvPr/>
        </p:nvCxnSpPr>
        <p:spPr>
          <a:xfrm flipV="1">
            <a:off x="1668047" y="2739024"/>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4" name="Hexagon 13">
            <a:extLst>
              <a:ext uri="{FF2B5EF4-FFF2-40B4-BE49-F238E27FC236}">
                <a16:creationId xmlns:a16="http://schemas.microsoft.com/office/drawing/2014/main" id="{5ECBBB48-B3F8-478A-A698-5BF0720A876D}"/>
              </a:ext>
            </a:extLst>
          </p:cNvPr>
          <p:cNvSpPr/>
          <p:nvPr/>
        </p:nvSpPr>
        <p:spPr>
          <a:xfrm>
            <a:off x="1083916" y="1573635"/>
            <a:ext cx="1168262" cy="993102"/>
          </a:xfrm>
          <a:prstGeom prst="hexagon">
            <a:avLst/>
          </a:prstGeom>
          <a:solidFill>
            <a:srgbClr val="FFFFFF"/>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15" name="Chevron 119">
            <a:extLst>
              <a:ext uri="{FF2B5EF4-FFF2-40B4-BE49-F238E27FC236}">
                <a16:creationId xmlns:a16="http://schemas.microsoft.com/office/drawing/2014/main" id="{AE595D40-B8A7-43B8-B224-0314D1CC655E}"/>
              </a:ext>
            </a:extLst>
          </p:cNvPr>
          <p:cNvSpPr/>
          <p:nvPr/>
        </p:nvSpPr>
        <p:spPr>
          <a:xfrm>
            <a:off x="7889887" y="3261433"/>
            <a:ext cx="1725769" cy="424742"/>
          </a:xfrm>
          <a:prstGeom prst="chevron">
            <a:avLst/>
          </a:prstGeom>
          <a:solidFill>
            <a:schemeClr val="accent5"/>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16" name="Straight Connector 15">
            <a:extLst>
              <a:ext uri="{FF2B5EF4-FFF2-40B4-BE49-F238E27FC236}">
                <a16:creationId xmlns:a16="http://schemas.microsoft.com/office/drawing/2014/main" id="{644BAB99-6B8F-427A-8C67-6CEF26018834}"/>
              </a:ext>
            </a:extLst>
          </p:cNvPr>
          <p:cNvCxnSpPr/>
          <p:nvPr/>
        </p:nvCxnSpPr>
        <p:spPr>
          <a:xfrm flipV="1">
            <a:off x="8752771" y="2739024"/>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7" name="Hexagon 16">
            <a:extLst>
              <a:ext uri="{FF2B5EF4-FFF2-40B4-BE49-F238E27FC236}">
                <a16:creationId xmlns:a16="http://schemas.microsoft.com/office/drawing/2014/main" id="{12323ECC-6BF3-4C1C-911B-D2597B9A5C82}"/>
              </a:ext>
            </a:extLst>
          </p:cNvPr>
          <p:cNvSpPr/>
          <p:nvPr/>
        </p:nvSpPr>
        <p:spPr>
          <a:xfrm>
            <a:off x="8168640" y="1573635"/>
            <a:ext cx="1168262" cy="993102"/>
          </a:xfrm>
          <a:prstGeom prst="hexagon">
            <a:avLst/>
          </a:prstGeom>
          <a:solidFill>
            <a:srgbClr val="FFFFFF"/>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18" name="Chevron 122">
            <a:extLst>
              <a:ext uri="{FF2B5EF4-FFF2-40B4-BE49-F238E27FC236}">
                <a16:creationId xmlns:a16="http://schemas.microsoft.com/office/drawing/2014/main" id="{ECE28022-84D8-4272-B3A6-88A7A7173F79}"/>
              </a:ext>
            </a:extLst>
          </p:cNvPr>
          <p:cNvSpPr/>
          <p:nvPr/>
        </p:nvSpPr>
        <p:spPr>
          <a:xfrm>
            <a:off x="4347525" y="3261433"/>
            <a:ext cx="1725769" cy="424742"/>
          </a:xfrm>
          <a:prstGeom prst="chevron">
            <a:avLst/>
          </a:prstGeom>
          <a:solidFill>
            <a:schemeClr val="accent3"/>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19" name="Straight Connector 18">
            <a:extLst>
              <a:ext uri="{FF2B5EF4-FFF2-40B4-BE49-F238E27FC236}">
                <a16:creationId xmlns:a16="http://schemas.microsoft.com/office/drawing/2014/main" id="{C898E927-4092-4A19-AF41-C34C6E26B073}"/>
              </a:ext>
            </a:extLst>
          </p:cNvPr>
          <p:cNvCxnSpPr/>
          <p:nvPr/>
        </p:nvCxnSpPr>
        <p:spPr>
          <a:xfrm flipV="1">
            <a:off x="5210409" y="2739024"/>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0" name="Hexagon 19">
            <a:extLst>
              <a:ext uri="{FF2B5EF4-FFF2-40B4-BE49-F238E27FC236}">
                <a16:creationId xmlns:a16="http://schemas.microsoft.com/office/drawing/2014/main" id="{4CF9937E-A079-4CE3-8B85-96AE6A799A2D}"/>
              </a:ext>
            </a:extLst>
          </p:cNvPr>
          <p:cNvSpPr/>
          <p:nvPr/>
        </p:nvSpPr>
        <p:spPr>
          <a:xfrm>
            <a:off x="4626278" y="1573635"/>
            <a:ext cx="1168262" cy="993102"/>
          </a:xfrm>
          <a:prstGeom prst="hexagon">
            <a:avLst/>
          </a:prstGeom>
          <a:solidFill>
            <a:srgbClr val="FFFFFF"/>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21" name="Text Placeholder 4">
            <a:extLst>
              <a:ext uri="{FF2B5EF4-FFF2-40B4-BE49-F238E27FC236}">
                <a16:creationId xmlns:a16="http://schemas.microsoft.com/office/drawing/2014/main" id="{30489226-43E1-4BBA-A142-7BE713F442B5}"/>
              </a:ext>
            </a:extLst>
          </p:cNvPr>
          <p:cNvSpPr>
            <a:spLocks noGrp="1"/>
          </p:cNvSpPr>
          <p:nvPr>
            <p:ph type="body" sz="quarter" idx="12" hasCustomPrompt="1"/>
          </p:nvPr>
        </p:nvSpPr>
        <p:spPr>
          <a:xfrm>
            <a:off x="1180069" y="1804388"/>
            <a:ext cx="922338" cy="523875"/>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dirty="0">
                <a:solidFill>
                  <a:schemeClr val="tx1">
                    <a:lumMod val="65000"/>
                    <a:lumOff val="35000"/>
                  </a:schemeClr>
                </a:solidFill>
              </a:rPr>
              <a:t>Dummy text – 14pt</a:t>
            </a:r>
          </a:p>
        </p:txBody>
      </p:sp>
      <p:sp>
        <p:nvSpPr>
          <p:cNvPr id="22" name="Text Placeholder 4">
            <a:extLst>
              <a:ext uri="{FF2B5EF4-FFF2-40B4-BE49-F238E27FC236}">
                <a16:creationId xmlns:a16="http://schemas.microsoft.com/office/drawing/2014/main" id="{BEECAB54-CFA3-46EA-96F6-1A13DCD211FE}"/>
              </a:ext>
            </a:extLst>
          </p:cNvPr>
          <p:cNvSpPr>
            <a:spLocks noGrp="1"/>
          </p:cNvSpPr>
          <p:nvPr>
            <p:ph type="body" sz="quarter" idx="13" hasCustomPrompt="1"/>
          </p:nvPr>
        </p:nvSpPr>
        <p:spPr>
          <a:xfrm>
            <a:off x="4743539" y="1804388"/>
            <a:ext cx="922338" cy="523875"/>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a:solidFill>
                  <a:schemeClr val="tx1">
                    <a:lumMod val="65000"/>
                    <a:lumOff val="35000"/>
                  </a:schemeClr>
                </a:solidFill>
              </a:rPr>
              <a:t>Dummy text – 14pt</a:t>
            </a:r>
          </a:p>
        </p:txBody>
      </p:sp>
      <p:sp>
        <p:nvSpPr>
          <p:cNvPr id="23" name="Text Placeholder 4">
            <a:extLst>
              <a:ext uri="{FF2B5EF4-FFF2-40B4-BE49-F238E27FC236}">
                <a16:creationId xmlns:a16="http://schemas.microsoft.com/office/drawing/2014/main" id="{A3925878-42F1-4C93-A7DA-F099E9557668}"/>
              </a:ext>
            </a:extLst>
          </p:cNvPr>
          <p:cNvSpPr>
            <a:spLocks noGrp="1"/>
          </p:cNvSpPr>
          <p:nvPr>
            <p:ph type="body" sz="quarter" idx="14" hasCustomPrompt="1"/>
          </p:nvPr>
        </p:nvSpPr>
        <p:spPr>
          <a:xfrm>
            <a:off x="8293562" y="1804388"/>
            <a:ext cx="922338" cy="523875"/>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a:solidFill>
                  <a:schemeClr val="tx1">
                    <a:lumMod val="65000"/>
                    <a:lumOff val="35000"/>
                  </a:schemeClr>
                </a:solidFill>
              </a:rPr>
              <a:t>Dummy text – 14pt</a:t>
            </a:r>
          </a:p>
        </p:txBody>
      </p:sp>
      <p:sp>
        <p:nvSpPr>
          <p:cNvPr id="24" name="Text Placeholder 4">
            <a:extLst>
              <a:ext uri="{FF2B5EF4-FFF2-40B4-BE49-F238E27FC236}">
                <a16:creationId xmlns:a16="http://schemas.microsoft.com/office/drawing/2014/main" id="{EF5560E3-3E9A-4894-A19A-5E971F3C2486}"/>
              </a:ext>
            </a:extLst>
          </p:cNvPr>
          <p:cNvSpPr>
            <a:spLocks noGrp="1"/>
          </p:cNvSpPr>
          <p:nvPr>
            <p:ph type="body" sz="quarter" idx="15" hasCustomPrompt="1"/>
          </p:nvPr>
        </p:nvSpPr>
        <p:spPr>
          <a:xfrm>
            <a:off x="2968527" y="4614823"/>
            <a:ext cx="922338" cy="523875"/>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a:solidFill>
                  <a:schemeClr val="tx1">
                    <a:lumMod val="65000"/>
                    <a:lumOff val="35000"/>
                  </a:schemeClr>
                </a:solidFill>
              </a:rPr>
              <a:t>Dummy text – 14pt</a:t>
            </a:r>
          </a:p>
        </p:txBody>
      </p:sp>
      <p:sp>
        <p:nvSpPr>
          <p:cNvPr id="25" name="Text Placeholder 4">
            <a:extLst>
              <a:ext uri="{FF2B5EF4-FFF2-40B4-BE49-F238E27FC236}">
                <a16:creationId xmlns:a16="http://schemas.microsoft.com/office/drawing/2014/main" id="{EC0D19CA-2B83-4642-982A-F669A325B86F}"/>
              </a:ext>
            </a:extLst>
          </p:cNvPr>
          <p:cNvSpPr>
            <a:spLocks noGrp="1"/>
          </p:cNvSpPr>
          <p:nvPr>
            <p:ph type="body" sz="quarter" idx="16" hasCustomPrompt="1"/>
          </p:nvPr>
        </p:nvSpPr>
        <p:spPr>
          <a:xfrm>
            <a:off x="6531997" y="4614823"/>
            <a:ext cx="922338" cy="523875"/>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dirty="0">
                <a:solidFill>
                  <a:schemeClr val="tx1">
                    <a:lumMod val="65000"/>
                    <a:lumOff val="35000"/>
                  </a:schemeClr>
                </a:solidFill>
              </a:rPr>
              <a:t>Dummy text – 14pt</a:t>
            </a:r>
          </a:p>
        </p:txBody>
      </p:sp>
      <p:sp>
        <p:nvSpPr>
          <p:cNvPr id="26" name="Text Placeholder 4">
            <a:extLst>
              <a:ext uri="{FF2B5EF4-FFF2-40B4-BE49-F238E27FC236}">
                <a16:creationId xmlns:a16="http://schemas.microsoft.com/office/drawing/2014/main" id="{4CBA2E00-B91F-4FEB-9910-F8484DEDE2E8}"/>
              </a:ext>
            </a:extLst>
          </p:cNvPr>
          <p:cNvSpPr>
            <a:spLocks noGrp="1"/>
          </p:cNvSpPr>
          <p:nvPr>
            <p:ph type="body" sz="quarter" idx="17" hasCustomPrompt="1"/>
          </p:nvPr>
        </p:nvSpPr>
        <p:spPr>
          <a:xfrm>
            <a:off x="10082020" y="4614823"/>
            <a:ext cx="922338" cy="523875"/>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dirty="0">
                <a:solidFill>
                  <a:schemeClr val="tx1">
                    <a:lumMod val="65000"/>
                    <a:lumOff val="35000"/>
                  </a:schemeClr>
                </a:solidFill>
              </a:rPr>
              <a:t>Dummy text – 14pt</a:t>
            </a:r>
          </a:p>
        </p:txBody>
      </p:sp>
      <p:sp>
        <p:nvSpPr>
          <p:cNvPr id="27" name="Heading 1">
            <a:extLst>
              <a:ext uri="{FF2B5EF4-FFF2-40B4-BE49-F238E27FC236}">
                <a16:creationId xmlns:a16="http://schemas.microsoft.com/office/drawing/2014/main" id="{C39D0A3D-8C7D-4CF8-8A94-CF4CFD1895F5}"/>
              </a:ext>
            </a:extLst>
          </p:cNvPr>
          <p:cNvSpPr>
            <a:spLocks noGrp="1"/>
          </p:cNvSpPr>
          <p:nvPr>
            <p:ph type="body" sz="quarter" idx="18" hasCustomPrompt="1"/>
          </p:nvPr>
        </p:nvSpPr>
        <p:spPr>
          <a:xfrm>
            <a:off x="931079"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1</a:t>
            </a:r>
          </a:p>
        </p:txBody>
      </p:sp>
      <p:sp>
        <p:nvSpPr>
          <p:cNvPr id="28" name="Heading 2">
            <a:extLst>
              <a:ext uri="{FF2B5EF4-FFF2-40B4-BE49-F238E27FC236}">
                <a16:creationId xmlns:a16="http://schemas.microsoft.com/office/drawing/2014/main" id="{92718A21-E5AD-4476-A3F0-47055BE5EBD5}"/>
              </a:ext>
            </a:extLst>
          </p:cNvPr>
          <p:cNvSpPr>
            <a:spLocks noGrp="1"/>
          </p:cNvSpPr>
          <p:nvPr>
            <p:ph type="body" sz="quarter" idx="19" hasCustomPrompt="1"/>
          </p:nvPr>
        </p:nvSpPr>
        <p:spPr>
          <a:xfrm>
            <a:off x="2759879"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2</a:t>
            </a:r>
          </a:p>
        </p:txBody>
      </p:sp>
      <p:sp>
        <p:nvSpPr>
          <p:cNvPr id="29" name="Heading 3">
            <a:extLst>
              <a:ext uri="{FF2B5EF4-FFF2-40B4-BE49-F238E27FC236}">
                <a16:creationId xmlns:a16="http://schemas.microsoft.com/office/drawing/2014/main" id="{F71917F0-07B7-421A-9772-0820D7814121}"/>
              </a:ext>
            </a:extLst>
          </p:cNvPr>
          <p:cNvSpPr>
            <a:spLocks noGrp="1"/>
          </p:cNvSpPr>
          <p:nvPr>
            <p:ph type="body" sz="quarter" idx="20" hasCustomPrompt="1"/>
          </p:nvPr>
        </p:nvSpPr>
        <p:spPr>
          <a:xfrm>
            <a:off x="4548338"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3</a:t>
            </a:r>
          </a:p>
        </p:txBody>
      </p:sp>
      <p:sp>
        <p:nvSpPr>
          <p:cNvPr id="30" name="Heading 4">
            <a:extLst>
              <a:ext uri="{FF2B5EF4-FFF2-40B4-BE49-F238E27FC236}">
                <a16:creationId xmlns:a16="http://schemas.microsoft.com/office/drawing/2014/main" id="{1353D448-EA86-4616-BD24-F2394BE71987}"/>
              </a:ext>
            </a:extLst>
          </p:cNvPr>
          <p:cNvSpPr>
            <a:spLocks noGrp="1"/>
          </p:cNvSpPr>
          <p:nvPr>
            <p:ph type="body" sz="quarter" idx="21" hasCustomPrompt="1"/>
          </p:nvPr>
        </p:nvSpPr>
        <p:spPr>
          <a:xfrm>
            <a:off x="6309903"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4</a:t>
            </a:r>
          </a:p>
        </p:txBody>
      </p:sp>
      <p:sp>
        <p:nvSpPr>
          <p:cNvPr id="31" name="Heading 5">
            <a:extLst>
              <a:ext uri="{FF2B5EF4-FFF2-40B4-BE49-F238E27FC236}">
                <a16:creationId xmlns:a16="http://schemas.microsoft.com/office/drawing/2014/main" id="{739246A9-E77C-438D-86AF-137B00FBC703}"/>
              </a:ext>
            </a:extLst>
          </p:cNvPr>
          <p:cNvSpPr>
            <a:spLocks noGrp="1"/>
          </p:cNvSpPr>
          <p:nvPr>
            <p:ph type="body" sz="quarter" idx="22" hasCustomPrompt="1"/>
          </p:nvPr>
        </p:nvSpPr>
        <p:spPr>
          <a:xfrm>
            <a:off x="8071468"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5</a:t>
            </a:r>
          </a:p>
        </p:txBody>
      </p:sp>
      <p:sp>
        <p:nvSpPr>
          <p:cNvPr id="32" name="Heading 6">
            <a:extLst>
              <a:ext uri="{FF2B5EF4-FFF2-40B4-BE49-F238E27FC236}">
                <a16:creationId xmlns:a16="http://schemas.microsoft.com/office/drawing/2014/main" id="{5DAC5E89-3E97-4028-9ECF-9853CF35B97E}"/>
              </a:ext>
            </a:extLst>
          </p:cNvPr>
          <p:cNvSpPr>
            <a:spLocks noGrp="1"/>
          </p:cNvSpPr>
          <p:nvPr>
            <p:ph type="body" sz="quarter" idx="23" hasCustomPrompt="1"/>
          </p:nvPr>
        </p:nvSpPr>
        <p:spPr>
          <a:xfrm>
            <a:off x="9833032"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6</a:t>
            </a:r>
          </a:p>
        </p:txBody>
      </p:sp>
      <p:sp>
        <p:nvSpPr>
          <p:cNvPr id="34" name="Content Placeholder 6">
            <a:extLst>
              <a:ext uri="{FF2B5EF4-FFF2-40B4-BE49-F238E27FC236}">
                <a16:creationId xmlns:a16="http://schemas.microsoft.com/office/drawing/2014/main" id="{9E9C26AF-F557-4841-B547-B6114C55AAB3}"/>
              </a:ext>
            </a:extLst>
          </p:cNvPr>
          <p:cNvSpPr>
            <a:spLocks noGrp="1"/>
          </p:cNvSpPr>
          <p:nvPr>
            <p:ph sz="quarter" idx="36" hasCustomPrompt="1"/>
          </p:nvPr>
        </p:nvSpPr>
        <p:spPr>
          <a:xfrm>
            <a:off x="2310572" y="171014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36" name="Content Placeholder 6">
            <a:extLst>
              <a:ext uri="{FF2B5EF4-FFF2-40B4-BE49-F238E27FC236}">
                <a16:creationId xmlns:a16="http://schemas.microsoft.com/office/drawing/2014/main" id="{79FA15B8-C634-4284-BFB1-8135BCA97ED9}"/>
              </a:ext>
            </a:extLst>
          </p:cNvPr>
          <p:cNvSpPr>
            <a:spLocks noGrp="1"/>
          </p:cNvSpPr>
          <p:nvPr>
            <p:ph sz="quarter" idx="38" hasCustomPrompt="1"/>
          </p:nvPr>
        </p:nvSpPr>
        <p:spPr>
          <a:xfrm>
            <a:off x="5847423" y="171014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38" name="Content Placeholder 6">
            <a:extLst>
              <a:ext uri="{FF2B5EF4-FFF2-40B4-BE49-F238E27FC236}">
                <a16:creationId xmlns:a16="http://schemas.microsoft.com/office/drawing/2014/main" id="{33CEF4F1-31DB-4570-A69B-A30BF31D81AD}"/>
              </a:ext>
            </a:extLst>
          </p:cNvPr>
          <p:cNvSpPr>
            <a:spLocks noGrp="1"/>
          </p:cNvSpPr>
          <p:nvPr>
            <p:ph sz="quarter" idx="40" hasCustomPrompt="1"/>
          </p:nvPr>
        </p:nvSpPr>
        <p:spPr>
          <a:xfrm>
            <a:off x="9397447" y="171014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40" name="Content Placeholder 6">
            <a:extLst>
              <a:ext uri="{FF2B5EF4-FFF2-40B4-BE49-F238E27FC236}">
                <a16:creationId xmlns:a16="http://schemas.microsoft.com/office/drawing/2014/main" id="{A6C3850C-4B79-419A-9A5D-54172B4B06FD}"/>
              </a:ext>
            </a:extLst>
          </p:cNvPr>
          <p:cNvSpPr>
            <a:spLocks noGrp="1"/>
          </p:cNvSpPr>
          <p:nvPr>
            <p:ph sz="quarter" idx="42" hasCustomPrompt="1"/>
          </p:nvPr>
        </p:nvSpPr>
        <p:spPr>
          <a:xfrm>
            <a:off x="898631" y="4426448"/>
            <a:ext cx="1841987" cy="293321"/>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42" name="Content Placeholder 6">
            <a:extLst>
              <a:ext uri="{FF2B5EF4-FFF2-40B4-BE49-F238E27FC236}">
                <a16:creationId xmlns:a16="http://schemas.microsoft.com/office/drawing/2014/main" id="{6EB2C21B-0BFE-477B-AA09-CA933F4AF227}"/>
              </a:ext>
            </a:extLst>
          </p:cNvPr>
          <p:cNvSpPr>
            <a:spLocks noGrp="1"/>
          </p:cNvSpPr>
          <p:nvPr>
            <p:ph sz="quarter" idx="44" hasCustomPrompt="1"/>
          </p:nvPr>
        </p:nvSpPr>
        <p:spPr>
          <a:xfrm>
            <a:off x="4435482" y="4426448"/>
            <a:ext cx="1841987" cy="293321"/>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44" name="Content Placeholder 6">
            <a:extLst>
              <a:ext uri="{FF2B5EF4-FFF2-40B4-BE49-F238E27FC236}">
                <a16:creationId xmlns:a16="http://schemas.microsoft.com/office/drawing/2014/main" id="{3423515A-1E1F-409B-8E94-45F7607E0A6A}"/>
              </a:ext>
            </a:extLst>
          </p:cNvPr>
          <p:cNvSpPr>
            <a:spLocks noGrp="1"/>
          </p:cNvSpPr>
          <p:nvPr>
            <p:ph sz="quarter" idx="46" hasCustomPrompt="1"/>
          </p:nvPr>
        </p:nvSpPr>
        <p:spPr>
          <a:xfrm>
            <a:off x="7985506" y="4426448"/>
            <a:ext cx="1841987" cy="293321"/>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46" name="Text Placeholder 45">
            <a:extLst>
              <a:ext uri="{FF2B5EF4-FFF2-40B4-BE49-F238E27FC236}">
                <a16:creationId xmlns:a16="http://schemas.microsoft.com/office/drawing/2014/main" id="{129C91DE-6305-4857-80A1-5481B98D7D70}"/>
              </a:ext>
            </a:extLst>
          </p:cNvPr>
          <p:cNvSpPr>
            <a:spLocks noGrp="1"/>
          </p:cNvSpPr>
          <p:nvPr>
            <p:ph type="body" sz="quarter" idx="47" hasCustomPrompt="1"/>
          </p:nvPr>
        </p:nvSpPr>
        <p:spPr>
          <a:xfrm>
            <a:off x="2309813" y="2003425"/>
            <a:ext cx="1843087" cy="735013"/>
          </a:xfrm>
          <a:prstGeom prst="rect">
            <a:avLst/>
          </a:prstGeom>
        </p:spPr>
        <p:txBody>
          <a:bodyPr/>
          <a:lstStyle>
            <a:lvl1pPr marL="0" indent="0">
              <a:buNone/>
              <a:defRPr sz="1600"/>
            </a:lvl1pPr>
          </a:lstStyle>
          <a:p>
            <a:pPr lvl="0"/>
            <a:r>
              <a:rPr lang="en-US"/>
              <a:t>Text</a:t>
            </a:r>
          </a:p>
        </p:txBody>
      </p:sp>
      <p:sp>
        <p:nvSpPr>
          <p:cNvPr id="47" name="Text Placeholder 45">
            <a:extLst>
              <a:ext uri="{FF2B5EF4-FFF2-40B4-BE49-F238E27FC236}">
                <a16:creationId xmlns:a16="http://schemas.microsoft.com/office/drawing/2014/main" id="{3360BB2D-22F2-4394-B40B-7CC7B889EBE9}"/>
              </a:ext>
            </a:extLst>
          </p:cNvPr>
          <p:cNvSpPr>
            <a:spLocks noGrp="1"/>
          </p:cNvSpPr>
          <p:nvPr>
            <p:ph type="body" sz="quarter" idx="48" hasCustomPrompt="1"/>
          </p:nvPr>
        </p:nvSpPr>
        <p:spPr>
          <a:xfrm>
            <a:off x="5846323" y="2003425"/>
            <a:ext cx="1843087" cy="735013"/>
          </a:xfrm>
          <a:prstGeom prst="rect">
            <a:avLst/>
          </a:prstGeom>
        </p:spPr>
        <p:txBody>
          <a:bodyPr/>
          <a:lstStyle>
            <a:lvl1pPr marL="0" indent="0">
              <a:buNone/>
              <a:defRPr sz="1600"/>
            </a:lvl1pPr>
          </a:lstStyle>
          <a:p>
            <a:pPr lvl="0"/>
            <a:r>
              <a:rPr lang="en-US"/>
              <a:t>Text</a:t>
            </a:r>
          </a:p>
        </p:txBody>
      </p:sp>
      <p:sp>
        <p:nvSpPr>
          <p:cNvPr id="48" name="Text Placeholder 45">
            <a:extLst>
              <a:ext uri="{FF2B5EF4-FFF2-40B4-BE49-F238E27FC236}">
                <a16:creationId xmlns:a16="http://schemas.microsoft.com/office/drawing/2014/main" id="{E7F594FB-33C3-4766-8CBE-00DDBF8FB468}"/>
              </a:ext>
            </a:extLst>
          </p:cNvPr>
          <p:cNvSpPr>
            <a:spLocks noGrp="1"/>
          </p:cNvSpPr>
          <p:nvPr>
            <p:ph type="body" sz="quarter" idx="49" hasCustomPrompt="1"/>
          </p:nvPr>
        </p:nvSpPr>
        <p:spPr>
          <a:xfrm>
            <a:off x="9388817" y="2003425"/>
            <a:ext cx="1843087" cy="735013"/>
          </a:xfrm>
          <a:prstGeom prst="rect">
            <a:avLst/>
          </a:prstGeom>
        </p:spPr>
        <p:txBody>
          <a:bodyPr/>
          <a:lstStyle>
            <a:lvl1pPr marL="0" indent="0">
              <a:buNone/>
              <a:defRPr sz="1600"/>
            </a:lvl1pPr>
          </a:lstStyle>
          <a:p>
            <a:pPr lvl="0"/>
            <a:r>
              <a:rPr lang="en-US"/>
              <a:t>Text</a:t>
            </a:r>
          </a:p>
        </p:txBody>
      </p:sp>
      <p:sp>
        <p:nvSpPr>
          <p:cNvPr id="49" name="Text Placeholder 45">
            <a:extLst>
              <a:ext uri="{FF2B5EF4-FFF2-40B4-BE49-F238E27FC236}">
                <a16:creationId xmlns:a16="http://schemas.microsoft.com/office/drawing/2014/main" id="{487EA9B8-40FD-43D7-8219-B620CBF3C1BE}"/>
              </a:ext>
            </a:extLst>
          </p:cNvPr>
          <p:cNvSpPr>
            <a:spLocks noGrp="1"/>
          </p:cNvSpPr>
          <p:nvPr>
            <p:ph type="body" sz="quarter" idx="50" hasCustomPrompt="1"/>
          </p:nvPr>
        </p:nvSpPr>
        <p:spPr>
          <a:xfrm>
            <a:off x="897531" y="4734596"/>
            <a:ext cx="1843087" cy="735013"/>
          </a:xfrm>
          <a:prstGeom prst="rect">
            <a:avLst/>
          </a:prstGeom>
        </p:spPr>
        <p:txBody>
          <a:bodyPr/>
          <a:lstStyle>
            <a:lvl1pPr marL="0" indent="0" algn="r">
              <a:buNone/>
              <a:defRPr sz="1600"/>
            </a:lvl1pPr>
          </a:lstStyle>
          <a:p>
            <a:pPr lvl="0"/>
            <a:r>
              <a:rPr lang="en-US"/>
              <a:t>Text</a:t>
            </a:r>
          </a:p>
        </p:txBody>
      </p:sp>
      <p:sp>
        <p:nvSpPr>
          <p:cNvPr id="50" name="Text Placeholder 45">
            <a:extLst>
              <a:ext uri="{FF2B5EF4-FFF2-40B4-BE49-F238E27FC236}">
                <a16:creationId xmlns:a16="http://schemas.microsoft.com/office/drawing/2014/main" id="{70C22D9D-B982-427E-B4D6-1239411641C4}"/>
              </a:ext>
            </a:extLst>
          </p:cNvPr>
          <p:cNvSpPr>
            <a:spLocks noGrp="1"/>
          </p:cNvSpPr>
          <p:nvPr>
            <p:ph type="body" sz="quarter" idx="51" hasCustomPrompt="1"/>
          </p:nvPr>
        </p:nvSpPr>
        <p:spPr>
          <a:xfrm>
            <a:off x="4434041" y="4734596"/>
            <a:ext cx="1843087" cy="735013"/>
          </a:xfrm>
          <a:prstGeom prst="rect">
            <a:avLst/>
          </a:prstGeom>
        </p:spPr>
        <p:txBody>
          <a:bodyPr/>
          <a:lstStyle>
            <a:lvl1pPr marL="0" indent="0" algn="r">
              <a:buNone/>
              <a:defRPr sz="1600"/>
            </a:lvl1pPr>
          </a:lstStyle>
          <a:p>
            <a:pPr lvl="0"/>
            <a:r>
              <a:rPr lang="en-US"/>
              <a:t>Text</a:t>
            </a:r>
          </a:p>
        </p:txBody>
      </p:sp>
      <p:sp>
        <p:nvSpPr>
          <p:cNvPr id="51" name="Text Placeholder 45">
            <a:extLst>
              <a:ext uri="{FF2B5EF4-FFF2-40B4-BE49-F238E27FC236}">
                <a16:creationId xmlns:a16="http://schemas.microsoft.com/office/drawing/2014/main" id="{722D2809-6D85-46BE-98DD-18AABF6BF1D8}"/>
              </a:ext>
            </a:extLst>
          </p:cNvPr>
          <p:cNvSpPr>
            <a:spLocks noGrp="1"/>
          </p:cNvSpPr>
          <p:nvPr>
            <p:ph type="body" sz="quarter" idx="52" hasCustomPrompt="1"/>
          </p:nvPr>
        </p:nvSpPr>
        <p:spPr>
          <a:xfrm>
            <a:off x="7976535" y="4734596"/>
            <a:ext cx="1843087" cy="735013"/>
          </a:xfrm>
          <a:prstGeom prst="rect">
            <a:avLst/>
          </a:prstGeom>
        </p:spPr>
        <p:txBody>
          <a:bodyPr/>
          <a:lstStyle>
            <a:lvl1pPr marL="0" indent="0" algn="r">
              <a:buNone/>
              <a:defRPr sz="1600"/>
            </a:lvl1pPr>
          </a:lstStyle>
          <a:p>
            <a:pPr lvl="0"/>
            <a:r>
              <a:rPr lang="en-US"/>
              <a:t>Text</a:t>
            </a:r>
          </a:p>
        </p:txBody>
      </p:sp>
    </p:spTree>
    <p:extLst>
      <p:ext uri="{BB962C8B-B14F-4D97-AF65-F5344CB8AC3E}">
        <p14:creationId xmlns:p14="http://schemas.microsoft.com/office/powerpoint/2010/main" val="352352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Mautrity Levels_Layout">
    <p:spTree>
      <p:nvGrpSpPr>
        <p:cNvPr id="1" name=""/>
        <p:cNvGrpSpPr/>
        <p:nvPr/>
      </p:nvGrpSpPr>
      <p:grpSpPr>
        <a:xfrm>
          <a:off x="0" y="0"/>
          <a:ext cx="0" cy="0"/>
          <a:chOff x="0" y="0"/>
          <a:chExt cx="0" cy="0"/>
        </a:xfrm>
      </p:grpSpPr>
      <p:sp>
        <p:nvSpPr>
          <p:cNvPr id="7" name="Line 20">
            <a:extLst>
              <a:ext uri="{FF2B5EF4-FFF2-40B4-BE49-F238E27FC236}">
                <a16:creationId xmlns:a16="http://schemas.microsoft.com/office/drawing/2014/main" id="{940309B4-134F-47B0-94BF-587CF2C8F7DF}"/>
              </a:ext>
            </a:extLst>
          </p:cNvPr>
          <p:cNvSpPr>
            <a:spLocks noChangeShapeType="1"/>
          </p:cNvSpPr>
          <p:nvPr/>
        </p:nvSpPr>
        <p:spPr bwMode="auto">
          <a:xfrm>
            <a:off x="2125803" y="5392226"/>
            <a:ext cx="8106955" cy="0"/>
          </a:xfrm>
          <a:prstGeom prst="line">
            <a:avLst/>
          </a:prstGeom>
          <a:noFill/>
          <a:ln w="57150" cap="rnd">
            <a:solidFill>
              <a:srgbClr val="929497"/>
            </a:solidFill>
            <a:prstDash val="solid"/>
            <a:miter lim="800000"/>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Maturity Levels">
            <a:extLst>
              <a:ext uri="{FF2B5EF4-FFF2-40B4-BE49-F238E27FC236}">
                <a16:creationId xmlns:a16="http://schemas.microsoft.com/office/drawing/2014/main" id="{4C548EF2-FDB0-4A9A-961A-B0261D265842}"/>
              </a:ext>
            </a:extLst>
          </p:cNvPr>
          <p:cNvSpPr txBox="1"/>
          <p:nvPr/>
        </p:nvSpPr>
        <p:spPr>
          <a:xfrm>
            <a:off x="4176282" y="5823255"/>
            <a:ext cx="4385395" cy="313932"/>
          </a:xfrm>
          <a:prstGeom prst="rect">
            <a:avLst/>
          </a:prstGeom>
          <a:noFill/>
        </p:spPr>
        <p:txBody>
          <a:bodyPr wrap="square" rtlCol="0">
            <a:spAutoFit/>
          </a:bodyPr>
          <a:lstStyle/>
          <a:p>
            <a:pPr algn="ctr">
              <a:lnSpc>
                <a:spcPct val="90000"/>
              </a:lnSpc>
              <a:spcBef>
                <a:spcPts val="300"/>
              </a:spcBef>
              <a:spcAft>
                <a:spcPts val="300"/>
              </a:spcAft>
            </a:pPr>
            <a:r>
              <a:rPr lang="en-US" sz="1600" b="0" spc="500" dirty="0">
                <a:latin typeface="+mj-lt"/>
              </a:rPr>
              <a:t>MATURITY LEVELS</a:t>
            </a:r>
          </a:p>
        </p:txBody>
      </p:sp>
      <p:sp>
        <p:nvSpPr>
          <p:cNvPr id="8" name="Rectangle 7">
            <a:extLst>
              <a:ext uri="{FF2B5EF4-FFF2-40B4-BE49-F238E27FC236}">
                <a16:creationId xmlns:a16="http://schemas.microsoft.com/office/drawing/2014/main" id="{EFD2A42B-77D5-4E83-A8D9-1C01BCE84215}"/>
              </a:ext>
            </a:extLst>
          </p:cNvPr>
          <p:cNvSpPr>
            <a:spLocks noChangeArrowheads="1"/>
          </p:cNvSpPr>
          <p:nvPr/>
        </p:nvSpPr>
        <p:spPr bwMode="auto">
          <a:xfrm>
            <a:off x="1748837" y="2695736"/>
            <a:ext cx="1616602" cy="1579606"/>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365BC1D7-48E9-42A8-AA03-CA2A541963A0}"/>
              </a:ext>
            </a:extLst>
          </p:cNvPr>
          <p:cNvSpPr>
            <a:spLocks/>
          </p:cNvSpPr>
          <p:nvPr/>
        </p:nvSpPr>
        <p:spPr bwMode="auto">
          <a:xfrm>
            <a:off x="1748837" y="4277061"/>
            <a:ext cx="1609612"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4C9319C9-3D8D-4EDF-8644-8F9D42BC00B7}"/>
              </a:ext>
            </a:extLst>
          </p:cNvPr>
          <p:cNvSpPr>
            <a:spLocks/>
          </p:cNvSpPr>
          <p:nvPr/>
        </p:nvSpPr>
        <p:spPr bwMode="auto">
          <a:xfrm>
            <a:off x="1748837" y="4710554"/>
            <a:ext cx="323321" cy="376727"/>
          </a:xfrm>
          <a:custGeom>
            <a:avLst/>
            <a:gdLst>
              <a:gd name="T0" fmla="*/ 0 w 812"/>
              <a:gd name="T1" fmla="*/ 0 h 952"/>
              <a:gd name="T2" fmla="*/ 812 w 812"/>
              <a:gd name="T3" fmla="*/ 0 h 952"/>
              <a:gd name="T4" fmla="*/ 812 w 812"/>
              <a:gd name="T5" fmla="*/ 952 h 952"/>
              <a:gd name="T6" fmla="*/ 0 w 812"/>
              <a:gd name="T7" fmla="*/ 0 h 952"/>
            </a:gdLst>
            <a:ahLst/>
            <a:cxnLst>
              <a:cxn ang="0">
                <a:pos x="T0" y="T1"/>
              </a:cxn>
              <a:cxn ang="0">
                <a:pos x="T2" y="T3"/>
              </a:cxn>
              <a:cxn ang="0">
                <a:pos x="T4" y="T5"/>
              </a:cxn>
              <a:cxn ang="0">
                <a:pos x="T6" y="T7"/>
              </a:cxn>
            </a:cxnLst>
            <a:rect l="0" t="0" r="r" b="b"/>
            <a:pathLst>
              <a:path w="812" h="952">
                <a:moveTo>
                  <a:pt x="0" y="0"/>
                </a:moveTo>
                <a:lnTo>
                  <a:pt x="812" y="0"/>
                </a:lnTo>
                <a:lnTo>
                  <a:pt x="812" y="952"/>
                </a:lnTo>
                <a:lnTo>
                  <a:pt x="0" y="0"/>
                </a:lnTo>
                <a:close/>
              </a:path>
            </a:pathLst>
          </a:custGeom>
          <a:solidFill>
            <a:srgbClr val="9E0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08CC3B33-64C6-4766-8300-12C51A2BA8E0}"/>
              </a:ext>
            </a:extLst>
          </p:cNvPr>
          <p:cNvSpPr>
            <a:spLocks noChangeArrowheads="1"/>
          </p:cNvSpPr>
          <p:nvPr/>
        </p:nvSpPr>
        <p:spPr bwMode="auto">
          <a:xfrm>
            <a:off x="3543702" y="2326894"/>
            <a:ext cx="1611360" cy="1948447"/>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175C654F-FC83-4802-9B93-1935D48E7B7B}"/>
              </a:ext>
            </a:extLst>
          </p:cNvPr>
          <p:cNvSpPr>
            <a:spLocks/>
          </p:cNvSpPr>
          <p:nvPr/>
        </p:nvSpPr>
        <p:spPr bwMode="auto">
          <a:xfrm>
            <a:off x="3543702" y="4277061"/>
            <a:ext cx="1611360"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EB353E37-E413-41F0-BFE2-7F30CB7C964B}"/>
              </a:ext>
            </a:extLst>
          </p:cNvPr>
          <p:cNvSpPr>
            <a:spLocks/>
          </p:cNvSpPr>
          <p:nvPr/>
        </p:nvSpPr>
        <p:spPr bwMode="auto">
          <a:xfrm>
            <a:off x="3543702" y="4710554"/>
            <a:ext cx="325069" cy="376727"/>
          </a:xfrm>
          <a:custGeom>
            <a:avLst/>
            <a:gdLst>
              <a:gd name="T0" fmla="*/ 0 w 813"/>
              <a:gd name="T1" fmla="*/ 0 h 952"/>
              <a:gd name="T2" fmla="*/ 813 w 813"/>
              <a:gd name="T3" fmla="*/ 0 h 952"/>
              <a:gd name="T4" fmla="*/ 813 w 813"/>
              <a:gd name="T5" fmla="*/ 952 h 952"/>
              <a:gd name="T6" fmla="*/ 0 w 813"/>
              <a:gd name="T7" fmla="*/ 0 h 952"/>
            </a:gdLst>
            <a:ahLst/>
            <a:cxnLst>
              <a:cxn ang="0">
                <a:pos x="T0" y="T1"/>
              </a:cxn>
              <a:cxn ang="0">
                <a:pos x="T2" y="T3"/>
              </a:cxn>
              <a:cxn ang="0">
                <a:pos x="T4" y="T5"/>
              </a:cxn>
              <a:cxn ang="0">
                <a:pos x="T6" y="T7"/>
              </a:cxn>
            </a:cxnLst>
            <a:rect l="0" t="0" r="r" b="b"/>
            <a:pathLst>
              <a:path w="813" h="952">
                <a:moveTo>
                  <a:pt x="0" y="0"/>
                </a:moveTo>
                <a:lnTo>
                  <a:pt x="813" y="0"/>
                </a:lnTo>
                <a:lnTo>
                  <a:pt x="813" y="952"/>
                </a:ln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id="{895C3271-81EE-4263-92ED-6A9D6CC9862A}"/>
              </a:ext>
            </a:extLst>
          </p:cNvPr>
          <p:cNvSpPr>
            <a:spLocks noChangeArrowheads="1"/>
          </p:cNvSpPr>
          <p:nvPr/>
        </p:nvSpPr>
        <p:spPr bwMode="auto">
          <a:xfrm>
            <a:off x="5338567" y="1959655"/>
            <a:ext cx="1611360" cy="2315685"/>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71C839A5-C868-4904-88D3-80064B0729F3}"/>
              </a:ext>
            </a:extLst>
          </p:cNvPr>
          <p:cNvSpPr>
            <a:spLocks/>
          </p:cNvSpPr>
          <p:nvPr/>
        </p:nvSpPr>
        <p:spPr bwMode="auto">
          <a:xfrm>
            <a:off x="5338567" y="4277061"/>
            <a:ext cx="1611360" cy="433493"/>
          </a:xfrm>
          <a:custGeom>
            <a:avLst/>
            <a:gdLst>
              <a:gd name="T0" fmla="*/ 0 w 4029"/>
              <a:gd name="T1" fmla="*/ 0 h 1098"/>
              <a:gd name="T2" fmla="*/ 4029 w 4029"/>
              <a:gd name="T3" fmla="*/ 0 h 1098"/>
              <a:gd name="T4" fmla="*/ 4029 w 4029"/>
              <a:gd name="T5" fmla="*/ 798 h 1098"/>
              <a:gd name="T6" fmla="*/ 3729 w 4029"/>
              <a:gd name="T7" fmla="*/ 1098 h 1098"/>
              <a:gd name="T8" fmla="*/ 0 w 4029"/>
              <a:gd name="T9" fmla="*/ 1098 h 1098"/>
              <a:gd name="T10" fmla="*/ 0 w 4029"/>
              <a:gd name="T11" fmla="*/ 0 h 1098"/>
            </a:gdLst>
            <a:ahLst/>
            <a:cxnLst>
              <a:cxn ang="0">
                <a:pos x="T0" y="T1"/>
              </a:cxn>
              <a:cxn ang="0">
                <a:pos x="T2" y="T3"/>
              </a:cxn>
              <a:cxn ang="0">
                <a:pos x="T4" y="T5"/>
              </a:cxn>
              <a:cxn ang="0">
                <a:pos x="T6" y="T7"/>
              </a:cxn>
              <a:cxn ang="0">
                <a:pos x="T8" y="T9"/>
              </a:cxn>
              <a:cxn ang="0">
                <a:pos x="T10" y="T11"/>
              </a:cxn>
            </a:cxnLst>
            <a:rect l="0" t="0" r="r" b="b"/>
            <a:pathLst>
              <a:path w="4029" h="1098">
                <a:moveTo>
                  <a:pt x="0" y="0"/>
                </a:moveTo>
                <a:lnTo>
                  <a:pt x="4029" y="0"/>
                </a:lnTo>
                <a:lnTo>
                  <a:pt x="4029" y="798"/>
                </a:lnTo>
                <a:cubicBezTo>
                  <a:pt x="4029" y="963"/>
                  <a:pt x="3894" y="1098"/>
                  <a:pt x="3729" y="1098"/>
                </a:cubicBezTo>
                <a:lnTo>
                  <a:pt x="0" y="1098"/>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3">
            <a:extLst>
              <a:ext uri="{FF2B5EF4-FFF2-40B4-BE49-F238E27FC236}">
                <a16:creationId xmlns:a16="http://schemas.microsoft.com/office/drawing/2014/main" id="{5306346E-3916-4236-AF41-564E20745BAF}"/>
              </a:ext>
            </a:extLst>
          </p:cNvPr>
          <p:cNvSpPr>
            <a:spLocks/>
          </p:cNvSpPr>
          <p:nvPr/>
        </p:nvSpPr>
        <p:spPr bwMode="auto">
          <a:xfrm>
            <a:off x="5338567" y="4710554"/>
            <a:ext cx="325069" cy="376727"/>
          </a:xfrm>
          <a:custGeom>
            <a:avLst/>
            <a:gdLst>
              <a:gd name="T0" fmla="*/ 0 w 812"/>
              <a:gd name="T1" fmla="*/ 0 h 952"/>
              <a:gd name="T2" fmla="*/ 812 w 812"/>
              <a:gd name="T3" fmla="*/ 0 h 952"/>
              <a:gd name="T4" fmla="*/ 812 w 812"/>
              <a:gd name="T5" fmla="*/ 952 h 952"/>
              <a:gd name="T6" fmla="*/ 0 w 812"/>
              <a:gd name="T7" fmla="*/ 0 h 952"/>
            </a:gdLst>
            <a:ahLst/>
            <a:cxnLst>
              <a:cxn ang="0">
                <a:pos x="T0" y="T1"/>
              </a:cxn>
              <a:cxn ang="0">
                <a:pos x="T2" y="T3"/>
              </a:cxn>
              <a:cxn ang="0">
                <a:pos x="T4" y="T5"/>
              </a:cxn>
              <a:cxn ang="0">
                <a:pos x="T6" y="T7"/>
              </a:cxn>
            </a:cxnLst>
            <a:rect l="0" t="0" r="r" b="b"/>
            <a:pathLst>
              <a:path w="812" h="952">
                <a:moveTo>
                  <a:pt x="0" y="0"/>
                </a:moveTo>
                <a:lnTo>
                  <a:pt x="812" y="0"/>
                </a:lnTo>
                <a:lnTo>
                  <a:pt x="812" y="952"/>
                </a:ln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4">
            <a:extLst>
              <a:ext uri="{FF2B5EF4-FFF2-40B4-BE49-F238E27FC236}">
                <a16:creationId xmlns:a16="http://schemas.microsoft.com/office/drawing/2014/main" id="{590A0E97-E689-49A5-9F4E-339691868A0B}"/>
              </a:ext>
            </a:extLst>
          </p:cNvPr>
          <p:cNvSpPr>
            <a:spLocks noChangeArrowheads="1"/>
          </p:cNvSpPr>
          <p:nvPr/>
        </p:nvSpPr>
        <p:spPr bwMode="auto">
          <a:xfrm>
            <a:off x="7133433" y="1590813"/>
            <a:ext cx="1611360" cy="2684528"/>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0" name="Freeform 15">
            <a:extLst>
              <a:ext uri="{FF2B5EF4-FFF2-40B4-BE49-F238E27FC236}">
                <a16:creationId xmlns:a16="http://schemas.microsoft.com/office/drawing/2014/main" id="{F794F01C-1D22-4638-9C4E-778ACAE445D8}"/>
              </a:ext>
            </a:extLst>
          </p:cNvPr>
          <p:cNvSpPr>
            <a:spLocks/>
          </p:cNvSpPr>
          <p:nvPr/>
        </p:nvSpPr>
        <p:spPr bwMode="auto">
          <a:xfrm>
            <a:off x="7133433" y="4277061"/>
            <a:ext cx="1611360"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6">
            <a:extLst>
              <a:ext uri="{FF2B5EF4-FFF2-40B4-BE49-F238E27FC236}">
                <a16:creationId xmlns:a16="http://schemas.microsoft.com/office/drawing/2014/main" id="{DB04FB2D-D176-4419-AE52-A3BD6E304691}"/>
              </a:ext>
            </a:extLst>
          </p:cNvPr>
          <p:cNvSpPr>
            <a:spLocks/>
          </p:cNvSpPr>
          <p:nvPr/>
        </p:nvSpPr>
        <p:spPr bwMode="auto">
          <a:xfrm>
            <a:off x="7133433" y="4710554"/>
            <a:ext cx="325069" cy="376727"/>
          </a:xfrm>
          <a:custGeom>
            <a:avLst/>
            <a:gdLst>
              <a:gd name="T0" fmla="*/ 0 w 812"/>
              <a:gd name="T1" fmla="*/ 0 h 952"/>
              <a:gd name="T2" fmla="*/ 812 w 812"/>
              <a:gd name="T3" fmla="*/ 0 h 952"/>
              <a:gd name="T4" fmla="*/ 812 w 812"/>
              <a:gd name="T5" fmla="*/ 952 h 952"/>
              <a:gd name="T6" fmla="*/ 0 w 812"/>
              <a:gd name="T7" fmla="*/ 0 h 952"/>
            </a:gdLst>
            <a:ahLst/>
            <a:cxnLst>
              <a:cxn ang="0">
                <a:pos x="T0" y="T1"/>
              </a:cxn>
              <a:cxn ang="0">
                <a:pos x="T2" y="T3"/>
              </a:cxn>
              <a:cxn ang="0">
                <a:pos x="T4" y="T5"/>
              </a:cxn>
              <a:cxn ang="0">
                <a:pos x="T6" y="T7"/>
              </a:cxn>
            </a:cxnLst>
            <a:rect l="0" t="0" r="r" b="b"/>
            <a:pathLst>
              <a:path w="812" h="952">
                <a:moveTo>
                  <a:pt x="0" y="0"/>
                </a:moveTo>
                <a:lnTo>
                  <a:pt x="812" y="0"/>
                </a:lnTo>
                <a:lnTo>
                  <a:pt x="812" y="952"/>
                </a:lnTo>
                <a:lnTo>
                  <a:pt x="0" y="0"/>
                </a:lnTo>
                <a:close/>
              </a:path>
            </a:pathLst>
          </a:custGeom>
          <a:solidFill>
            <a:srgbClr val="1579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17">
            <a:extLst>
              <a:ext uri="{FF2B5EF4-FFF2-40B4-BE49-F238E27FC236}">
                <a16:creationId xmlns:a16="http://schemas.microsoft.com/office/drawing/2014/main" id="{5B9E823C-61B1-44A8-894E-CEDFED28ECA9}"/>
              </a:ext>
            </a:extLst>
          </p:cNvPr>
          <p:cNvSpPr>
            <a:spLocks noChangeArrowheads="1"/>
          </p:cNvSpPr>
          <p:nvPr/>
        </p:nvSpPr>
        <p:spPr bwMode="auto">
          <a:xfrm>
            <a:off x="8928298" y="1223576"/>
            <a:ext cx="1611360" cy="3051766"/>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3" name="Freeform 18">
            <a:extLst>
              <a:ext uri="{FF2B5EF4-FFF2-40B4-BE49-F238E27FC236}">
                <a16:creationId xmlns:a16="http://schemas.microsoft.com/office/drawing/2014/main" id="{C08EDD85-6070-45C9-9053-4CD0BD6C2808}"/>
              </a:ext>
            </a:extLst>
          </p:cNvPr>
          <p:cNvSpPr>
            <a:spLocks/>
          </p:cNvSpPr>
          <p:nvPr/>
        </p:nvSpPr>
        <p:spPr bwMode="auto">
          <a:xfrm>
            <a:off x="8928298" y="4277060"/>
            <a:ext cx="1611360"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9">
            <a:extLst>
              <a:ext uri="{FF2B5EF4-FFF2-40B4-BE49-F238E27FC236}">
                <a16:creationId xmlns:a16="http://schemas.microsoft.com/office/drawing/2014/main" id="{F22758A5-0D4B-4E25-97A7-91053B1DC976}"/>
              </a:ext>
            </a:extLst>
          </p:cNvPr>
          <p:cNvSpPr>
            <a:spLocks/>
          </p:cNvSpPr>
          <p:nvPr/>
        </p:nvSpPr>
        <p:spPr bwMode="auto">
          <a:xfrm>
            <a:off x="8928298" y="4710553"/>
            <a:ext cx="325069" cy="376727"/>
          </a:xfrm>
          <a:custGeom>
            <a:avLst/>
            <a:gdLst>
              <a:gd name="T0" fmla="*/ 0 w 813"/>
              <a:gd name="T1" fmla="*/ 0 h 952"/>
              <a:gd name="T2" fmla="*/ 813 w 813"/>
              <a:gd name="T3" fmla="*/ 0 h 952"/>
              <a:gd name="T4" fmla="*/ 813 w 813"/>
              <a:gd name="T5" fmla="*/ 952 h 952"/>
              <a:gd name="T6" fmla="*/ 0 w 813"/>
              <a:gd name="T7" fmla="*/ 0 h 952"/>
            </a:gdLst>
            <a:ahLst/>
            <a:cxnLst>
              <a:cxn ang="0">
                <a:pos x="T0" y="T1"/>
              </a:cxn>
              <a:cxn ang="0">
                <a:pos x="T2" y="T3"/>
              </a:cxn>
              <a:cxn ang="0">
                <a:pos x="T4" y="T5"/>
              </a:cxn>
              <a:cxn ang="0">
                <a:pos x="T6" y="T7"/>
              </a:cxn>
            </a:cxnLst>
            <a:rect l="0" t="0" r="r" b="b"/>
            <a:pathLst>
              <a:path w="813" h="952">
                <a:moveTo>
                  <a:pt x="0" y="0"/>
                </a:moveTo>
                <a:lnTo>
                  <a:pt x="813" y="0"/>
                </a:lnTo>
                <a:lnTo>
                  <a:pt x="813" y="952"/>
                </a:lnTo>
                <a:lnTo>
                  <a:pt x="0" y="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5" name="Group 24">
            <a:extLst>
              <a:ext uri="{FF2B5EF4-FFF2-40B4-BE49-F238E27FC236}">
                <a16:creationId xmlns:a16="http://schemas.microsoft.com/office/drawing/2014/main" id="{AF8C56A2-14BC-4DDF-88BA-099865F14FF5}"/>
              </a:ext>
            </a:extLst>
          </p:cNvPr>
          <p:cNvGrpSpPr/>
          <p:nvPr/>
        </p:nvGrpSpPr>
        <p:grpSpPr>
          <a:xfrm>
            <a:off x="3580483" y="5098223"/>
            <a:ext cx="595800" cy="588000"/>
            <a:chOff x="2124644" y="5644843"/>
            <a:chExt cx="654844" cy="656590"/>
          </a:xfrm>
          <a:solidFill>
            <a:schemeClr val="accent2"/>
          </a:solidFill>
        </p:grpSpPr>
        <p:sp>
          <p:nvSpPr>
            <p:cNvPr id="49" name="Oval 21">
              <a:extLst>
                <a:ext uri="{FF2B5EF4-FFF2-40B4-BE49-F238E27FC236}">
                  <a16:creationId xmlns:a16="http://schemas.microsoft.com/office/drawing/2014/main" id="{4265C9F5-57F0-4A2B-8C2B-9C3BC1976A8C}"/>
                </a:ext>
              </a:extLst>
            </p:cNvPr>
            <p:cNvSpPr>
              <a:spLocks noChangeArrowheads="1"/>
            </p:cNvSpPr>
            <p:nvPr/>
          </p:nvSpPr>
          <p:spPr bwMode="auto">
            <a:xfrm>
              <a:off x="2124644" y="5644843"/>
              <a:ext cx="654844" cy="65659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22">
              <a:extLst>
                <a:ext uri="{FF2B5EF4-FFF2-40B4-BE49-F238E27FC236}">
                  <a16:creationId xmlns:a16="http://schemas.microsoft.com/office/drawing/2014/main" id="{0356DB37-1707-4731-ACF4-FA1DF845B5FC}"/>
                </a:ext>
              </a:extLst>
            </p:cNvPr>
            <p:cNvSpPr>
              <a:spLocks noChangeArrowheads="1"/>
            </p:cNvSpPr>
            <p:nvPr/>
          </p:nvSpPr>
          <p:spPr bwMode="auto">
            <a:xfrm>
              <a:off x="2201479" y="5719932"/>
              <a:ext cx="502920" cy="5046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25">
            <a:extLst>
              <a:ext uri="{FF2B5EF4-FFF2-40B4-BE49-F238E27FC236}">
                <a16:creationId xmlns:a16="http://schemas.microsoft.com/office/drawing/2014/main" id="{A4120690-3CD6-4B91-BE6B-C52CED57D17D}"/>
              </a:ext>
            </a:extLst>
          </p:cNvPr>
          <p:cNvGrpSpPr/>
          <p:nvPr/>
        </p:nvGrpSpPr>
        <p:grpSpPr>
          <a:xfrm>
            <a:off x="5375427" y="5098221"/>
            <a:ext cx="597388" cy="587999"/>
            <a:chOff x="3918043" y="5644841"/>
            <a:chExt cx="656590" cy="656589"/>
          </a:xfrm>
          <a:solidFill>
            <a:schemeClr val="accent4"/>
          </a:solidFill>
        </p:grpSpPr>
        <p:sp>
          <p:nvSpPr>
            <p:cNvPr id="47" name="Oval 23">
              <a:extLst>
                <a:ext uri="{FF2B5EF4-FFF2-40B4-BE49-F238E27FC236}">
                  <a16:creationId xmlns:a16="http://schemas.microsoft.com/office/drawing/2014/main" id="{1A1FEB4E-E757-4398-BD07-540810F2F5DD}"/>
                </a:ext>
              </a:extLst>
            </p:cNvPr>
            <p:cNvSpPr>
              <a:spLocks noChangeArrowheads="1"/>
            </p:cNvSpPr>
            <p:nvPr/>
          </p:nvSpPr>
          <p:spPr bwMode="auto">
            <a:xfrm>
              <a:off x="3918043" y="5644841"/>
              <a:ext cx="656590"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24">
              <a:extLst>
                <a:ext uri="{FF2B5EF4-FFF2-40B4-BE49-F238E27FC236}">
                  <a16:creationId xmlns:a16="http://schemas.microsoft.com/office/drawing/2014/main" id="{751DC9BD-E3AA-4AC9-B83F-E69CFD8720EE}"/>
                </a:ext>
              </a:extLst>
            </p:cNvPr>
            <p:cNvSpPr>
              <a:spLocks noChangeArrowheads="1"/>
            </p:cNvSpPr>
            <p:nvPr/>
          </p:nvSpPr>
          <p:spPr bwMode="auto">
            <a:xfrm>
              <a:off x="3994878" y="5719930"/>
              <a:ext cx="502920" cy="5046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26">
            <a:extLst>
              <a:ext uri="{FF2B5EF4-FFF2-40B4-BE49-F238E27FC236}">
                <a16:creationId xmlns:a16="http://schemas.microsoft.com/office/drawing/2014/main" id="{60F35526-9B24-4049-B06B-5DF1C16DF7A6}"/>
              </a:ext>
            </a:extLst>
          </p:cNvPr>
          <p:cNvGrpSpPr/>
          <p:nvPr/>
        </p:nvGrpSpPr>
        <p:grpSpPr>
          <a:xfrm>
            <a:off x="7171962" y="5098219"/>
            <a:ext cx="595800" cy="587999"/>
            <a:chOff x="5713189" y="5644839"/>
            <a:chExt cx="654844" cy="656589"/>
          </a:xfrm>
          <a:solidFill>
            <a:schemeClr val="accent5"/>
          </a:solidFill>
        </p:grpSpPr>
        <p:sp>
          <p:nvSpPr>
            <p:cNvPr id="45" name="Oval 25">
              <a:extLst>
                <a:ext uri="{FF2B5EF4-FFF2-40B4-BE49-F238E27FC236}">
                  <a16:creationId xmlns:a16="http://schemas.microsoft.com/office/drawing/2014/main" id="{ADB7E230-AF91-4FDF-9353-69BF9E174E50}"/>
                </a:ext>
              </a:extLst>
            </p:cNvPr>
            <p:cNvSpPr>
              <a:spLocks noChangeArrowheads="1"/>
            </p:cNvSpPr>
            <p:nvPr/>
          </p:nvSpPr>
          <p:spPr bwMode="auto">
            <a:xfrm>
              <a:off x="5713189" y="5644839"/>
              <a:ext cx="654844"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26">
              <a:extLst>
                <a:ext uri="{FF2B5EF4-FFF2-40B4-BE49-F238E27FC236}">
                  <a16:creationId xmlns:a16="http://schemas.microsoft.com/office/drawing/2014/main" id="{1A10354D-06FB-4506-A684-8B8F39E20035}"/>
                </a:ext>
              </a:extLst>
            </p:cNvPr>
            <p:cNvSpPr>
              <a:spLocks noChangeArrowheads="1"/>
            </p:cNvSpPr>
            <p:nvPr/>
          </p:nvSpPr>
          <p:spPr bwMode="auto">
            <a:xfrm>
              <a:off x="5788277" y="5719928"/>
              <a:ext cx="502920" cy="5046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a:extLst>
              <a:ext uri="{FF2B5EF4-FFF2-40B4-BE49-F238E27FC236}">
                <a16:creationId xmlns:a16="http://schemas.microsoft.com/office/drawing/2014/main" id="{8604053B-2FE6-4553-BF81-99CAAC4CC9B6}"/>
              </a:ext>
            </a:extLst>
          </p:cNvPr>
          <p:cNvGrpSpPr/>
          <p:nvPr/>
        </p:nvGrpSpPr>
        <p:grpSpPr>
          <a:xfrm>
            <a:off x="8966827" y="5098216"/>
            <a:ext cx="595800" cy="587999"/>
            <a:chOff x="7506587" y="5644836"/>
            <a:chExt cx="654844" cy="656589"/>
          </a:xfrm>
          <a:solidFill>
            <a:schemeClr val="accent6"/>
          </a:solidFill>
        </p:grpSpPr>
        <p:sp>
          <p:nvSpPr>
            <p:cNvPr id="43" name="Oval 27">
              <a:extLst>
                <a:ext uri="{FF2B5EF4-FFF2-40B4-BE49-F238E27FC236}">
                  <a16:creationId xmlns:a16="http://schemas.microsoft.com/office/drawing/2014/main" id="{EE34460E-62C8-46ED-A569-DBA2084DCF07}"/>
                </a:ext>
              </a:extLst>
            </p:cNvPr>
            <p:cNvSpPr>
              <a:spLocks noChangeArrowheads="1"/>
            </p:cNvSpPr>
            <p:nvPr/>
          </p:nvSpPr>
          <p:spPr bwMode="auto">
            <a:xfrm>
              <a:off x="7506587" y="5644836"/>
              <a:ext cx="654844"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28">
              <a:extLst>
                <a:ext uri="{FF2B5EF4-FFF2-40B4-BE49-F238E27FC236}">
                  <a16:creationId xmlns:a16="http://schemas.microsoft.com/office/drawing/2014/main" id="{63A9884C-477F-4623-B9B8-FB8B4F3F83C3}"/>
                </a:ext>
              </a:extLst>
            </p:cNvPr>
            <p:cNvSpPr>
              <a:spLocks noChangeArrowheads="1"/>
            </p:cNvSpPr>
            <p:nvPr/>
          </p:nvSpPr>
          <p:spPr bwMode="auto">
            <a:xfrm>
              <a:off x="7581676" y="5719924"/>
              <a:ext cx="502920" cy="5046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28">
            <a:extLst>
              <a:ext uri="{FF2B5EF4-FFF2-40B4-BE49-F238E27FC236}">
                <a16:creationId xmlns:a16="http://schemas.microsoft.com/office/drawing/2014/main" id="{5B121D16-7D39-40F8-80BE-4D8FF66897DB}"/>
              </a:ext>
            </a:extLst>
          </p:cNvPr>
          <p:cNvGrpSpPr/>
          <p:nvPr/>
        </p:nvGrpSpPr>
        <p:grpSpPr>
          <a:xfrm>
            <a:off x="1785616" y="5098213"/>
            <a:ext cx="595799" cy="587999"/>
            <a:chOff x="331245" y="5644833"/>
            <a:chExt cx="654843" cy="656589"/>
          </a:xfrm>
          <a:solidFill>
            <a:schemeClr val="tx2"/>
          </a:solidFill>
        </p:grpSpPr>
        <p:sp>
          <p:nvSpPr>
            <p:cNvPr id="41" name="Oval 29">
              <a:extLst>
                <a:ext uri="{FF2B5EF4-FFF2-40B4-BE49-F238E27FC236}">
                  <a16:creationId xmlns:a16="http://schemas.microsoft.com/office/drawing/2014/main" id="{3D0E7333-C4D0-43C1-9C8B-74B7F422051D}"/>
                </a:ext>
              </a:extLst>
            </p:cNvPr>
            <p:cNvSpPr>
              <a:spLocks noChangeArrowheads="1"/>
            </p:cNvSpPr>
            <p:nvPr/>
          </p:nvSpPr>
          <p:spPr bwMode="auto">
            <a:xfrm>
              <a:off x="331245" y="5644833"/>
              <a:ext cx="654843"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30">
              <a:extLst>
                <a:ext uri="{FF2B5EF4-FFF2-40B4-BE49-F238E27FC236}">
                  <a16:creationId xmlns:a16="http://schemas.microsoft.com/office/drawing/2014/main" id="{ED12A285-DE13-4FB0-82C0-1F4661EB47C1}"/>
                </a:ext>
              </a:extLst>
            </p:cNvPr>
            <p:cNvSpPr>
              <a:spLocks noChangeArrowheads="1"/>
            </p:cNvSpPr>
            <p:nvPr/>
          </p:nvSpPr>
          <p:spPr bwMode="auto">
            <a:xfrm>
              <a:off x="406334" y="5719924"/>
              <a:ext cx="504667" cy="5046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Text 5">
            <a:extLst>
              <a:ext uri="{FF2B5EF4-FFF2-40B4-BE49-F238E27FC236}">
                <a16:creationId xmlns:a16="http://schemas.microsoft.com/office/drawing/2014/main" id="{D9117140-749E-4093-BB41-C2DF54CB4312}"/>
              </a:ext>
            </a:extLst>
          </p:cNvPr>
          <p:cNvSpPr>
            <a:spLocks noGrp="1"/>
          </p:cNvSpPr>
          <p:nvPr>
            <p:ph type="body" sz="quarter" idx="25"/>
          </p:nvPr>
        </p:nvSpPr>
        <p:spPr>
          <a:xfrm>
            <a:off x="8917543" y="1196435"/>
            <a:ext cx="1605848" cy="3080626"/>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9" name="Heading 5">
            <a:extLst>
              <a:ext uri="{FF2B5EF4-FFF2-40B4-BE49-F238E27FC236}">
                <a16:creationId xmlns:a16="http://schemas.microsoft.com/office/drawing/2014/main" id="{C469C28A-036E-4C0A-B63C-6076BB0729A2}"/>
              </a:ext>
            </a:extLst>
          </p:cNvPr>
          <p:cNvSpPr txBox="1"/>
          <p:nvPr/>
        </p:nvSpPr>
        <p:spPr>
          <a:xfrm>
            <a:off x="8918146"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bg1"/>
                </a:solidFill>
                <a:latin typeface="+mj-lt"/>
              </a:rPr>
              <a:t>Heading 5</a:t>
            </a:r>
          </a:p>
        </p:txBody>
      </p:sp>
      <p:sp>
        <p:nvSpPr>
          <p:cNvPr id="53" name="Text 4">
            <a:extLst>
              <a:ext uri="{FF2B5EF4-FFF2-40B4-BE49-F238E27FC236}">
                <a16:creationId xmlns:a16="http://schemas.microsoft.com/office/drawing/2014/main" id="{DB15BD97-07A6-40E7-80A6-C27F21086113}"/>
              </a:ext>
            </a:extLst>
          </p:cNvPr>
          <p:cNvSpPr>
            <a:spLocks noGrp="1"/>
          </p:cNvSpPr>
          <p:nvPr>
            <p:ph type="body" sz="quarter" idx="24"/>
          </p:nvPr>
        </p:nvSpPr>
        <p:spPr>
          <a:xfrm>
            <a:off x="7113940" y="1561328"/>
            <a:ext cx="1637844" cy="2715733"/>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8" name="Heading 4">
            <a:extLst>
              <a:ext uri="{FF2B5EF4-FFF2-40B4-BE49-F238E27FC236}">
                <a16:creationId xmlns:a16="http://schemas.microsoft.com/office/drawing/2014/main" id="{EE026AC4-7914-4529-9718-E7AA378EA94F}"/>
              </a:ext>
            </a:extLst>
          </p:cNvPr>
          <p:cNvSpPr txBox="1"/>
          <p:nvPr/>
        </p:nvSpPr>
        <p:spPr>
          <a:xfrm>
            <a:off x="7142172"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bg1"/>
                </a:solidFill>
                <a:latin typeface="+mj-lt"/>
              </a:rPr>
              <a:t>Heading 4</a:t>
            </a:r>
          </a:p>
        </p:txBody>
      </p:sp>
      <p:sp>
        <p:nvSpPr>
          <p:cNvPr id="52" name="Text 3">
            <a:extLst>
              <a:ext uri="{FF2B5EF4-FFF2-40B4-BE49-F238E27FC236}">
                <a16:creationId xmlns:a16="http://schemas.microsoft.com/office/drawing/2014/main" id="{ABF92997-3B82-46F9-ADCE-E0A34A8EAC39}"/>
              </a:ext>
            </a:extLst>
          </p:cNvPr>
          <p:cNvSpPr>
            <a:spLocks noGrp="1"/>
          </p:cNvSpPr>
          <p:nvPr>
            <p:ph type="body" sz="quarter" idx="23"/>
          </p:nvPr>
        </p:nvSpPr>
        <p:spPr>
          <a:xfrm>
            <a:off x="5331577" y="1963661"/>
            <a:ext cx="1605848" cy="2307774"/>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7" name="Heading 3">
            <a:extLst>
              <a:ext uri="{FF2B5EF4-FFF2-40B4-BE49-F238E27FC236}">
                <a16:creationId xmlns:a16="http://schemas.microsoft.com/office/drawing/2014/main" id="{9BC6B317-11F2-40D5-8383-F8FEF5DEE567}"/>
              </a:ext>
            </a:extLst>
          </p:cNvPr>
          <p:cNvSpPr txBox="1"/>
          <p:nvPr/>
        </p:nvSpPr>
        <p:spPr>
          <a:xfrm>
            <a:off x="5350467"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bg1"/>
                </a:solidFill>
                <a:latin typeface="+mj-lt"/>
              </a:rPr>
              <a:t>Heading 3</a:t>
            </a:r>
          </a:p>
        </p:txBody>
      </p:sp>
      <p:sp>
        <p:nvSpPr>
          <p:cNvPr id="51" name="Text 2">
            <a:extLst>
              <a:ext uri="{FF2B5EF4-FFF2-40B4-BE49-F238E27FC236}">
                <a16:creationId xmlns:a16="http://schemas.microsoft.com/office/drawing/2014/main" id="{FC7867FB-9736-40D8-B1CA-6DC4A2013CF7}"/>
              </a:ext>
            </a:extLst>
          </p:cNvPr>
          <p:cNvSpPr>
            <a:spLocks noGrp="1"/>
          </p:cNvSpPr>
          <p:nvPr>
            <p:ph type="body" sz="quarter" idx="22"/>
          </p:nvPr>
        </p:nvSpPr>
        <p:spPr>
          <a:xfrm>
            <a:off x="3548949" y="2325174"/>
            <a:ext cx="1605848" cy="1923491"/>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dirty="0"/>
              <a:t>Click to edit Master text styles</a:t>
            </a:r>
          </a:p>
        </p:txBody>
      </p:sp>
      <p:sp>
        <p:nvSpPr>
          <p:cNvPr id="36" name="Heading 2">
            <a:extLst>
              <a:ext uri="{FF2B5EF4-FFF2-40B4-BE49-F238E27FC236}">
                <a16:creationId xmlns:a16="http://schemas.microsoft.com/office/drawing/2014/main" id="{DC49CFE2-588D-491C-AAD4-663520BABBAF}"/>
              </a:ext>
            </a:extLst>
          </p:cNvPr>
          <p:cNvSpPr txBox="1"/>
          <p:nvPr/>
        </p:nvSpPr>
        <p:spPr>
          <a:xfrm>
            <a:off x="3537474"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bg1"/>
                </a:solidFill>
                <a:latin typeface="+mj-lt"/>
              </a:rPr>
              <a:t>Heading 2</a:t>
            </a:r>
          </a:p>
        </p:txBody>
      </p:sp>
      <p:sp>
        <p:nvSpPr>
          <p:cNvPr id="3" name="Text 1">
            <a:extLst>
              <a:ext uri="{FF2B5EF4-FFF2-40B4-BE49-F238E27FC236}">
                <a16:creationId xmlns:a16="http://schemas.microsoft.com/office/drawing/2014/main" id="{A034B530-C34D-4603-ADC2-E4AA8C1185B4}"/>
              </a:ext>
            </a:extLst>
          </p:cNvPr>
          <p:cNvSpPr>
            <a:spLocks noGrp="1"/>
          </p:cNvSpPr>
          <p:nvPr>
            <p:ph type="body" sz="quarter" idx="21"/>
          </p:nvPr>
        </p:nvSpPr>
        <p:spPr>
          <a:xfrm>
            <a:off x="1752601" y="2695574"/>
            <a:ext cx="1605848" cy="1527691"/>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dirty="0"/>
              <a:t>Click to edit Master text styles</a:t>
            </a:r>
          </a:p>
        </p:txBody>
      </p:sp>
      <p:sp>
        <p:nvSpPr>
          <p:cNvPr id="35" name="Heading 1">
            <a:extLst>
              <a:ext uri="{FF2B5EF4-FFF2-40B4-BE49-F238E27FC236}">
                <a16:creationId xmlns:a16="http://schemas.microsoft.com/office/drawing/2014/main" id="{3A7A81E0-81EC-47FE-99EB-92F6296045F5}"/>
              </a:ext>
            </a:extLst>
          </p:cNvPr>
          <p:cNvSpPr txBox="1"/>
          <p:nvPr/>
        </p:nvSpPr>
        <p:spPr>
          <a:xfrm>
            <a:off x="1755827"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bg1"/>
                </a:solidFill>
                <a:latin typeface="+mj-lt"/>
              </a:rPr>
              <a:t>Heading 1</a:t>
            </a:r>
          </a:p>
        </p:txBody>
      </p:sp>
      <p:sp>
        <p:nvSpPr>
          <p:cNvPr id="2" name="Title 1">
            <a:extLst>
              <a:ext uri="{FF2B5EF4-FFF2-40B4-BE49-F238E27FC236}">
                <a16:creationId xmlns:a16="http://schemas.microsoft.com/office/drawing/2014/main" id="{07808CC8-7701-4909-9E1F-90110DD3463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03562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5 Columns">
    <p:spTree>
      <p:nvGrpSpPr>
        <p:cNvPr id="1" name=""/>
        <p:cNvGrpSpPr/>
        <p:nvPr/>
      </p:nvGrpSpPr>
      <p:grpSpPr>
        <a:xfrm>
          <a:off x="0" y="0"/>
          <a:ext cx="0" cy="0"/>
          <a:chOff x="0" y="0"/>
          <a:chExt cx="0" cy="0"/>
        </a:xfrm>
      </p:grpSpPr>
      <p:sp>
        <p:nvSpPr>
          <p:cNvPr id="11" name="Text 5">
            <a:extLst>
              <a:ext uri="{FF2B5EF4-FFF2-40B4-BE49-F238E27FC236}">
                <a16:creationId xmlns:a16="http://schemas.microsoft.com/office/drawing/2014/main" id="{7A0A58AE-F517-4053-89CC-6CC2931226E9}"/>
              </a:ext>
            </a:extLst>
          </p:cNvPr>
          <p:cNvSpPr>
            <a:spLocks noGrp="1"/>
          </p:cNvSpPr>
          <p:nvPr>
            <p:ph type="body" sz="quarter" idx="26" hasCustomPrompt="1"/>
          </p:nvPr>
        </p:nvSpPr>
        <p:spPr>
          <a:xfrm>
            <a:off x="9478032" y="1857341"/>
            <a:ext cx="1799568" cy="4216526"/>
          </a:xfrm>
          <a:prstGeom prst="roundRect">
            <a:avLst>
              <a:gd name="adj" fmla="val 5839"/>
            </a:avLst>
          </a:prstGeom>
          <a:solidFill>
            <a:schemeClr val="bg1">
              <a:lumMod val="95000"/>
            </a:schemeClr>
          </a:solidFill>
          <a:ln>
            <a:solidFill>
              <a:schemeClr val="accent6"/>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5</a:t>
            </a:r>
          </a:p>
          <a:p>
            <a:pPr lvl="1"/>
            <a:r>
              <a:rPr lang="en-US"/>
              <a:t>Second level</a:t>
            </a:r>
          </a:p>
          <a:p>
            <a:pPr lvl="2"/>
            <a:r>
              <a:rPr lang="en-US"/>
              <a:t>Third level</a:t>
            </a:r>
          </a:p>
        </p:txBody>
      </p:sp>
      <p:sp>
        <p:nvSpPr>
          <p:cNvPr id="12" name="Heading 5">
            <a:extLst>
              <a:ext uri="{FF2B5EF4-FFF2-40B4-BE49-F238E27FC236}">
                <a16:creationId xmlns:a16="http://schemas.microsoft.com/office/drawing/2014/main" id="{ACAD3A46-04C3-476B-809C-964D44A7E7A0}"/>
              </a:ext>
            </a:extLst>
          </p:cNvPr>
          <p:cNvSpPr>
            <a:spLocks noGrp="1"/>
          </p:cNvSpPr>
          <p:nvPr>
            <p:ph type="body" sz="quarter" idx="27" hasCustomPrompt="1"/>
          </p:nvPr>
        </p:nvSpPr>
        <p:spPr>
          <a:xfrm>
            <a:off x="9385976" y="1735333"/>
            <a:ext cx="1668551" cy="266734"/>
          </a:xfrm>
          <a:prstGeom prst="roundRect">
            <a:avLst>
              <a:gd name="adj" fmla="val 36090"/>
            </a:avLst>
          </a:prstGeom>
        </p:spPr>
        <p:style>
          <a:lnRef idx="0">
            <a:schemeClr val="accent6"/>
          </a:lnRef>
          <a:fillRef idx="3">
            <a:schemeClr val="accent6"/>
          </a:fillRef>
          <a:effectRef idx="3">
            <a:schemeClr val="accent6"/>
          </a:effectRef>
          <a:fontRef idx="minor">
            <a:schemeClr val="lt1"/>
          </a:fontRef>
        </p:style>
        <p:txBody>
          <a:bodyPr tIns="0" bIns="274320" anchor="t" anchorCtr="0">
            <a:noAutofit/>
          </a:bodyPr>
          <a:lstStyle>
            <a:lvl1pPr marL="0" indent="0" algn="l">
              <a:buNone/>
              <a:defRPr sz="1600" b="0">
                <a:latin typeface="+mj-lt"/>
              </a:defRPr>
            </a:lvl1pPr>
          </a:lstStyle>
          <a:p>
            <a:pPr lvl="0"/>
            <a:r>
              <a:rPr lang="en-US" dirty="0"/>
              <a:t>Heading 5</a:t>
            </a:r>
          </a:p>
        </p:txBody>
      </p:sp>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7373070" y="1857341"/>
            <a:ext cx="1799568" cy="4216526"/>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7265156" y="1735333"/>
            <a:ext cx="1668551" cy="266734"/>
          </a:xfrm>
          <a:prstGeom prst="roundRect">
            <a:avLst>
              <a:gd name="adj" fmla="val 36090"/>
            </a:avLst>
          </a:prstGeom>
        </p:spPr>
        <p:style>
          <a:lnRef idx="0">
            <a:schemeClr val="accent5"/>
          </a:lnRef>
          <a:fillRef idx="3">
            <a:schemeClr val="accent5"/>
          </a:fillRef>
          <a:effectRef idx="3">
            <a:schemeClr val="accent5"/>
          </a:effectRef>
          <a:fontRef idx="minor">
            <a:schemeClr val="lt1"/>
          </a:fontRef>
        </p:style>
        <p:txBody>
          <a:bodyPr tIns="0" bIns="274320" anchor="t" anchorCtr="0">
            <a:noAutofit/>
          </a:bodyPr>
          <a:lstStyle>
            <a:lvl1pPr marL="0" indent="0" algn="l">
              <a:buNone/>
              <a:defRPr sz="16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5268109" y="1856919"/>
            <a:ext cx="1799568" cy="4216526"/>
          </a:xfrm>
          <a:prstGeom prst="roundRect">
            <a:avLst>
              <a:gd name="adj" fmla="val 5839"/>
            </a:avLst>
          </a:prstGeom>
          <a:solidFill>
            <a:schemeClr val="bg1">
              <a:lumMod val="95000"/>
            </a:schemeClr>
          </a:solidFill>
          <a:ln>
            <a:solidFill>
              <a:schemeClr val="accent4"/>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5144337" y="1741365"/>
            <a:ext cx="1668551" cy="266734"/>
          </a:xfrm>
          <a:prstGeom prst="roundRect">
            <a:avLst>
              <a:gd name="adj" fmla="val 36090"/>
            </a:avLst>
          </a:prstGeom>
        </p:spPr>
        <p:style>
          <a:lnRef idx="0">
            <a:schemeClr val="accent4"/>
          </a:lnRef>
          <a:fillRef idx="3">
            <a:schemeClr val="accent4"/>
          </a:fillRef>
          <a:effectRef idx="3">
            <a:schemeClr val="accent4"/>
          </a:effectRef>
          <a:fontRef idx="minor">
            <a:schemeClr val="lt1"/>
          </a:fontRef>
        </p:style>
        <p:txBody>
          <a:bodyPr tIns="0" bIns="274320" anchor="t" anchorCtr="0">
            <a:noAutofit/>
          </a:bodyPr>
          <a:lstStyle>
            <a:lvl1pPr marL="0" indent="0" algn="l">
              <a:buNone/>
              <a:defRPr sz="1600" b="0">
                <a:latin typeface="+mj-lt"/>
              </a:defRPr>
            </a:lvl1pPr>
          </a:lstStyle>
          <a:p>
            <a:pPr lvl="0"/>
            <a:r>
              <a:rPr lang="en-US" dirty="0"/>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3163148" y="1850887"/>
            <a:ext cx="1799568" cy="4216526"/>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3023518" y="1742552"/>
            <a:ext cx="1668551" cy="266734"/>
          </a:xfrm>
          <a:prstGeom prst="roundRect">
            <a:avLst>
              <a:gd name="adj" fmla="val 36090"/>
            </a:avLst>
          </a:prstGeom>
        </p:spPr>
        <p:style>
          <a:lnRef idx="0">
            <a:schemeClr val="accent2"/>
          </a:lnRef>
          <a:fillRef idx="3">
            <a:schemeClr val="accent2"/>
          </a:fillRef>
          <a:effectRef idx="3">
            <a:schemeClr val="accent2"/>
          </a:effectRef>
          <a:fontRef idx="minor">
            <a:schemeClr val="lt1"/>
          </a:fontRef>
        </p:style>
        <p:txBody>
          <a:bodyPr tIns="0" bIns="274320" anchor="t" anchorCtr="0">
            <a:noAutofit/>
          </a:bodyPr>
          <a:lstStyle>
            <a:lvl1pPr marL="0" indent="0" algn="l">
              <a:buNone/>
              <a:defRPr sz="1600" b="0">
                <a:latin typeface="+mj-lt"/>
              </a:defRPr>
            </a:lvl1pPr>
          </a:lstStyle>
          <a:p>
            <a:pPr lvl="0"/>
            <a:r>
              <a:rPr lang="en-US" dirty="0"/>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58186" y="1850887"/>
            <a:ext cx="1799568" cy="4216526"/>
          </a:xfrm>
          <a:prstGeom prst="roundRect">
            <a:avLst>
              <a:gd name="adj" fmla="val 5839"/>
            </a:avLst>
          </a:prstGeom>
          <a:solidFill>
            <a:schemeClr val="bg1">
              <a:lumMod val="95000"/>
            </a:schemeClr>
          </a:solidFill>
          <a:ln>
            <a:solidFill>
              <a:schemeClr val="tx2"/>
            </a:solidFill>
          </a:ln>
        </p:spPr>
        <p:txBody>
          <a:bodyPr vert="horz" lIns="91440" tIns="228600" rIns="91440" bIns="0" rtlCol="0" anchor="t" anchorCtr="0">
            <a:normAutofit/>
          </a:bodyPr>
          <a:lstStyle>
            <a:lvl1pPr>
              <a:spcBef>
                <a:spcPts val="1200"/>
              </a:spcBef>
              <a:defRPr lang="en-US" sz="1200"/>
            </a:lvl1pPr>
            <a:lvl2pPr>
              <a:defRPr lang="en-US" sz="1200"/>
            </a:lvl2pPr>
            <a:lvl3pPr marL="569913" indent="-115888">
              <a:tabLst>
                <a:tab pos="458788" algn="l"/>
              </a:tabLst>
              <a:defRPr lang="en-US" sz="1100"/>
            </a:lvl3pPr>
          </a:lstStyle>
          <a:p>
            <a:pPr marL="114300" lvl="0" indent="-114300">
              <a:lnSpc>
                <a:spcPct val="100000"/>
              </a:lnSpc>
              <a:spcBef>
                <a:spcPts val="0"/>
              </a:spcBef>
            </a:pPr>
            <a:r>
              <a:rPr lang="en-US" dirty="0"/>
              <a:t>Body Text 1</a:t>
            </a:r>
          </a:p>
          <a:p>
            <a:pPr marL="228600" lvl="1" indent="-112713">
              <a:lnSpc>
                <a:spcPct val="100000"/>
              </a:lnSpc>
              <a:spcBef>
                <a:spcPts val="0"/>
              </a:spcBef>
            </a:pPr>
            <a:r>
              <a:rPr lang="en-US" dirty="0"/>
              <a:t>Second level</a:t>
            </a:r>
          </a:p>
          <a:p>
            <a:pPr marL="400050" lvl="2" indent="-115888">
              <a:lnSpc>
                <a:spcPct val="100000"/>
              </a:lnSpc>
              <a:spcBef>
                <a:spcPts val="0"/>
              </a:spcBef>
            </a:pPr>
            <a:r>
              <a:rPr lang="en-US" dirty="0"/>
              <a:t>Third level</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02249" y="1741365"/>
            <a:ext cx="1669000" cy="266734"/>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bIns="274320" anchor="t" anchorCtr="0">
            <a:noAutofit/>
          </a:bodyPr>
          <a:lstStyle>
            <a:lvl1pPr marL="0" indent="0" algn="l">
              <a:buNone/>
              <a:defRPr sz="1600" b="0" cap="none" spc="0">
                <a:ln w="0"/>
                <a:solidFill>
                  <a:schemeClr val="bg1"/>
                </a:solidFill>
                <a:effectLst>
                  <a:outerShdw blurRad="38100" dist="19050" dir="2700000" algn="tl" rotWithShape="0">
                    <a:schemeClr val="dk1">
                      <a:alpha val="40000"/>
                    </a:schemeClr>
                  </a:outerShdw>
                </a:effectLst>
                <a:latin typeface="+mj-lt"/>
              </a:defRPr>
            </a:lvl1pPr>
          </a:lstStyle>
          <a:p>
            <a:pPr lvl="0"/>
            <a:r>
              <a:rPr lang="en-US" dirty="0"/>
              <a:t>Heading 1</a:t>
            </a:r>
          </a:p>
        </p:txBody>
      </p:sp>
    </p:spTree>
    <p:extLst>
      <p:ext uri="{BB962C8B-B14F-4D97-AF65-F5344CB8AC3E}">
        <p14:creationId xmlns:p14="http://schemas.microsoft.com/office/powerpoint/2010/main" val="3635013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5 points_Infograph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7B8E8-CE17-48B4-84DE-10FD23A1BC8D}"/>
              </a:ext>
            </a:extLst>
          </p:cNvPr>
          <p:cNvSpPr>
            <a:spLocks noGrp="1"/>
          </p:cNvSpPr>
          <p:nvPr>
            <p:ph type="title"/>
          </p:nvPr>
        </p:nvSpPr>
        <p:spPr/>
        <p:txBody>
          <a:bodyPr/>
          <a:lstStyle/>
          <a:p>
            <a:r>
              <a:rPr lang="en-US"/>
              <a:t>Click to edit Master title style</a:t>
            </a:r>
          </a:p>
        </p:txBody>
      </p:sp>
      <p:sp>
        <p:nvSpPr>
          <p:cNvPr id="3" name="Arrow: Right 33">
            <a:extLst>
              <a:ext uri="{FF2B5EF4-FFF2-40B4-BE49-F238E27FC236}">
                <a16:creationId xmlns:a16="http://schemas.microsoft.com/office/drawing/2014/main" id="{FC5AAF9C-C3A5-42AC-BD6A-8211797A8532}"/>
              </a:ext>
            </a:extLst>
          </p:cNvPr>
          <p:cNvSpPr/>
          <p:nvPr/>
        </p:nvSpPr>
        <p:spPr>
          <a:xfrm>
            <a:off x="836275" y="2900257"/>
            <a:ext cx="10717741" cy="461665"/>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Oval 3">
            <a:extLst>
              <a:ext uri="{FF2B5EF4-FFF2-40B4-BE49-F238E27FC236}">
                <a16:creationId xmlns:a16="http://schemas.microsoft.com/office/drawing/2014/main" id="{C4506941-E633-4D47-85D1-A252E615F2A4}"/>
              </a:ext>
            </a:extLst>
          </p:cNvPr>
          <p:cNvSpPr/>
          <p:nvPr/>
        </p:nvSpPr>
        <p:spPr>
          <a:xfrm>
            <a:off x="2137798" y="2542945"/>
            <a:ext cx="1176291" cy="11762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Oval 4">
            <a:extLst>
              <a:ext uri="{FF2B5EF4-FFF2-40B4-BE49-F238E27FC236}">
                <a16:creationId xmlns:a16="http://schemas.microsoft.com/office/drawing/2014/main" id="{7AFFB903-A997-4CA9-B61C-BFBF5E4CC072}"/>
              </a:ext>
            </a:extLst>
          </p:cNvPr>
          <p:cNvSpPr/>
          <p:nvPr/>
        </p:nvSpPr>
        <p:spPr>
          <a:xfrm>
            <a:off x="2997742" y="2319590"/>
            <a:ext cx="1623001" cy="16230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6" name="Oval 5">
            <a:extLst>
              <a:ext uri="{FF2B5EF4-FFF2-40B4-BE49-F238E27FC236}">
                <a16:creationId xmlns:a16="http://schemas.microsoft.com/office/drawing/2014/main" id="{96F6DF26-C75A-43DF-9E2A-87FDB5B147FF}"/>
              </a:ext>
            </a:extLst>
          </p:cNvPr>
          <p:cNvSpPr/>
          <p:nvPr/>
        </p:nvSpPr>
        <p:spPr>
          <a:xfrm>
            <a:off x="4304396" y="2163650"/>
            <a:ext cx="1934882" cy="1934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7" name="Oval 6">
            <a:extLst>
              <a:ext uri="{FF2B5EF4-FFF2-40B4-BE49-F238E27FC236}">
                <a16:creationId xmlns:a16="http://schemas.microsoft.com/office/drawing/2014/main" id="{DAB8EDF1-33D4-4EBA-9F98-C9FE1C0BED88}"/>
              </a:ext>
            </a:extLst>
          </p:cNvPr>
          <p:cNvSpPr/>
          <p:nvPr/>
        </p:nvSpPr>
        <p:spPr>
          <a:xfrm>
            <a:off x="5922932" y="2025175"/>
            <a:ext cx="2211831" cy="2211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Oval 7">
            <a:extLst>
              <a:ext uri="{FF2B5EF4-FFF2-40B4-BE49-F238E27FC236}">
                <a16:creationId xmlns:a16="http://schemas.microsoft.com/office/drawing/2014/main" id="{7282F041-4C7E-4AC4-A924-025DF3E77401}"/>
              </a:ext>
            </a:extLst>
          </p:cNvPr>
          <p:cNvSpPr/>
          <p:nvPr/>
        </p:nvSpPr>
        <p:spPr>
          <a:xfrm>
            <a:off x="7818416" y="1894855"/>
            <a:ext cx="2472471" cy="2472471"/>
          </a:xfrm>
          <a:prstGeom prst="ellipse">
            <a:avLst/>
          </a:prstGeom>
          <a:solidFill>
            <a:srgbClr val="93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Text Placeholder 4">
            <a:extLst>
              <a:ext uri="{FF2B5EF4-FFF2-40B4-BE49-F238E27FC236}">
                <a16:creationId xmlns:a16="http://schemas.microsoft.com/office/drawing/2014/main" id="{7D194E0A-D15A-4326-8DA5-8EA846704A69}"/>
              </a:ext>
            </a:extLst>
          </p:cNvPr>
          <p:cNvSpPr>
            <a:spLocks noGrp="1"/>
          </p:cNvSpPr>
          <p:nvPr>
            <p:ph type="body" sz="quarter" idx="12" hasCustomPrompt="1"/>
          </p:nvPr>
        </p:nvSpPr>
        <p:spPr>
          <a:xfrm>
            <a:off x="2180919" y="2828670"/>
            <a:ext cx="924694" cy="604837"/>
          </a:xfrm>
          <a:prstGeom prst="rect">
            <a:avLst/>
          </a:prstGeom>
        </p:spPr>
        <p:txBody>
          <a:bodyPr/>
          <a:lstStyle>
            <a:lvl1pPr marL="0" indent="0" algn="ctr">
              <a:buNone/>
              <a:defRPr sz="2400" b="1">
                <a:solidFill>
                  <a:schemeClr val="bg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42% - 24pt </a:t>
            </a:r>
          </a:p>
        </p:txBody>
      </p:sp>
      <p:sp>
        <p:nvSpPr>
          <p:cNvPr id="10" name="Text Placeholder 4">
            <a:extLst>
              <a:ext uri="{FF2B5EF4-FFF2-40B4-BE49-F238E27FC236}">
                <a16:creationId xmlns:a16="http://schemas.microsoft.com/office/drawing/2014/main" id="{8646FB72-D4F4-4E7A-92FC-5DE02C327888}"/>
              </a:ext>
            </a:extLst>
          </p:cNvPr>
          <p:cNvSpPr>
            <a:spLocks noGrp="1"/>
          </p:cNvSpPr>
          <p:nvPr>
            <p:ph type="body" sz="quarter" idx="13" hasCustomPrompt="1"/>
          </p:nvPr>
        </p:nvSpPr>
        <p:spPr>
          <a:xfrm>
            <a:off x="3270131" y="2801776"/>
            <a:ext cx="924694" cy="604837"/>
          </a:xfrm>
          <a:prstGeom prst="rect">
            <a:avLst/>
          </a:prstGeom>
        </p:spPr>
        <p:txBody>
          <a:bodyPr/>
          <a:lstStyle>
            <a:lvl1pPr marL="0" indent="0" algn="ctr">
              <a:buNone/>
              <a:defRPr sz="2400" b="1">
                <a:solidFill>
                  <a:schemeClr val="bg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1.7% - 24pt </a:t>
            </a:r>
          </a:p>
        </p:txBody>
      </p:sp>
      <p:sp>
        <p:nvSpPr>
          <p:cNvPr id="11" name="Text Placeholder 4">
            <a:extLst>
              <a:ext uri="{FF2B5EF4-FFF2-40B4-BE49-F238E27FC236}">
                <a16:creationId xmlns:a16="http://schemas.microsoft.com/office/drawing/2014/main" id="{01608E37-7FAE-4B62-9CF3-D7A50F5B2B3D}"/>
              </a:ext>
            </a:extLst>
          </p:cNvPr>
          <p:cNvSpPr>
            <a:spLocks noGrp="1"/>
          </p:cNvSpPr>
          <p:nvPr>
            <p:ph type="body" sz="quarter" idx="14" hasCustomPrompt="1"/>
          </p:nvPr>
        </p:nvSpPr>
        <p:spPr>
          <a:xfrm>
            <a:off x="4682072" y="2801776"/>
            <a:ext cx="924694" cy="604837"/>
          </a:xfrm>
          <a:prstGeom prst="rect">
            <a:avLst/>
          </a:prstGeom>
        </p:spPr>
        <p:txBody>
          <a:bodyPr/>
          <a:lstStyle>
            <a:lvl1pPr marL="0" indent="0" algn="ctr">
              <a:buNone/>
              <a:defRPr sz="2400" b="1">
                <a:solidFill>
                  <a:schemeClr val="bg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29 % - 24pt </a:t>
            </a:r>
          </a:p>
        </p:txBody>
      </p:sp>
      <p:sp>
        <p:nvSpPr>
          <p:cNvPr id="12" name="Text Placeholder 4">
            <a:extLst>
              <a:ext uri="{FF2B5EF4-FFF2-40B4-BE49-F238E27FC236}">
                <a16:creationId xmlns:a16="http://schemas.microsoft.com/office/drawing/2014/main" id="{E96AFBD2-DAFA-4CBA-8F96-7E9A95D5597E}"/>
              </a:ext>
            </a:extLst>
          </p:cNvPr>
          <p:cNvSpPr>
            <a:spLocks noGrp="1"/>
          </p:cNvSpPr>
          <p:nvPr>
            <p:ph type="body" sz="quarter" idx="15" hasCustomPrompt="1"/>
          </p:nvPr>
        </p:nvSpPr>
        <p:spPr>
          <a:xfrm>
            <a:off x="6510872" y="2801776"/>
            <a:ext cx="924694" cy="604837"/>
          </a:xfrm>
          <a:prstGeom prst="rect">
            <a:avLst/>
          </a:prstGeom>
        </p:spPr>
        <p:txBody>
          <a:bodyPr/>
          <a:lstStyle>
            <a:lvl1pPr marL="0" indent="0" algn="ctr">
              <a:buNone/>
              <a:defRPr sz="2400" b="1">
                <a:solidFill>
                  <a:schemeClr val="bg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21 % - 24pt </a:t>
            </a:r>
          </a:p>
        </p:txBody>
      </p:sp>
      <p:sp>
        <p:nvSpPr>
          <p:cNvPr id="13" name="Text Placeholder 4">
            <a:extLst>
              <a:ext uri="{FF2B5EF4-FFF2-40B4-BE49-F238E27FC236}">
                <a16:creationId xmlns:a16="http://schemas.microsoft.com/office/drawing/2014/main" id="{75A1A414-49CB-4255-B999-9246B7E501CC}"/>
              </a:ext>
            </a:extLst>
          </p:cNvPr>
          <p:cNvSpPr>
            <a:spLocks noGrp="1"/>
          </p:cNvSpPr>
          <p:nvPr>
            <p:ph type="body" sz="quarter" idx="16" hasCustomPrompt="1"/>
          </p:nvPr>
        </p:nvSpPr>
        <p:spPr>
          <a:xfrm>
            <a:off x="8052491" y="2744680"/>
            <a:ext cx="2004319" cy="91746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chemeClr val="bg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a:solidFill>
                  <a:schemeClr val="bg1"/>
                </a:solidFill>
              </a:rPr>
              <a:t>$32.000.000</a:t>
            </a:r>
          </a:p>
          <a:p>
            <a:pPr lvl="0"/>
            <a:r>
              <a:rPr lang="en-US"/>
              <a:t>- 24pt </a:t>
            </a:r>
          </a:p>
        </p:txBody>
      </p:sp>
      <p:sp>
        <p:nvSpPr>
          <p:cNvPr id="14" name="Content Placeholder 6">
            <a:extLst>
              <a:ext uri="{FF2B5EF4-FFF2-40B4-BE49-F238E27FC236}">
                <a16:creationId xmlns:a16="http://schemas.microsoft.com/office/drawing/2014/main" id="{BDAD8130-484F-4902-9DB3-E959988EA8AE}"/>
              </a:ext>
            </a:extLst>
          </p:cNvPr>
          <p:cNvSpPr>
            <a:spLocks noGrp="1"/>
          </p:cNvSpPr>
          <p:nvPr>
            <p:ph sz="quarter" idx="35" hasCustomPrompt="1"/>
          </p:nvPr>
        </p:nvSpPr>
        <p:spPr>
          <a:xfrm>
            <a:off x="86087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Service explanation – 14 pt.</a:t>
            </a:r>
          </a:p>
        </p:txBody>
      </p:sp>
      <p:sp>
        <p:nvSpPr>
          <p:cNvPr id="15" name="Content Placeholder 6">
            <a:extLst>
              <a:ext uri="{FF2B5EF4-FFF2-40B4-BE49-F238E27FC236}">
                <a16:creationId xmlns:a16="http://schemas.microsoft.com/office/drawing/2014/main" id="{ADA67416-3E38-439A-AA92-2A52A9D96344}"/>
              </a:ext>
            </a:extLst>
          </p:cNvPr>
          <p:cNvSpPr>
            <a:spLocks noGrp="1"/>
          </p:cNvSpPr>
          <p:nvPr>
            <p:ph sz="quarter" idx="36" hasCustomPrompt="1"/>
          </p:nvPr>
        </p:nvSpPr>
        <p:spPr>
          <a:xfrm>
            <a:off x="86087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1"/>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16" name="Content Placeholder 6">
            <a:extLst>
              <a:ext uri="{FF2B5EF4-FFF2-40B4-BE49-F238E27FC236}">
                <a16:creationId xmlns:a16="http://schemas.microsoft.com/office/drawing/2014/main" id="{9CC59B4B-D2C2-47F8-BB6B-223E6D0463B5}"/>
              </a:ext>
            </a:extLst>
          </p:cNvPr>
          <p:cNvSpPr>
            <a:spLocks noGrp="1"/>
          </p:cNvSpPr>
          <p:nvPr>
            <p:ph sz="quarter" idx="37" hasCustomPrompt="1"/>
          </p:nvPr>
        </p:nvSpPr>
        <p:spPr>
          <a:xfrm>
            <a:off x="299774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7" name="Content Placeholder 6">
            <a:extLst>
              <a:ext uri="{FF2B5EF4-FFF2-40B4-BE49-F238E27FC236}">
                <a16:creationId xmlns:a16="http://schemas.microsoft.com/office/drawing/2014/main" id="{CE703F73-EC6A-4AE1-8499-C190DF13A3B6}"/>
              </a:ext>
            </a:extLst>
          </p:cNvPr>
          <p:cNvSpPr>
            <a:spLocks noGrp="1"/>
          </p:cNvSpPr>
          <p:nvPr>
            <p:ph sz="quarter" idx="38" hasCustomPrompt="1"/>
          </p:nvPr>
        </p:nvSpPr>
        <p:spPr>
          <a:xfrm>
            <a:off x="299774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2"/>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18" name="Content Placeholder 6">
            <a:extLst>
              <a:ext uri="{FF2B5EF4-FFF2-40B4-BE49-F238E27FC236}">
                <a16:creationId xmlns:a16="http://schemas.microsoft.com/office/drawing/2014/main" id="{6269A897-6F76-4879-A93D-676982180862}"/>
              </a:ext>
            </a:extLst>
          </p:cNvPr>
          <p:cNvSpPr>
            <a:spLocks noGrp="1"/>
          </p:cNvSpPr>
          <p:nvPr>
            <p:ph sz="quarter" idx="39" hasCustomPrompt="1"/>
          </p:nvPr>
        </p:nvSpPr>
        <p:spPr>
          <a:xfrm>
            <a:off x="513461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9" name="Content Placeholder 6">
            <a:extLst>
              <a:ext uri="{FF2B5EF4-FFF2-40B4-BE49-F238E27FC236}">
                <a16:creationId xmlns:a16="http://schemas.microsoft.com/office/drawing/2014/main" id="{6E067A5B-E260-45F3-871E-A8A6CF36536B}"/>
              </a:ext>
            </a:extLst>
          </p:cNvPr>
          <p:cNvSpPr>
            <a:spLocks noGrp="1"/>
          </p:cNvSpPr>
          <p:nvPr>
            <p:ph sz="quarter" idx="40" hasCustomPrompt="1"/>
          </p:nvPr>
        </p:nvSpPr>
        <p:spPr>
          <a:xfrm>
            <a:off x="513461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3"/>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20" name="Content Placeholder 6">
            <a:extLst>
              <a:ext uri="{FF2B5EF4-FFF2-40B4-BE49-F238E27FC236}">
                <a16:creationId xmlns:a16="http://schemas.microsoft.com/office/drawing/2014/main" id="{F9992A49-CBF1-4871-BDC6-BA753AE2A40C}"/>
              </a:ext>
            </a:extLst>
          </p:cNvPr>
          <p:cNvSpPr>
            <a:spLocks noGrp="1"/>
          </p:cNvSpPr>
          <p:nvPr>
            <p:ph sz="quarter" idx="41" hasCustomPrompt="1"/>
          </p:nvPr>
        </p:nvSpPr>
        <p:spPr>
          <a:xfrm>
            <a:off x="727148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21" name="Content Placeholder 6">
            <a:extLst>
              <a:ext uri="{FF2B5EF4-FFF2-40B4-BE49-F238E27FC236}">
                <a16:creationId xmlns:a16="http://schemas.microsoft.com/office/drawing/2014/main" id="{02F405BD-70B4-4968-B606-BE9FD81CEEB0}"/>
              </a:ext>
            </a:extLst>
          </p:cNvPr>
          <p:cNvSpPr>
            <a:spLocks noGrp="1"/>
          </p:cNvSpPr>
          <p:nvPr>
            <p:ph sz="quarter" idx="42" hasCustomPrompt="1"/>
          </p:nvPr>
        </p:nvSpPr>
        <p:spPr>
          <a:xfrm>
            <a:off x="727148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4"/>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22" name="Content Placeholder 6">
            <a:extLst>
              <a:ext uri="{FF2B5EF4-FFF2-40B4-BE49-F238E27FC236}">
                <a16:creationId xmlns:a16="http://schemas.microsoft.com/office/drawing/2014/main" id="{93F8E3F3-547F-4E3C-AEBB-5B14BED3E301}"/>
              </a:ext>
            </a:extLst>
          </p:cNvPr>
          <p:cNvSpPr>
            <a:spLocks noGrp="1"/>
          </p:cNvSpPr>
          <p:nvPr>
            <p:ph sz="quarter" idx="43" hasCustomPrompt="1"/>
          </p:nvPr>
        </p:nvSpPr>
        <p:spPr>
          <a:xfrm>
            <a:off x="940835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23" name="Content Placeholder 6">
            <a:extLst>
              <a:ext uri="{FF2B5EF4-FFF2-40B4-BE49-F238E27FC236}">
                <a16:creationId xmlns:a16="http://schemas.microsoft.com/office/drawing/2014/main" id="{1B39E7EA-B801-4F6B-8A42-142F2B6D249F}"/>
              </a:ext>
            </a:extLst>
          </p:cNvPr>
          <p:cNvSpPr>
            <a:spLocks noGrp="1"/>
          </p:cNvSpPr>
          <p:nvPr>
            <p:ph sz="quarter" idx="44" hasCustomPrompt="1"/>
          </p:nvPr>
        </p:nvSpPr>
        <p:spPr>
          <a:xfrm>
            <a:off x="940835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5"/>
                </a:solidFill>
                <a:latin typeface="+mn-lt"/>
              </a:defRPr>
            </a:lvl1pPr>
          </a:lstStyle>
          <a:p>
            <a:r>
              <a:rPr lang="en-US">
                <a:latin typeface="Calibri" panose="020F0502020204030204" pitchFamily="34" charset="0"/>
                <a:cs typeface="Calibri" panose="020F0502020204030204" pitchFamily="34" charset="0"/>
              </a:rPr>
              <a:t>Title– 16pt</a:t>
            </a:r>
          </a:p>
        </p:txBody>
      </p:sp>
    </p:spTree>
    <p:extLst>
      <p:ext uri="{BB962C8B-B14F-4D97-AF65-F5344CB8AC3E}">
        <p14:creationId xmlns:p14="http://schemas.microsoft.com/office/powerpoint/2010/main" val="192142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mage and Services Layout">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0B983967-9A59-495D-B346-6691A781E37E}"/>
              </a:ext>
            </a:extLst>
          </p:cNvPr>
          <p:cNvSpPr>
            <a:spLocks noGrp="1"/>
          </p:cNvSpPr>
          <p:nvPr>
            <p:ph sz="quarter" idx="35" hasCustomPrompt="1"/>
          </p:nvPr>
        </p:nvSpPr>
        <p:spPr>
          <a:xfrm>
            <a:off x="5755000" y="4606153"/>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Service explanation – 14 pt.</a:t>
            </a:r>
          </a:p>
        </p:txBody>
      </p:sp>
      <p:sp>
        <p:nvSpPr>
          <p:cNvPr id="7" name="Content Placeholder 19">
            <a:extLst>
              <a:ext uri="{FF2B5EF4-FFF2-40B4-BE49-F238E27FC236}">
                <a16:creationId xmlns:a16="http://schemas.microsoft.com/office/drawing/2014/main" id="{62CEDBB3-91C7-4ED1-85B2-213918A37692}"/>
              </a:ext>
            </a:extLst>
          </p:cNvPr>
          <p:cNvSpPr>
            <a:spLocks noGrp="1"/>
          </p:cNvSpPr>
          <p:nvPr>
            <p:ph sz="quarter" idx="38" hasCustomPrompt="1"/>
          </p:nvPr>
        </p:nvSpPr>
        <p:spPr>
          <a:xfrm>
            <a:off x="612815" y="5124450"/>
            <a:ext cx="3703638" cy="1090613"/>
          </a:xfrm>
          <a:prstGeom prst="rect">
            <a:avLst/>
          </a:prstGeom>
        </p:spPr>
        <p:txBody>
          <a:bodyPr/>
          <a:lstStyle>
            <a:lvl1pPr marL="0" indent="0">
              <a:buNone/>
              <a:defRPr sz="14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diam</a:t>
            </a:r>
            <a:r>
              <a:rPr lang="en-US"/>
              <a:t> </a:t>
            </a:r>
            <a:r>
              <a:rPr lang="en-US" err="1"/>
              <a:t>tortor</a:t>
            </a:r>
            <a:r>
              <a:rPr lang="en-US"/>
              <a:t>, </a:t>
            </a:r>
            <a:r>
              <a:rPr lang="en-US" err="1"/>
              <a:t>mattis</a:t>
            </a:r>
            <a:r>
              <a:rPr lang="en-US"/>
              <a:t> </a:t>
            </a:r>
            <a:r>
              <a:rPr lang="en-US" err="1"/>
              <a:t>quis</a:t>
            </a:r>
            <a:r>
              <a:rPr lang="en-US"/>
              <a:t> </a:t>
            </a:r>
            <a:r>
              <a:rPr lang="en-US" err="1"/>
              <a:t>dapibus</a:t>
            </a:r>
            <a:r>
              <a:rPr lang="en-US"/>
              <a:t> vitae, </a:t>
            </a:r>
            <a:r>
              <a:rPr lang="en-US" err="1"/>
              <a:t>euismod</a:t>
            </a:r>
            <a:r>
              <a:rPr lang="en-US"/>
              <a:t> non </a:t>
            </a:r>
            <a:r>
              <a:rPr lang="en-US" err="1"/>
              <a:t>purus</a:t>
            </a:r>
            <a:r>
              <a:rPr lang="en-US"/>
              <a:t>. Maecenas </a:t>
            </a:r>
            <a:r>
              <a:rPr lang="en-US" err="1"/>
              <a:t>ut</a:t>
            </a:r>
            <a:r>
              <a:rPr lang="en-US"/>
              <a:t> </a:t>
            </a:r>
            <a:r>
              <a:rPr lang="en-US" err="1"/>
              <a:t>lacus</a:t>
            </a:r>
            <a:r>
              <a:rPr lang="en-US"/>
              <a:t> </a:t>
            </a:r>
            <a:r>
              <a:rPr lang="en-US" err="1"/>
              <a:t>nec</a:t>
            </a:r>
            <a:r>
              <a:rPr lang="en-US"/>
              <a:t> </a:t>
            </a:r>
            <a:r>
              <a:rPr lang="en-US" err="1"/>
              <a:t>mauris</a:t>
            </a:r>
            <a:r>
              <a:rPr lang="en-US"/>
              <a:t> </a:t>
            </a:r>
            <a:r>
              <a:rPr lang="en-US" err="1"/>
              <a:t>feugiat</a:t>
            </a:r>
            <a:r>
              <a:rPr lang="en-US"/>
              <a:t> </a:t>
            </a:r>
            <a:r>
              <a:rPr lang="en-US" err="1"/>
              <a:t>tristique</a:t>
            </a:r>
            <a:r>
              <a:rPr lang="en-US"/>
              <a:t> et in </a:t>
            </a:r>
            <a:r>
              <a:rPr lang="en-US" err="1"/>
              <a:t>metus</a:t>
            </a:r>
            <a:r>
              <a:rPr lang="en-US"/>
              <a:t>. </a:t>
            </a:r>
          </a:p>
        </p:txBody>
      </p:sp>
      <p:sp>
        <p:nvSpPr>
          <p:cNvPr id="8" name="Oval 7">
            <a:extLst>
              <a:ext uri="{FF2B5EF4-FFF2-40B4-BE49-F238E27FC236}">
                <a16:creationId xmlns:a16="http://schemas.microsoft.com/office/drawing/2014/main" id="{17D5B0B2-87A8-4689-B43C-8B4CD04486FA}"/>
              </a:ext>
            </a:extLst>
          </p:cNvPr>
          <p:cNvSpPr>
            <a:spLocks noChangeAspect="1"/>
          </p:cNvSpPr>
          <p:nvPr/>
        </p:nvSpPr>
        <p:spPr>
          <a:xfrm>
            <a:off x="4735803" y="4263253"/>
            <a:ext cx="861197" cy="8611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9" name="Picture Placeholder 4">
            <a:extLst>
              <a:ext uri="{FF2B5EF4-FFF2-40B4-BE49-F238E27FC236}">
                <a16:creationId xmlns:a16="http://schemas.microsoft.com/office/drawing/2014/main" id="{0645E5F2-C612-4CE9-BB90-7F0BF3E8F925}"/>
              </a:ext>
            </a:extLst>
          </p:cNvPr>
          <p:cNvSpPr>
            <a:spLocks noGrp="1"/>
          </p:cNvSpPr>
          <p:nvPr>
            <p:ph type="pic" sz="quarter" idx="49" hasCustomPrompt="1"/>
          </p:nvPr>
        </p:nvSpPr>
        <p:spPr>
          <a:xfrm>
            <a:off x="4899649" y="4427099"/>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10" name="Content Placeholder 6">
            <a:extLst>
              <a:ext uri="{FF2B5EF4-FFF2-40B4-BE49-F238E27FC236}">
                <a16:creationId xmlns:a16="http://schemas.microsoft.com/office/drawing/2014/main" id="{9CFC9860-9443-4BB7-856C-ABFBB341F171}"/>
              </a:ext>
            </a:extLst>
          </p:cNvPr>
          <p:cNvSpPr>
            <a:spLocks noGrp="1"/>
          </p:cNvSpPr>
          <p:nvPr>
            <p:ph sz="quarter" idx="50" hasCustomPrompt="1"/>
          </p:nvPr>
        </p:nvSpPr>
        <p:spPr>
          <a:xfrm>
            <a:off x="5755000" y="5734865"/>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2" name="Oval 11">
            <a:extLst>
              <a:ext uri="{FF2B5EF4-FFF2-40B4-BE49-F238E27FC236}">
                <a16:creationId xmlns:a16="http://schemas.microsoft.com/office/drawing/2014/main" id="{CCAC736D-7D56-4FE0-9995-2AC827782AC9}"/>
              </a:ext>
            </a:extLst>
          </p:cNvPr>
          <p:cNvSpPr>
            <a:spLocks noChangeAspect="1"/>
          </p:cNvSpPr>
          <p:nvPr/>
        </p:nvSpPr>
        <p:spPr>
          <a:xfrm>
            <a:off x="4735803" y="5391965"/>
            <a:ext cx="861197" cy="86119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3" name="Picture Placeholder 4">
            <a:extLst>
              <a:ext uri="{FF2B5EF4-FFF2-40B4-BE49-F238E27FC236}">
                <a16:creationId xmlns:a16="http://schemas.microsoft.com/office/drawing/2014/main" id="{1D5F2F7D-AB50-4ED4-B5CA-A10407B64550}"/>
              </a:ext>
            </a:extLst>
          </p:cNvPr>
          <p:cNvSpPr>
            <a:spLocks noGrp="1"/>
          </p:cNvSpPr>
          <p:nvPr>
            <p:ph type="pic" sz="quarter" idx="52" hasCustomPrompt="1"/>
          </p:nvPr>
        </p:nvSpPr>
        <p:spPr>
          <a:xfrm>
            <a:off x="4899649" y="5555811"/>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14" name="Content Placeholder 6">
            <a:extLst>
              <a:ext uri="{FF2B5EF4-FFF2-40B4-BE49-F238E27FC236}">
                <a16:creationId xmlns:a16="http://schemas.microsoft.com/office/drawing/2014/main" id="{6D80710D-C24B-4651-82CB-DE80F56D175A}"/>
              </a:ext>
            </a:extLst>
          </p:cNvPr>
          <p:cNvSpPr>
            <a:spLocks noGrp="1"/>
          </p:cNvSpPr>
          <p:nvPr>
            <p:ph sz="quarter" idx="53" hasCustomPrompt="1"/>
          </p:nvPr>
        </p:nvSpPr>
        <p:spPr>
          <a:xfrm>
            <a:off x="9408152" y="4606153"/>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6" name="Oval 15">
            <a:extLst>
              <a:ext uri="{FF2B5EF4-FFF2-40B4-BE49-F238E27FC236}">
                <a16:creationId xmlns:a16="http://schemas.microsoft.com/office/drawing/2014/main" id="{1374CAB9-B79F-4F00-BC19-1050E52D0308}"/>
              </a:ext>
            </a:extLst>
          </p:cNvPr>
          <p:cNvSpPr>
            <a:spLocks noChangeAspect="1"/>
          </p:cNvSpPr>
          <p:nvPr/>
        </p:nvSpPr>
        <p:spPr>
          <a:xfrm>
            <a:off x="8388955" y="4263253"/>
            <a:ext cx="861197" cy="86119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7" name="Picture Placeholder 4">
            <a:extLst>
              <a:ext uri="{FF2B5EF4-FFF2-40B4-BE49-F238E27FC236}">
                <a16:creationId xmlns:a16="http://schemas.microsoft.com/office/drawing/2014/main" id="{523DFFAF-F8E4-479C-B921-A1F51AB04918}"/>
              </a:ext>
            </a:extLst>
          </p:cNvPr>
          <p:cNvSpPr>
            <a:spLocks noGrp="1"/>
          </p:cNvSpPr>
          <p:nvPr>
            <p:ph type="pic" sz="quarter" idx="55" hasCustomPrompt="1"/>
          </p:nvPr>
        </p:nvSpPr>
        <p:spPr>
          <a:xfrm>
            <a:off x="8552801" y="4427099"/>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18" name="Content Placeholder 6">
            <a:extLst>
              <a:ext uri="{FF2B5EF4-FFF2-40B4-BE49-F238E27FC236}">
                <a16:creationId xmlns:a16="http://schemas.microsoft.com/office/drawing/2014/main" id="{067F7FF0-2FE4-4014-B6C3-79F027035E8A}"/>
              </a:ext>
            </a:extLst>
          </p:cNvPr>
          <p:cNvSpPr>
            <a:spLocks noGrp="1"/>
          </p:cNvSpPr>
          <p:nvPr>
            <p:ph sz="quarter" idx="56" hasCustomPrompt="1"/>
          </p:nvPr>
        </p:nvSpPr>
        <p:spPr>
          <a:xfrm>
            <a:off x="9408152" y="5734865"/>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20" name="Oval 19">
            <a:extLst>
              <a:ext uri="{FF2B5EF4-FFF2-40B4-BE49-F238E27FC236}">
                <a16:creationId xmlns:a16="http://schemas.microsoft.com/office/drawing/2014/main" id="{D6E34491-EF39-4630-BB1F-DCEEDD0DD9AE}"/>
              </a:ext>
            </a:extLst>
          </p:cNvPr>
          <p:cNvSpPr>
            <a:spLocks noChangeAspect="1"/>
          </p:cNvSpPr>
          <p:nvPr/>
        </p:nvSpPr>
        <p:spPr>
          <a:xfrm>
            <a:off x="8388955" y="5391965"/>
            <a:ext cx="861197" cy="861197"/>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1" name="Picture Placeholder 4">
            <a:extLst>
              <a:ext uri="{FF2B5EF4-FFF2-40B4-BE49-F238E27FC236}">
                <a16:creationId xmlns:a16="http://schemas.microsoft.com/office/drawing/2014/main" id="{0B4E36FA-51D8-4105-924A-B010D7AB252E}"/>
              </a:ext>
            </a:extLst>
          </p:cNvPr>
          <p:cNvSpPr>
            <a:spLocks noGrp="1"/>
          </p:cNvSpPr>
          <p:nvPr>
            <p:ph type="pic" sz="quarter" idx="58" hasCustomPrompt="1"/>
          </p:nvPr>
        </p:nvSpPr>
        <p:spPr>
          <a:xfrm>
            <a:off x="8552801" y="5555811"/>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22" name="Picture Placeholder 16">
            <a:extLst>
              <a:ext uri="{FF2B5EF4-FFF2-40B4-BE49-F238E27FC236}">
                <a16:creationId xmlns:a16="http://schemas.microsoft.com/office/drawing/2014/main" id="{475051D4-63CF-48D6-966B-7BAA0085C471}"/>
              </a:ext>
            </a:extLst>
          </p:cNvPr>
          <p:cNvSpPr>
            <a:spLocks noGrp="1"/>
          </p:cNvSpPr>
          <p:nvPr>
            <p:ph type="pic" sz="quarter" idx="37" hasCustomPrompt="1"/>
          </p:nvPr>
        </p:nvSpPr>
        <p:spPr>
          <a:xfrm>
            <a:off x="0" y="0"/>
            <a:ext cx="12192000" cy="3770313"/>
          </a:xfrm>
          <a:prstGeom prst="rect">
            <a:avLst/>
          </a:prstGeom>
        </p:spPr>
        <p:txBody>
          <a:bodyPr anchor="ctr"/>
          <a:lstStyle>
            <a:lvl1pPr marL="0" indent="0" algn="ctr">
              <a:buNone/>
              <a:defRPr sz="1800">
                <a:solidFill>
                  <a:schemeClr val="bg1">
                    <a:lumMod val="50000"/>
                  </a:schemeClr>
                </a:solidFill>
              </a:defRPr>
            </a:lvl1pPr>
          </a:lstStyle>
          <a:p>
            <a:r>
              <a:rPr lang="en-US" dirty="0"/>
              <a:t>Click on icon to add picture or drag and drop on the area</a:t>
            </a:r>
          </a:p>
        </p:txBody>
      </p:sp>
      <p:sp>
        <p:nvSpPr>
          <p:cNvPr id="23" name="Heading 4">
            <a:extLst>
              <a:ext uri="{FF2B5EF4-FFF2-40B4-BE49-F238E27FC236}">
                <a16:creationId xmlns:a16="http://schemas.microsoft.com/office/drawing/2014/main" id="{3ABEC76F-5445-4228-8A38-531DC2B9A0BD}"/>
              </a:ext>
            </a:extLst>
          </p:cNvPr>
          <p:cNvSpPr>
            <a:spLocks noGrp="1"/>
          </p:cNvSpPr>
          <p:nvPr>
            <p:ph type="body" sz="quarter" idx="60" hasCustomPrompt="1"/>
          </p:nvPr>
        </p:nvSpPr>
        <p:spPr>
          <a:xfrm>
            <a:off x="9408152" y="5288296"/>
            <a:ext cx="2203130" cy="415925"/>
          </a:xfrm>
          <a:prstGeom prst="rect">
            <a:avLst/>
          </a:prstGeom>
        </p:spPr>
        <p:txBody>
          <a:bodyPr anchor="ctr" anchorCtr="0">
            <a:normAutofit/>
          </a:bodyPr>
          <a:lstStyle>
            <a:lvl1pPr algn="l">
              <a:defRPr sz="1600">
                <a:solidFill>
                  <a:schemeClr val="accent6"/>
                </a:solidFill>
                <a:latin typeface="+mj-lt"/>
              </a:defRPr>
            </a:lvl1pPr>
            <a:lvl2pPr marL="0" indent="0">
              <a:buNone/>
              <a:defRPr/>
            </a:lvl2pPr>
          </a:lstStyle>
          <a:p>
            <a:pPr lvl="0"/>
            <a:r>
              <a:rPr lang="en-US" dirty="0"/>
              <a:t>Heading 4</a:t>
            </a:r>
          </a:p>
        </p:txBody>
      </p:sp>
      <p:sp>
        <p:nvSpPr>
          <p:cNvPr id="25" name="Heading 3">
            <a:extLst>
              <a:ext uri="{FF2B5EF4-FFF2-40B4-BE49-F238E27FC236}">
                <a16:creationId xmlns:a16="http://schemas.microsoft.com/office/drawing/2014/main" id="{7A1F2F9D-65B5-4FF6-9B91-1542B8573B51}"/>
              </a:ext>
            </a:extLst>
          </p:cNvPr>
          <p:cNvSpPr>
            <a:spLocks noGrp="1"/>
          </p:cNvSpPr>
          <p:nvPr>
            <p:ph type="body" sz="quarter" idx="45" hasCustomPrompt="1"/>
          </p:nvPr>
        </p:nvSpPr>
        <p:spPr>
          <a:xfrm>
            <a:off x="5754999" y="5288296"/>
            <a:ext cx="2182833" cy="415925"/>
          </a:xfrm>
          <a:prstGeom prst="rect">
            <a:avLst/>
          </a:prstGeom>
        </p:spPr>
        <p:txBody>
          <a:bodyPr anchor="ctr" anchorCtr="0">
            <a:normAutofit/>
          </a:bodyPr>
          <a:lstStyle>
            <a:lvl1pPr algn="l">
              <a:defRPr sz="1600">
                <a:solidFill>
                  <a:schemeClr val="accent2"/>
                </a:solidFill>
                <a:latin typeface="+mj-lt"/>
              </a:defRPr>
            </a:lvl1pPr>
            <a:lvl2pPr marL="0" indent="0">
              <a:buNone/>
              <a:defRPr/>
            </a:lvl2pPr>
          </a:lstStyle>
          <a:p>
            <a:pPr lvl="0"/>
            <a:r>
              <a:rPr lang="en-US" dirty="0"/>
              <a:t>Heading 3</a:t>
            </a:r>
          </a:p>
        </p:txBody>
      </p:sp>
      <p:sp>
        <p:nvSpPr>
          <p:cNvPr id="24" name="Heading 2">
            <a:extLst>
              <a:ext uri="{FF2B5EF4-FFF2-40B4-BE49-F238E27FC236}">
                <a16:creationId xmlns:a16="http://schemas.microsoft.com/office/drawing/2014/main" id="{9E0EFD2D-EC38-4031-B49D-73B2AB728356}"/>
              </a:ext>
            </a:extLst>
          </p:cNvPr>
          <p:cNvSpPr>
            <a:spLocks noGrp="1"/>
          </p:cNvSpPr>
          <p:nvPr>
            <p:ph type="body" sz="quarter" idx="46" hasCustomPrompt="1"/>
          </p:nvPr>
        </p:nvSpPr>
        <p:spPr>
          <a:xfrm>
            <a:off x="9408152" y="4172765"/>
            <a:ext cx="2203130" cy="415925"/>
          </a:xfrm>
          <a:prstGeom prst="rect">
            <a:avLst/>
          </a:prstGeom>
        </p:spPr>
        <p:txBody>
          <a:bodyPr anchor="ctr" anchorCtr="0">
            <a:normAutofit/>
          </a:bodyPr>
          <a:lstStyle>
            <a:lvl1pPr algn="l">
              <a:defRPr sz="1600">
                <a:solidFill>
                  <a:schemeClr val="accent4"/>
                </a:solidFill>
                <a:latin typeface="+mj-lt"/>
              </a:defRPr>
            </a:lvl1pPr>
            <a:lvl2pPr marL="0" indent="0">
              <a:buNone/>
              <a:defRPr/>
            </a:lvl2pPr>
          </a:lstStyle>
          <a:p>
            <a:pPr lvl="0"/>
            <a:r>
              <a:rPr lang="en-US" dirty="0"/>
              <a:t>Heading 2</a:t>
            </a:r>
          </a:p>
        </p:txBody>
      </p:sp>
      <p:sp>
        <p:nvSpPr>
          <p:cNvPr id="26" name="Heading 1">
            <a:extLst>
              <a:ext uri="{FF2B5EF4-FFF2-40B4-BE49-F238E27FC236}">
                <a16:creationId xmlns:a16="http://schemas.microsoft.com/office/drawing/2014/main" id="{24E79F2B-E62E-44E6-986B-C377E667D558}"/>
              </a:ext>
            </a:extLst>
          </p:cNvPr>
          <p:cNvSpPr>
            <a:spLocks noGrp="1"/>
          </p:cNvSpPr>
          <p:nvPr>
            <p:ph type="body" sz="quarter" idx="44" hasCustomPrompt="1"/>
          </p:nvPr>
        </p:nvSpPr>
        <p:spPr>
          <a:xfrm>
            <a:off x="5755000" y="4157673"/>
            <a:ext cx="2223204" cy="415925"/>
          </a:xfrm>
          <a:prstGeom prst="rect">
            <a:avLst/>
          </a:prstGeom>
        </p:spPr>
        <p:txBody>
          <a:bodyPr anchor="ctr" anchorCtr="0">
            <a:normAutofit/>
          </a:bodyPr>
          <a:lstStyle>
            <a:lvl1pPr algn="l">
              <a:defRPr sz="1600">
                <a:solidFill>
                  <a:schemeClr val="tx2"/>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071C79EF-91E7-4D00-BB3E-6393D4D6006E}"/>
              </a:ext>
            </a:extLst>
          </p:cNvPr>
          <p:cNvSpPr>
            <a:spLocks noGrp="1"/>
          </p:cNvSpPr>
          <p:nvPr>
            <p:ph type="title"/>
          </p:nvPr>
        </p:nvSpPr>
        <p:spPr>
          <a:xfrm>
            <a:off x="612815" y="3817305"/>
            <a:ext cx="3712237" cy="1250004"/>
          </a:xfrm>
        </p:spPr>
        <p:txBody>
          <a:bodyPr>
            <a:normAutofit/>
          </a:bodyPr>
          <a:lstStyle>
            <a:lvl1pPr>
              <a:defRPr sz="2400" b="0"/>
            </a:lvl1pPr>
          </a:lstStyle>
          <a:p>
            <a:r>
              <a:rPr lang="en-US" dirty="0"/>
              <a:t>Click to edit Master title style</a:t>
            </a:r>
          </a:p>
        </p:txBody>
      </p:sp>
    </p:spTree>
    <p:extLst>
      <p:ext uri="{BB962C8B-B14F-4D97-AF65-F5344CB8AC3E}">
        <p14:creationId xmlns:p14="http://schemas.microsoft.com/office/powerpoint/2010/main" val="244187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8"/>
                                        </p:tgtEl>
                                        <p:attrNameLst>
                                          <p:attrName>style.visibility</p:attrName>
                                        </p:attrNameLst>
                                      </p:cBhvr>
                                      <p:to>
                                        <p:strVal val="visible"/>
                                      </p:to>
                                    </p:set>
                                    <p:anim calcmode="lin" valueType="num">
                                      <p:cBhvr>
                                        <p:cTn id="7" dur="800" fill="hold"/>
                                        <p:tgtEl>
                                          <p:spTgt spid="8"/>
                                        </p:tgtEl>
                                        <p:attrNameLst>
                                          <p:attrName>ppt_w</p:attrName>
                                        </p:attrNameLst>
                                      </p:cBhvr>
                                      <p:tavLst>
                                        <p:tav tm="0">
                                          <p:val>
                                            <p:fltVal val="0"/>
                                          </p:val>
                                        </p:tav>
                                        <p:tav tm="100000">
                                          <p:val>
                                            <p:strVal val="#ppt_w"/>
                                          </p:val>
                                        </p:tav>
                                      </p:tavLst>
                                    </p:anim>
                                    <p:anim calcmode="lin" valueType="num">
                                      <p:cBhvr>
                                        <p:cTn id="8" dur="800" fill="hold"/>
                                        <p:tgtEl>
                                          <p:spTgt spid="8"/>
                                        </p:tgtEl>
                                        <p:attrNameLst>
                                          <p:attrName>ppt_h</p:attrName>
                                        </p:attrNameLst>
                                      </p:cBhvr>
                                      <p:tavLst>
                                        <p:tav tm="0">
                                          <p:val>
                                            <p:fltVal val="0"/>
                                          </p:val>
                                        </p:tav>
                                        <p:tav tm="100000">
                                          <p:val>
                                            <p:strVal val="#ppt_h"/>
                                          </p:val>
                                        </p:tav>
                                      </p:tavLst>
                                    </p:anim>
                                    <p:animEffect transition="in" filter="fade">
                                      <p:cBhvr>
                                        <p:cTn id="9" dur="800"/>
                                        <p:tgtEl>
                                          <p:spTgt spid="8"/>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800" fill="hold"/>
                                        <p:tgtEl>
                                          <p:spTgt spid="12"/>
                                        </p:tgtEl>
                                        <p:attrNameLst>
                                          <p:attrName>ppt_w</p:attrName>
                                        </p:attrNameLst>
                                      </p:cBhvr>
                                      <p:tavLst>
                                        <p:tav tm="0">
                                          <p:val>
                                            <p:fltVal val="0"/>
                                          </p:val>
                                        </p:tav>
                                        <p:tav tm="100000">
                                          <p:val>
                                            <p:strVal val="#ppt_w"/>
                                          </p:val>
                                        </p:tav>
                                      </p:tavLst>
                                    </p:anim>
                                    <p:anim calcmode="lin" valueType="num">
                                      <p:cBhvr>
                                        <p:cTn id="13" dur="800" fill="hold"/>
                                        <p:tgtEl>
                                          <p:spTgt spid="12"/>
                                        </p:tgtEl>
                                        <p:attrNameLst>
                                          <p:attrName>ppt_h</p:attrName>
                                        </p:attrNameLst>
                                      </p:cBhvr>
                                      <p:tavLst>
                                        <p:tav tm="0">
                                          <p:val>
                                            <p:fltVal val="0"/>
                                          </p:val>
                                        </p:tav>
                                        <p:tav tm="100000">
                                          <p:val>
                                            <p:strVal val="#ppt_h"/>
                                          </p:val>
                                        </p:tav>
                                      </p:tavLst>
                                    </p:anim>
                                    <p:animEffect transition="in" filter="fade">
                                      <p:cBhvr>
                                        <p:cTn id="14" dur="800"/>
                                        <p:tgtEl>
                                          <p:spTgt spid="12"/>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800" fill="hold"/>
                                        <p:tgtEl>
                                          <p:spTgt spid="16"/>
                                        </p:tgtEl>
                                        <p:attrNameLst>
                                          <p:attrName>ppt_w</p:attrName>
                                        </p:attrNameLst>
                                      </p:cBhvr>
                                      <p:tavLst>
                                        <p:tav tm="0">
                                          <p:val>
                                            <p:fltVal val="0"/>
                                          </p:val>
                                        </p:tav>
                                        <p:tav tm="100000">
                                          <p:val>
                                            <p:strVal val="#ppt_w"/>
                                          </p:val>
                                        </p:tav>
                                      </p:tavLst>
                                    </p:anim>
                                    <p:anim calcmode="lin" valueType="num">
                                      <p:cBhvr>
                                        <p:cTn id="18" dur="800" fill="hold"/>
                                        <p:tgtEl>
                                          <p:spTgt spid="16"/>
                                        </p:tgtEl>
                                        <p:attrNameLst>
                                          <p:attrName>ppt_h</p:attrName>
                                        </p:attrNameLst>
                                      </p:cBhvr>
                                      <p:tavLst>
                                        <p:tav tm="0">
                                          <p:val>
                                            <p:fltVal val="0"/>
                                          </p:val>
                                        </p:tav>
                                        <p:tav tm="100000">
                                          <p:val>
                                            <p:strVal val="#ppt_h"/>
                                          </p:val>
                                        </p:tav>
                                      </p:tavLst>
                                    </p:anim>
                                    <p:animEffect transition="in" filter="fade">
                                      <p:cBhvr>
                                        <p:cTn id="19" dur="800"/>
                                        <p:tgtEl>
                                          <p:spTgt spid="16"/>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0"/>
                                        </p:tgtEl>
                                        <p:attrNameLst>
                                          <p:attrName>style.visibility</p:attrName>
                                        </p:attrNameLst>
                                      </p:cBhvr>
                                      <p:to>
                                        <p:strVal val="visible"/>
                                      </p:to>
                                    </p:set>
                                    <p:anim calcmode="lin" valueType="num">
                                      <p:cBhvr>
                                        <p:cTn id="22" dur="800" fill="hold"/>
                                        <p:tgtEl>
                                          <p:spTgt spid="20"/>
                                        </p:tgtEl>
                                        <p:attrNameLst>
                                          <p:attrName>ppt_w</p:attrName>
                                        </p:attrNameLst>
                                      </p:cBhvr>
                                      <p:tavLst>
                                        <p:tav tm="0">
                                          <p:val>
                                            <p:fltVal val="0"/>
                                          </p:val>
                                        </p:tav>
                                        <p:tav tm="100000">
                                          <p:val>
                                            <p:strVal val="#ppt_w"/>
                                          </p:val>
                                        </p:tav>
                                      </p:tavLst>
                                    </p:anim>
                                    <p:anim calcmode="lin" valueType="num">
                                      <p:cBhvr>
                                        <p:cTn id="23" dur="800" fill="hold"/>
                                        <p:tgtEl>
                                          <p:spTgt spid="20"/>
                                        </p:tgtEl>
                                        <p:attrNameLst>
                                          <p:attrName>ppt_h</p:attrName>
                                        </p:attrNameLst>
                                      </p:cBhvr>
                                      <p:tavLst>
                                        <p:tav tm="0">
                                          <p:val>
                                            <p:fltVal val="0"/>
                                          </p:val>
                                        </p:tav>
                                        <p:tav tm="100000">
                                          <p:val>
                                            <p:strVal val="#ppt_h"/>
                                          </p:val>
                                        </p:tav>
                                      </p:tavLst>
                                    </p:anim>
                                    <p:animEffect transition="in" filter="fade">
                                      <p:cBhvr>
                                        <p:cTn id="24"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20" grpId="0" animBg="1"/>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Color Pal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C9A5-94E3-44D9-BBC1-473057F56987}"/>
              </a:ext>
            </a:extLst>
          </p:cNvPr>
          <p:cNvSpPr>
            <a:spLocks noGrp="1"/>
          </p:cNvSpPr>
          <p:nvPr>
            <p:ph type="title"/>
          </p:nvPr>
        </p:nvSpPr>
        <p:spPr/>
        <p:txBody>
          <a:bodyPr/>
          <a:lstStyle/>
          <a:p>
            <a:r>
              <a:rPr lang="en-US"/>
              <a:t>Click to edit Master title style</a:t>
            </a:r>
          </a:p>
        </p:txBody>
      </p:sp>
      <p:sp>
        <p:nvSpPr>
          <p:cNvPr id="3" name="Rounded Rectangle 5">
            <a:extLst>
              <a:ext uri="{FF2B5EF4-FFF2-40B4-BE49-F238E27FC236}">
                <a16:creationId xmlns:a16="http://schemas.microsoft.com/office/drawing/2014/main" id="{40F1B1B8-ADD7-4480-851D-4B43387271CE}"/>
              </a:ext>
            </a:extLst>
          </p:cNvPr>
          <p:cNvSpPr/>
          <p:nvPr/>
        </p:nvSpPr>
        <p:spPr>
          <a:xfrm>
            <a:off x="3369245" y="2175195"/>
            <a:ext cx="870305" cy="870301"/>
          </a:xfrm>
          <a:prstGeom prst="roundRect">
            <a:avLst>
              <a:gd name="adj" fmla="val 20519"/>
            </a:avLst>
          </a:prstGeom>
          <a:solidFill>
            <a:schemeClr val="tx2"/>
          </a:solidFill>
          <a:ln>
            <a:noFill/>
          </a:ln>
        </p:spPr>
        <p:txBody>
          <a:bodyPr vert="horz" wrap="square" lIns="121460" tIns="60731" rIns="121460" bIns="60731" numCol="1" anchor="t" anchorCtr="0" compatLnSpc="1">
            <a:prstTxWarp prst="textNoShape">
              <a:avLst/>
            </a:prstTxWarp>
          </a:bodyPr>
          <a:lstStyle/>
          <a:p>
            <a:pPr lvl="0"/>
            <a:endParaRPr lang="en-US" sz="3187">
              <a:solidFill>
                <a:schemeClr val="tx1"/>
              </a:solidFill>
              <a:latin typeface="Calibri" panose="020F0502020204030204" pitchFamily="34" charset="0"/>
              <a:cs typeface="Calibri" panose="020F0502020204030204" pitchFamily="34" charset="0"/>
            </a:endParaRPr>
          </a:p>
        </p:txBody>
      </p:sp>
      <p:sp>
        <p:nvSpPr>
          <p:cNvPr id="4" name="Rounded Rectangle 6">
            <a:extLst>
              <a:ext uri="{FF2B5EF4-FFF2-40B4-BE49-F238E27FC236}">
                <a16:creationId xmlns:a16="http://schemas.microsoft.com/office/drawing/2014/main" id="{A2A6CEE3-71CD-421F-B609-D2EE90DFAB02}"/>
              </a:ext>
            </a:extLst>
          </p:cNvPr>
          <p:cNvSpPr/>
          <p:nvPr/>
        </p:nvSpPr>
        <p:spPr>
          <a:xfrm>
            <a:off x="7834939" y="2211589"/>
            <a:ext cx="870305" cy="870301"/>
          </a:xfrm>
          <a:prstGeom prst="roundRect">
            <a:avLst>
              <a:gd name="adj" fmla="val 25054"/>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87">
              <a:latin typeface="Calibri" panose="020F0502020204030204" pitchFamily="34" charset="0"/>
              <a:cs typeface="Calibri" panose="020F0502020204030204" pitchFamily="34" charset="0"/>
            </a:endParaRPr>
          </a:p>
        </p:txBody>
      </p:sp>
      <p:sp>
        <p:nvSpPr>
          <p:cNvPr id="5" name="Rounded Rectangle 4">
            <a:extLst>
              <a:ext uri="{FF2B5EF4-FFF2-40B4-BE49-F238E27FC236}">
                <a16:creationId xmlns:a16="http://schemas.microsoft.com/office/drawing/2014/main" id="{77D9330C-62A6-4CBF-A643-678AE11F3CC0}"/>
              </a:ext>
            </a:extLst>
          </p:cNvPr>
          <p:cNvSpPr/>
          <p:nvPr/>
        </p:nvSpPr>
        <p:spPr>
          <a:xfrm>
            <a:off x="4853554" y="2175913"/>
            <a:ext cx="870305" cy="870301"/>
          </a:xfrm>
          <a:prstGeom prst="roundRect">
            <a:avLst>
              <a:gd name="adj" fmla="val 2429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87">
              <a:latin typeface="Calibri" panose="020F0502020204030204" pitchFamily="34" charset="0"/>
              <a:cs typeface="Calibri" panose="020F0502020204030204" pitchFamily="34" charset="0"/>
            </a:endParaRPr>
          </a:p>
        </p:txBody>
      </p:sp>
      <p:cxnSp>
        <p:nvCxnSpPr>
          <p:cNvPr id="6" name="Connector: Elbow 5">
            <a:extLst>
              <a:ext uri="{FF2B5EF4-FFF2-40B4-BE49-F238E27FC236}">
                <a16:creationId xmlns:a16="http://schemas.microsoft.com/office/drawing/2014/main" id="{B7E141DE-5ED4-4B10-AB3C-A104C4EAD86E}"/>
              </a:ext>
            </a:extLst>
          </p:cNvPr>
          <p:cNvCxnSpPr>
            <a:stCxn id="3" idx="1"/>
            <a:endCxn id="4" idx="3"/>
          </p:cNvCxnSpPr>
          <p:nvPr/>
        </p:nvCxnSpPr>
        <p:spPr>
          <a:xfrm rot="10800000" flipH="1" flipV="1">
            <a:off x="3369244" y="2610346"/>
            <a:ext cx="5335999" cy="36394"/>
          </a:xfrm>
          <a:prstGeom prst="bentConnector5">
            <a:avLst>
              <a:gd name="adj1" fmla="val -4284"/>
              <a:gd name="adj2" fmla="val -2320633"/>
              <a:gd name="adj3" fmla="val 104284"/>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E510953-77D7-483D-81B8-97A02717BA79}"/>
              </a:ext>
            </a:extLst>
          </p:cNvPr>
          <p:cNvSpPr txBox="1"/>
          <p:nvPr/>
        </p:nvSpPr>
        <p:spPr>
          <a:xfrm>
            <a:off x="4995676" y="1546282"/>
            <a:ext cx="2010444" cy="369332"/>
          </a:xfrm>
          <a:prstGeom prst="rect">
            <a:avLst/>
          </a:prstGeom>
          <a:solidFill>
            <a:schemeClr val="bg1"/>
          </a:solidFill>
        </p:spPr>
        <p:txBody>
          <a:bodyPr wrap="square" rtlCol="0">
            <a:spAutoFit/>
          </a:bodyPr>
          <a:lstStyle/>
          <a:p>
            <a:pPr algn="ctr"/>
            <a:r>
              <a:rPr lang="en-US"/>
              <a:t>Primary Colors</a:t>
            </a:r>
          </a:p>
        </p:txBody>
      </p:sp>
      <p:sp>
        <p:nvSpPr>
          <p:cNvPr id="8" name="Rounded Rectangle 4">
            <a:extLst>
              <a:ext uri="{FF2B5EF4-FFF2-40B4-BE49-F238E27FC236}">
                <a16:creationId xmlns:a16="http://schemas.microsoft.com/office/drawing/2014/main" id="{FB40E345-2019-49FE-9C38-D28F64D88887}"/>
              </a:ext>
            </a:extLst>
          </p:cNvPr>
          <p:cNvSpPr/>
          <p:nvPr/>
        </p:nvSpPr>
        <p:spPr>
          <a:xfrm>
            <a:off x="4945708" y="3966305"/>
            <a:ext cx="870305" cy="870301"/>
          </a:xfrm>
          <a:prstGeom prst="roundRect">
            <a:avLst>
              <a:gd name="adj" fmla="val 24298"/>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187">
              <a:latin typeface="Calibri" panose="020F0502020204030204" pitchFamily="34" charset="0"/>
              <a:cs typeface="Calibri" panose="020F0502020204030204" pitchFamily="34" charset="0"/>
            </a:endParaRPr>
          </a:p>
        </p:txBody>
      </p:sp>
      <p:sp>
        <p:nvSpPr>
          <p:cNvPr id="9" name="Rounded Rectangle 5">
            <a:extLst>
              <a:ext uri="{FF2B5EF4-FFF2-40B4-BE49-F238E27FC236}">
                <a16:creationId xmlns:a16="http://schemas.microsoft.com/office/drawing/2014/main" id="{1F08C83D-B023-47D7-A661-A2BBDEFD3018}"/>
              </a:ext>
            </a:extLst>
          </p:cNvPr>
          <p:cNvSpPr/>
          <p:nvPr/>
        </p:nvSpPr>
        <p:spPr>
          <a:xfrm>
            <a:off x="3572733" y="3965587"/>
            <a:ext cx="870305" cy="870301"/>
          </a:xfrm>
          <a:prstGeom prst="roundRect">
            <a:avLst>
              <a:gd name="adj" fmla="val 20519"/>
            </a:avLst>
          </a:prstGeom>
          <a:solidFill>
            <a:schemeClr val="accent1"/>
          </a:solidFill>
          <a:ln>
            <a:noFill/>
          </a:ln>
        </p:spPr>
        <p:txBody>
          <a:bodyPr vert="horz" wrap="square" lIns="121460" tIns="60731" rIns="121460" bIns="60731" numCol="1" anchor="t" anchorCtr="0" compatLnSpc="1">
            <a:prstTxWarp prst="textNoShape">
              <a:avLst/>
            </a:prstTxWarp>
          </a:bodyPr>
          <a:lstStyle/>
          <a:p>
            <a:pPr lvl="0"/>
            <a:endParaRPr lang="en-US" sz="3187">
              <a:solidFill>
                <a:schemeClr val="tx1"/>
              </a:solidFill>
              <a:latin typeface="Calibri" panose="020F0502020204030204" pitchFamily="34" charset="0"/>
              <a:cs typeface="Calibri" panose="020F0502020204030204" pitchFamily="34" charset="0"/>
            </a:endParaRPr>
          </a:p>
        </p:txBody>
      </p:sp>
      <p:sp>
        <p:nvSpPr>
          <p:cNvPr id="10" name="Rounded Rectangle 6">
            <a:extLst>
              <a:ext uri="{FF2B5EF4-FFF2-40B4-BE49-F238E27FC236}">
                <a16:creationId xmlns:a16="http://schemas.microsoft.com/office/drawing/2014/main" id="{2794A1F3-4BE9-4602-B0D8-EDF8260F9D19}"/>
              </a:ext>
            </a:extLst>
          </p:cNvPr>
          <p:cNvSpPr/>
          <p:nvPr/>
        </p:nvSpPr>
        <p:spPr>
          <a:xfrm>
            <a:off x="7691659" y="3966304"/>
            <a:ext cx="870305" cy="870301"/>
          </a:xfrm>
          <a:prstGeom prst="roundRect">
            <a:avLst>
              <a:gd name="adj" fmla="val 25054"/>
            </a:avLst>
          </a:prstGeom>
          <a:solidFill>
            <a:schemeClr val="tx1"/>
          </a:solidFill>
          <a:ln>
            <a:noFill/>
          </a:ln>
        </p:spPr>
        <p:txBody>
          <a:bodyPr vert="horz" wrap="square" lIns="121920" tIns="60960" rIns="121920" bIns="60960" numCol="1" anchor="t" anchorCtr="0" compatLnSpc="1">
            <a:prstTxWarp prst="textNoShape">
              <a:avLst/>
            </a:prstTxWarp>
          </a:bodyPr>
          <a:lstStyle/>
          <a:p>
            <a:pPr lvl="0"/>
            <a:endParaRPr lang="en-US" sz="3200"/>
          </a:p>
        </p:txBody>
      </p:sp>
      <p:sp>
        <p:nvSpPr>
          <p:cNvPr id="11" name="Rounded Rectangle 4">
            <a:extLst>
              <a:ext uri="{FF2B5EF4-FFF2-40B4-BE49-F238E27FC236}">
                <a16:creationId xmlns:a16="http://schemas.microsoft.com/office/drawing/2014/main" id="{89230EFF-A32B-45CC-8448-B3066CFBAAF2}"/>
              </a:ext>
            </a:extLst>
          </p:cNvPr>
          <p:cNvSpPr/>
          <p:nvPr/>
        </p:nvSpPr>
        <p:spPr>
          <a:xfrm>
            <a:off x="6318683" y="3966305"/>
            <a:ext cx="870305" cy="870301"/>
          </a:xfrm>
          <a:prstGeom prst="roundRect">
            <a:avLst>
              <a:gd name="adj" fmla="val 24298"/>
            </a:avLst>
          </a:prstGeom>
          <a:solidFill>
            <a:schemeClr val="accent5"/>
          </a:solidFill>
          <a:ln>
            <a:noFill/>
          </a:ln>
        </p:spPr>
        <p:txBody>
          <a:bodyPr vert="horz" wrap="square" lIns="121920" tIns="60960" rIns="121920" bIns="60960" numCol="1" anchor="t" anchorCtr="0" compatLnSpc="1">
            <a:prstTxWarp prst="textNoShape">
              <a:avLst/>
            </a:prstTxWarp>
          </a:bodyPr>
          <a:lstStyle/>
          <a:p>
            <a:pPr lvl="0"/>
            <a:endParaRPr lang="en-US" sz="3200">
              <a:solidFill>
                <a:schemeClr val="tx1"/>
              </a:solidFill>
            </a:endParaRPr>
          </a:p>
        </p:txBody>
      </p:sp>
      <p:cxnSp>
        <p:nvCxnSpPr>
          <p:cNvPr id="12" name="Connector: Elbow 11">
            <a:extLst>
              <a:ext uri="{FF2B5EF4-FFF2-40B4-BE49-F238E27FC236}">
                <a16:creationId xmlns:a16="http://schemas.microsoft.com/office/drawing/2014/main" id="{6D7D1ABB-E738-4111-BE86-703E5200A611}"/>
              </a:ext>
            </a:extLst>
          </p:cNvPr>
          <p:cNvCxnSpPr>
            <a:stCxn id="9" idx="1"/>
            <a:endCxn id="10" idx="3"/>
          </p:cNvCxnSpPr>
          <p:nvPr/>
        </p:nvCxnSpPr>
        <p:spPr>
          <a:xfrm rot="10800000" flipH="1" flipV="1">
            <a:off x="3572732" y="4400737"/>
            <a:ext cx="4989231" cy="717"/>
          </a:xfrm>
          <a:prstGeom prst="bentConnector5">
            <a:avLst>
              <a:gd name="adj1" fmla="val -4582"/>
              <a:gd name="adj2" fmla="val -120304184"/>
              <a:gd name="adj3" fmla="val 10458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987FE57-BEF7-43B6-B64C-88FAA444A3AE}"/>
              </a:ext>
            </a:extLst>
          </p:cNvPr>
          <p:cNvSpPr txBox="1"/>
          <p:nvPr/>
        </p:nvSpPr>
        <p:spPr>
          <a:xfrm>
            <a:off x="4872046" y="3336674"/>
            <a:ext cx="2397434" cy="369332"/>
          </a:xfrm>
          <a:prstGeom prst="rect">
            <a:avLst/>
          </a:prstGeom>
          <a:solidFill>
            <a:schemeClr val="bg1"/>
          </a:solidFill>
        </p:spPr>
        <p:txBody>
          <a:bodyPr wrap="square" rtlCol="0">
            <a:spAutoFit/>
          </a:bodyPr>
          <a:lstStyle/>
          <a:p>
            <a:pPr algn="ctr"/>
            <a:r>
              <a:rPr lang="en-US"/>
              <a:t>Secondary Colors</a:t>
            </a:r>
          </a:p>
        </p:txBody>
      </p:sp>
      <p:sp>
        <p:nvSpPr>
          <p:cNvPr id="14" name="Rounded Rectangle 4">
            <a:extLst>
              <a:ext uri="{FF2B5EF4-FFF2-40B4-BE49-F238E27FC236}">
                <a16:creationId xmlns:a16="http://schemas.microsoft.com/office/drawing/2014/main" id="{00A7864D-D668-4CBF-92E0-22A44BBEBC55}"/>
              </a:ext>
            </a:extLst>
          </p:cNvPr>
          <p:cNvSpPr/>
          <p:nvPr/>
        </p:nvSpPr>
        <p:spPr>
          <a:xfrm>
            <a:off x="6337863" y="2201166"/>
            <a:ext cx="870305" cy="870301"/>
          </a:xfrm>
          <a:prstGeom prst="roundRect">
            <a:avLst>
              <a:gd name="adj" fmla="val 24298"/>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187">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8904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900" fill="hold"/>
                                        <p:tgtEl>
                                          <p:spTgt spid="4"/>
                                        </p:tgtEl>
                                        <p:attrNameLst>
                                          <p:attrName>ppt_w</p:attrName>
                                        </p:attrNameLst>
                                      </p:cBhvr>
                                      <p:tavLst>
                                        <p:tav tm="0">
                                          <p:val>
                                            <p:fltVal val="0"/>
                                          </p:val>
                                        </p:tav>
                                        <p:tav tm="100000">
                                          <p:val>
                                            <p:strVal val="#ppt_w"/>
                                          </p:val>
                                        </p:tav>
                                      </p:tavLst>
                                    </p:anim>
                                    <p:anim calcmode="lin" valueType="num">
                                      <p:cBhvr>
                                        <p:cTn id="8" dur="900" fill="hold"/>
                                        <p:tgtEl>
                                          <p:spTgt spid="4"/>
                                        </p:tgtEl>
                                        <p:attrNameLst>
                                          <p:attrName>ppt_h</p:attrName>
                                        </p:attrNameLst>
                                      </p:cBhvr>
                                      <p:tavLst>
                                        <p:tav tm="0">
                                          <p:val>
                                            <p:fltVal val="0"/>
                                          </p:val>
                                        </p:tav>
                                        <p:tav tm="100000">
                                          <p:val>
                                            <p:strVal val="#ppt_h"/>
                                          </p:val>
                                        </p:tav>
                                      </p:tavLst>
                                    </p:anim>
                                    <p:animEffect transition="in" filter="fade">
                                      <p:cBhvr>
                                        <p:cTn id="9" dur="900"/>
                                        <p:tgtEl>
                                          <p:spTgt spid="4"/>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900" fill="hold"/>
                                        <p:tgtEl>
                                          <p:spTgt spid="3"/>
                                        </p:tgtEl>
                                        <p:attrNameLst>
                                          <p:attrName>ppt_w</p:attrName>
                                        </p:attrNameLst>
                                      </p:cBhvr>
                                      <p:tavLst>
                                        <p:tav tm="0">
                                          <p:val>
                                            <p:fltVal val="0"/>
                                          </p:val>
                                        </p:tav>
                                        <p:tav tm="100000">
                                          <p:val>
                                            <p:strVal val="#ppt_w"/>
                                          </p:val>
                                        </p:tav>
                                      </p:tavLst>
                                    </p:anim>
                                    <p:anim calcmode="lin" valueType="num">
                                      <p:cBhvr>
                                        <p:cTn id="13" dur="900" fill="hold"/>
                                        <p:tgtEl>
                                          <p:spTgt spid="3"/>
                                        </p:tgtEl>
                                        <p:attrNameLst>
                                          <p:attrName>ppt_h</p:attrName>
                                        </p:attrNameLst>
                                      </p:cBhvr>
                                      <p:tavLst>
                                        <p:tav tm="0">
                                          <p:val>
                                            <p:fltVal val="0"/>
                                          </p:val>
                                        </p:tav>
                                        <p:tav tm="100000">
                                          <p:val>
                                            <p:strVal val="#ppt_h"/>
                                          </p:val>
                                        </p:tav>
                                      </p:tavLst>
                                    </p:anim>
                                    <p:animEffect transition="in" filter="fade">
                                      <p:cBhvr>
                                        <p:cTn id="14" dur="900"/>
                                        <p:tgtEl>
                                          <p:spTgt spid="3"/>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900" fill="hold"/>
                                        <p:tgtEl>
                                          <p:spTgt spid="5"/>
                                        </p:tgtEl>
                                        <p:attrNameLst>
                                          <p:attrName>ppt_w</p:attrName>
                                        </p:attrNameLst>
                                      </p:cBhvr>
                                      <p:tavLst>
                                        <p:tav tm="0">
                                          <p:val>
                                            <p:fltVal val="0"/>
                                          </p:val>
                                        </p:tav>
                                        <p:tav tm="100000">
                                          <p:val>
                                            <p:strVal val="#ppt_w"/>
                                          </p:val>
                                        </p:tav>
                                      </p:tavLst>
                                    </p:anim>
                                    <p:anim calcmode="lin" valueType="num">
                                      <p:cBhvr>
                                        <p:cTn id="18" dur="900" fill="hold"/>
                                        <p:tgtEl>
                                          <p:spTgt spid="5"/>
                                        </p:tgtEl>
                                        <p:attrNameLst>
                                          <p:attrName>ppt_h</p:attrName>
                                        </p:attrNameLst>
                                      </p:cBhvr>
                                      <p:tavLst>
                                        <p:tav tm="0">
                                          <p:val>
                                            <p:fltVal val="0"/>
                                          </p:val>
                                        </p:tav>
                                        <p:tav tm="100000">
                                          <p:val>
                                            <p:strVal val="#ppt_h"/>
                                          </p:val>
                                        </p:tav>
                                      </p:tavLst>
                                    </p:anim>
                                    <p:animEffect transition="in" filter="fade">
                                      <p:cBhvr>
                                        <p:cTn id="19" dur="900"/>
                                        <p:tgtEl>
                                          <p:spTgt spid="5"/>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900" fill="hold"/>
                                        <p:tgtEl>
                                          <p:spTgt spid="10"/>
                                        </p:tgtEl>
                                        <p:attrNameLst>
                                          <p:attrName>ppt_w</p:attrName>
                                        </p:attrNameLst>
                                      </p:cBhvr>
                                      <p:tavLst>
                                        <p:tav tm="0">
                                          <p:val>
                                            <p:fltVal val="0"/>
                                          </p:val>
                                        </p:tav>
                                        <p:tav tm="100000">
                                          <p:val>
                                            <p:strVal val="#ppt_w"/>
                                          </p:val>
                                        </p:tav>
                                      </p:tavLst>
                                    </p:anim>
                                    <p:anim calcmode="lin" valueType="num">
                                      <p:cBhvr>
                                        <p:cTn id="23" dur="900" fill="hold"/>
                                        <p:tgtEl>
                                          <p:spTgt spid="10"/>
                                        </p:tgtEl>
                                        <p:attrNameLst>
                                          <p:attrName>ppt_h</p:attrName>
                                        </p:attrNameLst>
                                      </p:cBhvr>
                                      <p:tavLst>
                                        <p:tav tm="0">
                                          <p:val>
                                            <p:fltVal val="0"/>
                                          </p:val>
                                        </p:tav>
                                        <p:tav tm="100000">
                                          <p:val>
                                            <p:strVal val="#ppt_h"/>
                                          </p:val>
                                        </p:tav>
                                      </p:tavLst>
                                    </p:anim>
                                    <p:animEffect transition="in" filter="fade">
                                      <p:cBhvr>
                                        <p:cTn id="24" dur="900"/>
                                        <p:tgtEl>
                                          <p:spTgt spid="10"/>
                                        </p:tgtEl>
                                      </p:cBhvr>
                                    </p:animEffect>
                                  </p:childTnLst>
                                </p:cTn>
                              </p:par>
                              <p:par>
                                <p:cTn id="25" presetID="53" presetClass="entr" presetSubtype="16"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p:cTn id="27" dur="900" fill="hold"/>
                                        <p:tgtEl>
                                          <p:spTgt spid="9"/>
                                        </p:tgtEl>
                                        <p:attrNameLst>
                                          <p:attrName>ppt_w</p:attrName>
                                        </p:attrNameLst>
                                      </p:cBhvr>
                                      <p:tavLst>
                                        <p:tav tm="0">
                                          <p:val>
                                            <p:fltVal val="0"/>
                                          </p:val>
                                        </p:tav>
                                        <p:tav tm="100000">
                                          <p:val>
                                            <p:strVal val="#ppt_w"/>
                                          </p:val>
                                        </p:tav>
                                      </p:tavLst>
                                    </p:anim>
                                    <p:anim calcmode="lin" valueType="num">
                                      <p:cBhvr>
                                        <p:cTn id="28" dur="900" fill="hold"/>
                                        <p:tgtEl>
                                          <p:spTgt spid="9"/>
                                        </p:tgtEl>
                                        <p:attrNameLst>
                                          <p:attrName>ppt_h</p:attrName>
                                        </p:attrNameLst>
                                      </p:cBhvr>
                                      <p:tavLst>
                                        <p:tav tm="0">
                                          <p:val>
                                            <p:fltVal val="0"/>
                                          </p:val>
                                        </p:tav>
                                        <p:tav tm="100000">
                                          <p:val>
                                            <p:strVal val="#ppt_h"/>
                                          </p:val>
                                        </p:tav>
                                      </p:tavLst>
                                    </p:anim>
                                    <p:animEffect transition="in" filter="fade">
                                      <p:cBhvr>
                                        <p:cTn id="29" dur="900"/>
                                        <p:tgtEl>
                                          <p:spTgt spid="9"/>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 calcmode="lin" valueType="num">
                                      <p:cBhvr>
                                        <p:cTn id="32" dur="900" fill="hold"/>
                                        <p:tgtEl>
                                          <p:spTgt spid="8"/>
                                        </p:tgtEl>
                                        <p:attrNameLst>
                                          <p:attrName>ppt_w</p:attrName>
                                        </p:attrNameLst>
                                      </p:cBhvr>
                                      <p:tavLst>
                                        <p:tav tm="0">
                                          <p:val>
                                            <p:fltVal val="0"/>
                                          </p:val>
                                        </p:tav>
                                        <p:tav tm="100000">
                                          <p:val>
                                            <p:strVal val="#ppt_w"/>
                                          </p:val>
                                        </p:tav>
                                      </p:tavLst>
                                    </p:anim>
                                    <p:anim calcmode="lin" valueType="num">
                                      <p:cBhvr>
                                        <p:cTn id="33" dur="900" fill="hold"/>
                                        <p:tgtEl>
                                          <p:spTgt spid="8"/>
                                        </p:tgtEl>
                                        <p:attrNameLst>
                                          <p:attrName>ppt_h</p:attrName>
                                        </p:attrNameLst>
                                      </p:cBhvr>
                                      <p:tavLst>
                                        <p:tav tm="0">
                                          <p:val>
                                            <p:fltVal val="0"/>
                                          </p:val>
                                        </p:tav>
                                        <p:tav tm="100000">
                                          <p:val>
                                            <p:strVal val="#ppt_h"/>
                                          </p:val>
                                        </p:tav>
                                      </p:tavLst>
                                    </p:anim>
                                    <p:animEffect transition="in" filter="fade">
                                      <p:cBhvr>
                                        <p:cTn id="34" dur="900"/>
                                        <p:tgtEl>
                                          <p:spTgt spid="8"/>
                                        </p:tgtEl>
                                      </p:cBhvr>
                                    </p:animEffect>
                                  </p:childTnLst>
                                </p:cTn>
                              </p:par>
                              <p:par>
                                <p:cTn id="35" presetID="53" presetClass="entr" presetSubtype="16" fill="hold" grpId="0" nodeType="withEffect">
                                  <p:stCondLst>
                                    <p:cond delay="500"/>
                                  </p:stCondLst>
                                  <p:childTnLst>
                                    <p:set>
                                      <p:cBhvr>
                                        <p:cTn id="36" dur="1" fill="hold">
                                          <p:stCondLst>
                                            <p:cond delay="0"/>
                                          </p:stCondLst>
                                        </p:cTn>
                                        <p:tgtEl>
                                          <p:spTgt spid="11"/>
                                        </p:tgtEl>
                                        <p:attrNameLst>
                                          <p:attrName>style.visibility</p:attrName>
                                        </p:attrNameLst>
                                      </p:cBhvr>
                                      <p:to>
                                        <p:strVal val="visible"/>
                                      </p:to>
                                    </p:set>
                                    <p:anim calcmode="lin" valueType="num">
                                      <p:cBhvr>
                                        <p:cTn id="37" dur="900" fill="hold"/>
                                        <p:tgtEl>
                                          <p:spTgt spid="11"/>
                                        </p:tgtEl>
                                        <p:attrNameLst>
                                          <p:attrName>ppt_w</p:attrName>
                                        </p:attrNameLst>
                                      </p:cBhvr>
                                      <p:tavLst>
                                        <p:tav tm="0">
                                          <p:val>
                                            <p:fltVal val="0"/>
                                          </p:val>
                                        </p:tav>
                                        <p:tav tm="100000">
                                          <p:val>
                                            <p:strVal val="#ppt_w"/>
                                          </p:val>
                                        </p:tav>
                                      </p:tavLst>
                                    </p:anim>
                                    <p:anim calcmode="lin" valueType="num">
                                      <p:cBhvr>
                                        <p:cTn id="38" dur="900" fill="hold"/>
                                        <p:tgtEl>
                                          <p:spTgt spid="11"/>
                                        </p:tgtEl>
                                        <p:attrNameLst>
                                          <p:attrName>ppt_h</p:attrName>
                                        </p:attrNameLst>
                                      </p:cBhvr>
                                      <p:tavLst>
                                        <p:tav tm="0">
                                          <p:val>
                                            <p:fltVal val="0"/>
                                          </p:val>
                                        </p:tav>
                                        <p:tav tm="100000">
                                          <p:val>
                                            <p:strVal val="#ppt_h"/>
                                          </p:val>
                                        </p:tav>
                                      </p:tavLst>
                                    </p:anim>
                                    <p:animEffect transition="in" filter="fade">
                                      <p:cBhvr>
                                        <p:cTn id="39" dur="900"/>
                                        <p:tgtEl>
                                          <p:spTgt spid="11"/>
                                        </p:tgtEl>
                                      </p:cBhvr>
                                    </p:animEffect>
                                  </p:childTnLst>
                                </p:cTn>
                              </p:par>
                              <p:par>
                                <p:cTn id="40" presetID="53" presetClass="entr" presetSubtype="16" fill="hold" grpId="0" nodeType="withEffect">
                                  <p:stCondLst>
                                    <p:cond delay="5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900" fill="hold"/>
                                        <p:tgtEl>
                                          <p:spTgt spid="14"/>
                                        </p:tgtEl>
                                        <p:attrNameLst>
                                          <p:attrName>ppt_w</p:attrName>
                                        </p:attrNameLst>
                                      </p:cBhvr>
                                      <p:tavLst>
                                        <p:tav tm="0">
                                          <p:val>
                                            <p:fltVal val="0"/>
                                          </p:val>
                                        </p:tav>
                                        <p:tav tm="100000">
                                          <p:val>
                                            <p:strVal val="#ppt_w"/>
                                          </p:val>
                                        </p:tav>
                                      </p:tavLst>
                                    </p:anim>
                                    <p:anim calcmode="lin" valueType="num">
                                      <p:cBhvr>
                                        <p:cTn id="43" dur="900" fill="hold"/>
                                        <p:tgtEl>
                                          <p:spTgt spid="14"/>
                                        </p:tgtEl>
                                        <p:attrNameLst>
                                          <p:attrName>ppt_h</p:attrName>
                                        </p:attrNameLst>
                                      </p:cBhvr>
                                      <p:tavLst>
                                        <p:tav tm="0">
                                          <p:val>
                                            <p:fltVal val="0"/>
                                          </p:val>
                                        </p:tav>
                                        <p:tav tm="100000">
                                          <p:val>
                                            <p:strVal val="#ppt_h"/>
                                          </p:val>
                                        </p:tav>
                                      </p:tavLst>
                                    </p:anim>
                                    <p:animEffect transition="in" filter="fade">
                                      <p:cBhvr>
                                        <p:cTn id="44" dur="9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P spid="10" grpId="0" animBg="1"/>
      <p:bldP spid="11" grpId="0" animBg="1"/>
      <p:bldP spid="14"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xagon Pic - Right">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371601"/>
            <a:ext cx="6912484" cy="4942840"/>
          </a:xfrm>
          <a:prstGeom prst="rect">
            <a:avLst/>
          </a:prstGeom>
        </p:spPr>
        <p:txBody>
          <a:bodyPr vert="horz" lIns="0" tIns="45720" rIns="0" bIns="45720" rtlCol="0" anchor="ctr" anchorCtr="0">
            <a:normAutofit fontScale="70000" lnSpcReduction="20000"/>
          </a:bodyPr>
          <a:lstStyle>
            <a:lvl1pPr>
              <a:tabLst>
                <a:tab pos="1828800" algn="l"/>
              </a:tabLst>
              <a:defRPr lang="en-US"/>
            </a:lvl1pPr>
            <a:lvl2pPr>
              <a:tabLst>
                <a:tab pos="1828800" algn="l"/>
              </a:tabLst>
              <a:defRPr lang="en-US"/>
            </a:lvl2pPr>
            <a:lvl3pPr>
              <a:tabLst>
                <a:tab pos="1828800" algn="l"/>
              </a:tabLst>
              <a:defRPr lang="en-US"/>
            </a:lvl3pPr>
          </a:lstStyle>
          <a:p>
            <a:pPr lvl="0">
              <a:tabLst>
                <a:tab pos="1828800" algn="l"/>
              </a:tabLst>
            </a:pPr>
            <a:r>
              <a:rPr lang="en-US" dirty="0"/>
              <a:t>Click to edit Master text styles</a:t>
            </a:r>
          </a:p>
          <a:p>
            <a:pPr lvl="1"/>
            <a:r>
              <a:rPr lang="en-US" dirty="0"/>
              <a:t>Second level</a:t>
            </a:r>
          </a:p>
          <a:p>
            <a:pPr lvl="2"/>
            <a:r>
              <a:rPr lang="en-US" dirty="0"/>
              <a:t>Third level</a:t>
            </a:r>
          </a:p>
        </p:txBody>
      </p:sp>
      <p:pic>
        <p:nvPicPr>
          <p:cNvPr id="8" name="Logo - NENA">
            <a:extLst>
              <a:ext uri="{FF2B5EF4-FFF2-40B4-BE49-F238E27FC236}">
                <a16:creationId xmlns:a16="http://schemas.microsoft.com/office/drawing/2014/main" id="{6313AD6F-8482-46FB-A59F-37660BDF40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79760" y="6314441"/>
            <a:ext cx="1021080" cy="425449"/>
          </a:xfrm>
          <a:prstGeom prst="rect">
            <a:avLst/>
          </a:prstGeom>
        </p:spPr>
      </p:pic>
      <p:sp>
        <p:nvSpPr>
          <p:cNvPr id="5" name="Title 4">
            <a:extLst>
              <a:ext uri="{FF2B5EF4-FFF2-40B4-BE49-F238E27FC236}">
                <a16:creationId xmlns:a16="http://schemas.microsoft.com/office/drawing/2014/main" id="{06F718A2-E65A-467D-8A89-12CA264E576F}"/>
              </a:ext>
            </a:extLst>
          </p:cNvPr>
          <p:cNvSpPr>
            <a:spLocks noGrp="1"/>
          </p:cNvSpPr>
          <p:nvPr>
            <p:ph type="title"/>
          </p:nvPr>
        </p:nvSpPr>
        <p:spPr>
          <a:xfrm>
            <a:off x="902249" y="162676"/>
            <a:ext cx="6912484" cy="1250004"/>
          </a:xfrm>
        </p:spPr>
        <p:txBody>
          <a:bodyPr/>
          <a:lstStyle/>
          <a:p>
            <a:r>
              <a:rPr lang="en-US" dirty="0"/>
              <a:t>Click to edit Master title style</a:t>
            </a:r>
          </a:p>
        </p:txBody>
      </p:sp>
      <p:sp>
        <p:nvSpPr>
          <p:cNvPr id="13" name="Picture Placeholder 12">
            <a:extLst>
              <a:ext uri="{FF2B5EF4-FFF2-40B4-BE49-F238E27FC236}">
                <a16:creationId xmlns:a16="http://schemas.microsoft.com/office/drawing/2014/main" id="{1AFC5FFB-102B-4C3F-8C57-F26A6E4D4F14}"/>
              </a:ext>
            </a:extLst>
          </p:cNvPr>
          <p:cNvSpPr>
            <a:spLocks noGrp="1"/>
          </p:cNvSpPr>
          <p:nvPr>
            <p:ph type="pic" sz="quarter" idx="17"/>
          </p:nvPr>
        </p:nvSpPr>
        <p:spPr>
          <a:xfrm>
            <a:off x="8430300" y="0"/>
            <a:ext cx="3897166" cy="6951132"/>
          </a:xfrm>
          <a:custGeom>
            <a:avLst/>
            <a:gdLst>
              <a:gd name="connsiteX0" fmla="*/ 2290830 w 3897166"/>
              <a:gd name="connsiteY0" fmla="*/ 0 h 6951132"/>
              <a:gd name="connsiteX1" fmla="*/ 3897166 w 3897166"/>
              <a:gd name="connsiteY1" fmla="*/ 0 h 6951132"/>
              <a:gd name="connsiteX2" fmla="*/ 3897166 w 3897166"/>
              <a:gd name="connsiteY2" fmla="*/ 6951132 h 6951132"/>
              <a:gd name="connsiteX3" fmla="*/ 2426822 w 3897166"/>
              <a:gd name="connsiteY3" fmla="*/ 6951132 h 6951132"/>
              <a:gd name="connsiteX4" fmla="*/ 2273348 w 3897166"/>
              <a:gd name="connsiteY4" fmla="*/ 6865136 h 6951132"/>
              <a:gd name="connsiteX5" fmla="*/ 383327 w 3897166"/>
              <a:gd name="connsiteY5" fmla="*/ 5806104 h 6951132"/>
              <a:gd name="connsiteX6" fmla="*/ 0 w 3897166"/>
              <a:gd name="connsiteY6" fmla="*/ 5192863 h 6951132"/>
              <a:gd name="connsiteX7" fmla="*/ 0 w 3897166"/>
              <a:gd name="connsiteY7" fmla="*/ 1682068 h 6951132"/>
              <a:gd name="connsiteX8" fmla="*/ 383327 w 3897166"/>
              <a:gd name="connsiteY8" fmla="*/ 1068829 h 6951132"/>
              <a:gd name="connsiteX9" fmla="*/ 2181538 w 3897166"/>
              <a:gd name="connsiteY9" fmla="*/ 61240 h 695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7166" h="6951132">
                <a:moveTo>
                  <a:pt x="2290830" y="0"/>
                </a:moveTo>
                <a:lnTo>
                  <a:pt x="3897166" y="0"/>
                </a:lnTo>
                <a:lnTo>
                  <a:pt x="3897166" y="6951132"/>
                </a:lnTo>
                <a:lnTo>
                  <a:pt x="2426822" y="6951132"/>
                </a:lnTo>
                <a:lnTo>
                  <a:pt x="2273348" y="6865136"/>
                </a:lnTo>
                <a:cubicBezTo>
                  <a:pt x="383327" y="5806104"/>
                  <a:pt x="383327" y="5806104"/>
                  <a:pt x="383327" y="5806104"/>
                </a:cubicBezTo>
                <a:cubicBezTo>
                  <a:pt x="159720" y="5683455"/>
                  <a:pt x="0" y="5453492"/>
                  <a:pt x="0" y="5192863"/>
                </a:cubicBezTo>
                <a:cubicBezTo>
                  <a:pt x="0" y="1682068"/>
                  <a:pt x="0" y="1682068"/>
                  <a:pt x="0" y="1682068"/>
                </a:cubicBezTo>
                <a:cubicBezTo>
                  <a:pt x="0" y="1421440"/>
                  <a:pt x="159720" y="1191477"/>
                  <a:pt x="383327" y="1068829"/>
                </a:cubicBezTo>
                <a:cubicBezTo>
                  <a:pt x="1157657" y="634950"/>
                  <a:pt x="1741429" y="307845"/>
                  <a:pt x="2181538" y="61240"/>
                </a:cubicBezTo>
                <a:close/>
              </a:path>
            </a:pathLst>
          </a:custGeom>
          <a:solidFill>
            <a:schemeClr val="bg1">
              <a:lumMod val="65000"/>
            </a:schemeClr>
          </a:solidFill>
          <a:ln w="152400">
            <a:solidFill>
              <a:schemeClr val="tx2"/>
            </a:solidFill>
          </a:ln>
        </p:spPr>
        <p:txBody>
          <a:bodyPr wrap="square">
            <a:noAutofit/>
          </a:bodyPr>
          <a:lstStyle>
            <a:lvl1pPr algn="ctr">
              <a:defRPr sz="1800"/>
            </a:lvl1pPr>
          </a:lstStyle>
          <a:p>
            <a:r>
              <a:rPr lang="en-US" dirty="0"/>
              <a:t>Click icon to add picture</a:t>
            </a:r>
          </a:p>
        </p:txBody>
      </p:sp>
    </p:spTree>
    <p:extLst>
      <p:ext uri="{BB962C8B-B14F-4D97-AF65-F5344CB8AC3E}">
        <p14:creationId xmlns:p14="http://schemas.microsoft.com/office/powerpoint/2010/main" val="129368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able_chart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EE70-617D-4013-B25F-6B4DB0898D7F}"/>
              </a:ext>
            </a:extLst>
          </p:cNvPr>
          <p:cNvSpPr>
            <a:spLocks noGrp="1"/>
          </p:cNvSpPr>
          <p:nvPr>
            <p:ph type="title"/>
          </p:nvPr>
        </p:nvSpPr>
        <p:spPr/>
        <p:txBody>
          <a:bodyPr/>
          <a:lstStyle/>
          <a:p>
            <a:r>
              <a:rPr lang="en-US"/>
              <a:t>Click to edit Master title style</a:t>
            </a:r>
          </a:p>
        </p:txBody>
      </p:sp>
      <p:sp>
        <p:nvSpPr>
          <p:cNvPr id="3" name="Text Placeholder 18">
            <a:extLst>
              <a:ext uri="{FF2B5EF4-FFF2-40B4-BE49-F238E27FC236}">
                <a16:creationId xmlns:a16="http://schemas.microsoft.com/office/drawing/2014/main" id="{AC0D00EF-D744-450F-A725-1B109372B7C8}"/>
              </a:ext>
            </a:extLst>
          </p:cNvPr>
          <p:cNvSpPr>
            <a:spLocks noGrp="1"/>
          </p:cNvSpPr>
          <p:nvPr>
            <p:ph type="body" sz="quarter" idx="17" hasCustomPrompt="1"/>
          </p:nvPr>
        </p:nvSpPr>
        <p:spPr>
          <a:xfrm>
            <a:off x="507999" y="5784636"/>
            <a:ext cx="10922000" cy="630452"/>
          </a:xfrm>
          <a:prstGeom prst="rect">
            <a:avLst/>
          </a:prstGeom>
        </p:spPr>
        <p:txBody>
          <a:bodyPr/>
          <a:lstStyle>
            <a:lvl1pPr>
              <a:defRPr sz="1600">
                <a:solidFill>
                  <a:schemeClr val="bg1">
                    <a:lumMod val="50000"/>
                  </a:schemeClr>
                </a:solidFill>
              </a:defRPr>
            </a:lvl1pPr>
            <a:lvl2pPr>
              <a:defRPr sz="16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Edit Master text styles – 16pt</a:t>
            </a:r>
          </a:p>
          <a:p>
            <a:pPr lvl="1"/>
            <a:r>
              <a:rPr lang="en-US"/>
              <a:t>Second level – 14pt</a:t>
            </a:r>
          </a:p>
        </p:txBody>
      </p:sp>
      <p:sp>
        <p:nvSpPr>
          <p:cNvPr id="4" name="Text Placeholder 18">
            <a:extLst>
              <a:ext uri="{FF2B5EF4-FFF2-40B4-BE49-F238E27FC236}">
                <a16:creationId xmlns:a16="http://schemas.microsoft.com/office/drawing/2014/main" id="{F1FC1371-39D5-45F9-ABEB-755BD7F45D74}"/>
              </a:ext>
            </a:extLst>
          </p:cNvPr>
          <p:cNvSpPr>
            <a:spLocks noGrp="1"/>
          </p:cNvSpPr>
          <p:nvPr>
            <p:ph type="body" sz="quarter" idx="20" hasCustomPrompt="1"/>
          </p:nvPr>
        </p:nvSpPr>
        <p:spPr>
          <a:xfrm>
            <a:off x="507999" y="5300918"/>
            <a:ext cx="10922000" cy="357187"/>
          </a:xfrm>
          <a:prstGeom prst="rect">
            <a:avLst/>
          </a:prstGeom>
        </p:spPr>
        <p:txBody>
          <a:bodyPr/>
          <a:lstStyle>
            <a:lvl1pPr marL="0" indent="0">
              <a:buNone/>
              <a:defRPr sz="1800">
                <a:solidFill>
                  <a:schemeClr val="tx2"/>
                </a:solidFill>
                <a:latin typeface="+mj-lt"/>
              </a:defRPr>
            </a:lvl1pPr>
            <a:lvl2pPr marL="457200" indent="0">
              <a:buNone/>
              <a:defRPr sz="1800">
                <a:solidFill>
                  <a:schemeClr val="bg1">
                    <a:lumMod val="50000"/>
                  </a:schemeClr>
                </a:solidFill>
              </a:defRPr>
            </a:lvl2pPr>
            <a:lvl3pPr marL="914400" indent="0">
              <a:buNone/>
              <a:defRPr sz="1600">
                <a:solidFill>
                  <a:schemeClr val="bg1">
                    <a:lumMod val="50000"/>
                  </a:schemeClr>
                </a:solidFill>
              </a:defRPr>
            </a:lvl3pPr>
            <a:lvl4pPr marL="1371600" indent="0">
              <a:buNone/>
              <a:defRPr sz="1400">
                <a:solidFill>
                  <a:schemeClr val="bg1">
                    <a:lumMod val="50000"/>
                  </a:schemeClr>
                </a:solidFill>
              </a:defRPr>
            </a:lvl4pPr>
            <a:lvl5pPr>
              <a:defRPr>
                <a:solidFill>
                  <a:schemeClr val="bg1">
                    <a:lumMod val="50000"/>
                  </a:schemeClr>
                </a:solidFill>
              </a:defRPr>
            </a:lvl5pPr>
          </a:lstStyle>
          <a:p>
            <a:pPr lvl="0"/>
            <a:r>
              <a:rPr lang="en-US"/>
              <a:t>Edit Master text styles – 18pt</a:t>
            </a:r>
          </a:p>
        </p:txBody>
      </p:sp>
      <p:sp>
        <p:nvSpPr>
          <p:cNvPr id="5" name="Table Placeholder 6">
            <a:extLst>
              <a:ext uri="{FF2B5EF4-FFF2-40B4-BE49-F238E27FC236}">
                <a16:creationId xmlns:a16="http://schemas.microsoft.com/office/drawing/2014/main" id="{A235695B-4457-4DA7-814C-38C68A46352D}"/>
              </a:ext>
            </a:extLst>
          </p:cNvPr>
          <p:cNvSpPr>
            <a:spLocks noGrp="1"/>
          </p:cNvSpPr>
          <p:nvPr>
            <p:ph type="tbl" sz="quarter" idx="24" hasCustomPrompt="1"/>
          </p:nvPr>
        </p:nvSpPr>
        <p:spPr>
          <a:xfrm>
            <a:off x="507999" y="1505871"/>
            <a:ext cx="10922001" cy="370185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table or drag and drop on the area</a:t>
            </a:r>
          </a:p>
        </p:txBody>
      </p:sp>
    </p:spTree>
    <p:extLst>
      <p:ext uri="{BB962C8B-B14F-4D97-AF65-F5344CB8AC3E}">
        <p14:creationId xmlns:p14="http://schemas.microsoft.com/office/powerpoint/2010/main" val="145366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eam_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CDF801-7226-F043-807D-FCFC7CCBCF2C}"/>
              </a:ext>
            </a:extLst>
          </p:cNvPr>
          <p:cNvSpPr/>
          <p:nvPr/>
        </p:nvSpPr>
        <p:spPr>
          <a:xfrm>
            <a:off x="909321" y="1857122"/>
            <a:ext cx="3194310" cy="150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01AB268-57B2-794B-85C6-4AF929228007}"/>
              </a:ext>
            </a:extLst>
          </p:cNvPr>
          <p:cNvSpPr/>
          <p:nvPr/>
        </p:nvSpPr>
        <p:spPr>
          <a:xfrm>
            <a:off x="909321" y="3334546"/>
            <a:ext cx="3194310" cy="2518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AFC2DADD-C3AD-D84B-A33D-2CA55BD94EBD}"/>
              </a:ext>
            </a:extLst>
          </p:cNvPr>
          <p:cNvSpPr>
            <a:spLocks noGrp="1"/>
          </p:cNvSpPr>
          <p:nvPr>
            <p:ph type="pic" sz="quarter" idx="14" hasCustomPrompt="1"/>
          </p:nvPr>
        </p:nvSpPr>
        <p:spPr>
          <a:xfrm>
            <a:off x="1000975" y="2106095"/>
            <a:ext cx="1027162" cy="1027162"/>
          </a:xfrm>
          <a:prstGeom prst="ellipse">
            <a:avLst/>
          </a:prstGeom>
        </p:spPr>
        <p:txBody>
          <a:bodyPr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b="1">
                <a:solidFill>
                  <a:schemeClr val="bg1"/>
                </a:solidFill>
              </a:defRPr>
            </a:lvl1pPr>
          </a:lstStyle>
          <a:p>
            <a:r>
              <a:rPr lang="en-US"/>
              <a:t>Click on icon to add picture or drag and drop on the area</a:t>
            </a:r>
          </a:p>
        </p:txBody>
      </p:sp>
      <p:sp>
        <p:nvSpPr>
          <p:cNvPr id="18" name="Text Placeholder 17">
            <a:extLst>
              <a:ext uri="{FF2B5EF4-FFF2-40B4-BE49-F238E27FC236}">
                <a16:creationId xmlns:a16="http://schemas.microsoft.com/office/drawing/2014/main" id="{FF8BFB5D-0B99-604B-BE7B-90B448DE5C59}"/>
              </a:ext>
            </a:extLst>
          </p:cNvPr>
          <p:cNvSpPr>
            <a:spLocks noGrp="1"/>
          </p:cNvSpPr>
          <p:nvPr>
            <p:ph type="body" sz="quarter" idx="15" hasCustomPrompt="1"/>
          </p:nvPr>
        </p:nvSpPr>
        <p:spPr>
          <a:xfrm>
            <a:off x="2119790" y="2382575"/>
            <a:ext cx="1862166" cy="541337"/>
          </a:xfrm>
          <a:prstGeom prst="rect">
            <a:avLst/>
          </a:prstGeom>
        </p:spPr>
        <p:txBody>
          <a:bodyPr/>
          <a:lstStyle>
            <a:lvl1pPr marL="0" indent="0" algn="l">
              <a:buFont typeface="Arial" panose="020B0604020202020204" pitchFamily="34" charset="0"/>
              <a:buNone/>
              <a:defRPr sz="1600">
                <a:solidFill>
                  <a:schemeClr val="tx2"/>
                </a:solidFill>
                <a:latin typeface="+mj-lt"/>
              </a:defRPr>
            </a:lvl1pPr>
            <a:lvl2pPr marL="0" indent="0" algn="l">
              <a:buNone/>
              <a:defRPr sz="1400">
                <a:solidFill>
                  <a:schemeClr val="tx2"/>
                </a:solidFill>
                <a:latin typeface="+mj-lt"/>
              </a:defRPr>
            </a:lvl2pPr>
            <a:lvl3pPr marL="0" indent="0" algn="l">
              <a:buNone/>
              <a:defRPr sz="1400">
                <a:solidFill>
                  <a:schemeClr val="tx2"/>
                </a:solidFill>
                <a:latin typeface="+mj-lt"/>
              </a:defRPr>
            </a:lvl3pPr>
            <a:lvl4pPr marL="1371600" indent="0">
              <a:buNone/>
              <a:defRPr sz="1400">
                <a:solidFill>
                  <a:schemeClr val="bg1">
                    <a:lumMod val="50000"/>
                  </a:schemeClr>
                </a:solidFill>
              </a:defRPr>
            </a:lvl4pPr>
            <a:lvl5pPr marL="1828800" indent="0">
              <a:buNone/>
              <a:defRPr sz="1400">
                <a:solidFill>
                  <a:schemeClr val="bg1">
                    <a:lumMod val="50000"/>
                  </a:schemeClr>
                </a:solidFill>
              </a:defRPr>
            </a:lvl5pPr>
          </a:lstStyle>
          <a:p>
            <a:pPr lvl="0"/>
            <a:r>
              <a:rPr lang="en-US" dirty="0"/>
              <a:t>Name – 16 </a:t>
            </a:r>
            <a:r>
              <a:rPr lang="en-US" dirty="0" err="1"/>
              <a:t>pt</a:t>
            </a:r>
            <a:r>
              <a:rPr lang="en-US" dirty="0"/>
              <a:t> </a:t>
            </a:r>
          </a:p>
          <a:p>
            <a:pPr lvl="1"/>
            <a:r>
              <a:rPr lang="en-US" dirty="0"/>
              <a:t>Designation – 14pt</a:t>
            </a:r>
          </a:p>
          <a:p>
            <a:pPr lvl="2"/>
            <a:r>
              <a:rPr lang="en-US" dirty="0"/>
              <a:t>@email</a:t>
            </a:r>
          </a:p>
        </p:txBody>
      </p:sp>
      <p:sp>
        <p:nvSpPr>
          <p:cNvPr id="20" name="Content Placeholder 19">
            <a:extLst>
              <a:ext uri="{FF2B5EF4-FFF2-40B4-BE49-F238E27FC236}">
                <a16:creationId xmlns:a16="http://schemas.microsoft.com/office/drawing/2014/main" id="{86E77C1E-36DB-5746-9E37-2A000174794B}"/>
              </a:ext>
            </a:extLst>
          </p:cNvPr>
          <p:cNvSpPr>
            <a:spLocks noGrp="1"/>
          </p:cNvSpPr>
          <p:nvPr>
            <p:ph sz="quarter" idx="16"/>
          </p:nvPr>
        </p:nvSpPr>
        <p:spPr>
          <a:xfrm>
            <a:off x="1022946" y="3498587"/>
            <a:ext cx="2897396" cy="2176463"/>
          </a:xfrm>
          <a:prstGeom prst="rect">
            <a:avLst/>
          </a:prstGeom>
        </p:spPr>
        <p:txBody>
          <a:bodyPr vert="horz" lIns="0" tIns="45720" rIns="0" bIns="45720" rtlCol="0" anchor="ctr" anchorCtr="1">
            <a:normAutofit/>
          </a:bodyPr>
          <a:lstStyle>
            <a:lvl1pPr>
              <a:defRPr lang="en-US" dirty="0" smtClean="0"/>
            </a:lvl1pPr>
            <a:lvl2pPr>
              <a:defRPr lang="en-US" dirty="0" smtClean="0"/>
            </a:lvl2pPr>
            <a:lvl3pPr>
              <a:defRPr lang="en-US" dirty="0"/>
            </a:lvl3pPr>
          </a:lstStyle>
          <a:p>
            <a:pPr lvl="0"/>
            <a:r>
              <a:rPr lang="en-US" dirty="0"/>
              <a:t>Click to edit Master text styles</a:t>
            </a:r>
          </a:p>
          <a:p>
            <a:pPr lvl="1"/>
            <a:r>
              <a:rPr lang="en-US" dirty="0"/>
              <a:t>Second level</a:t>
            </a:r>
          </a:p>
          <a:p>
            <a:pPr lvl="2"/>
            <a:r>
              <a:rPr lang="en-US" dirty="0"/>
              <a:t>Third level</a:t>
            </a:r>
          </a:p>
        </p:txBody>
      </p:sp>
      <p:sp>
        <p:nvSpPr>
          <p:cNvPr id="139" name="Rectangle 138">
            <a:extLst>
              <a:ext uri="{FF2B5EF4-FFF2-40B4-BE49-F238E27FC236}">
                <a16:creationId xmlns:a16="http://schemas.microsoft.com/office/drawing/2014/main" id="{24A82334-50D2-6545-8402-73E577956B06}"/>
              </a:ext>
            </a:extLst>
          </p:cNvPr>
          <p:cNvSpPr/>
          <p:nvPr/>
        </p:nvSpPr>
        <p:spPr>
          <a:xfrm>
            <a:off x="4498845" y="1857122"/>
            <a:ext cx="3194310" cy="150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80D6DCA8-3567-7B48-B645-33DFD5B260FC}"/>
              </a:ext>
            </a:extLst>
          </p:cNvPr>
          <p:cNvSpPr/>
          <p:nvPr/>
        </p:nvSpPr>
        <p:spPr>
          <a:xfrm>
            <a:off x="4498845" y="3334546"/>
            <a:ext cx="3194310" cy="2518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Picture Placeholder 15">
            <a:extLst>
              <a:ext uri="{FF2B5EF4-FFF2-40B4-BE49-F238E27FC236}">
                <a16:creationId xmlns:a16="http://schemas.microsoft.com/office/drawing/2014/main" id="{FC5C4ABB-169E-5545-9F16-ECB477C13384}"/>
              </a:ext>
            </a:extLst>
          </p:cNvPr>
          <p:cNvSpPr>
            <a:spLocks noGrp="1"/>
          </p:cNvSpPr>
          <p:nvPr>
            <p:ph type="pic" sz="quarter" idx="17" hasCustomPrompt="1"/>
          </p:nvPr>
        </p:nvSpPr>
        <p:spPr>
          <a:xfrm>
            <a:off x="4604983" y="2106095"/>
            <a:ext cx="1027162" cy="1027162"/>
          </a:xfrm>
          <a:prstGeom prst="ellipse">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picture or drag and drop on the area</a:t>
            </a:r>
          </a:p>
          <a:p>
            <a:endParaRPr lang="en-US"/>
          </a:p>
        </p:txBody>
      </p:sp>
      <p:sp>
        <p:nvSpPr>
          <p:cNvPr id="142" name="Text Placeholder 17">
            <a:extLst>
              <a:ext uri="{FF2B5EF4-FFF2-40B4-BE49-F238E27FC236}">
                <a16:creationId xmlns:a16="http://schemas.microsoft.com/office/drawing/2014/main" id="{F47FD92D-718E-A041-B7FD-A13778B21B11}"/>
              </a:ext>
            </a:extLst>
          </p:cNvPr>
          <p:cNvSpPr>
            <a:spLocks noGrp="1"/>
          </p:cNvSpPr>
          <p:nvPr>
            <p:ph type="body" sz="quarter" idx="18" hasCustomPrompt="1"/>
          </p:nvPr>
        </p:nvSpPr>
        <p:spPr>
          <a:xfrm>
            <a:off x="5709314" y="2382575"/>
            <a:ext cx="1862166" cy="541337"/>
          </a:xfrm>
          <a:prstGeom prst="rect">
            <a:avLst/>
          </a:prstGeom>
        </p:spPr>
        <p:txBody>
          <a:bodyPr vert="horz" lIns="0" tIns="45720" rIns="0" bIns="45720" rtlCol="0" anchor="ctr" anchorCtr="1">
            <a:normAutofit/>
          </a:bodyPr>
          <a:lstStyle>
            <a:lvl1pPr>
              <a:defRPr lang="en-US" sz="1600">
                <a:solidFill>
                  <a:schemeClr val="tx2"/>
                </a:solidFill>
                <a:latin typeface="+mj-lt"/>
              </a:defRPr>
            </a:lvl1pPr>
            <a:lvl2pPr>
              <a:defRPr lang="en-US" sz="1400">
                <a:solidFill>
                  <a:schemeClr val="tx2"/>
                </a:solidFill>
                <a:latin typeface="+mj-lt"/>
              </a:defRPr>
            </a:lvl2pPr>
            <a:lvl3pPr>
              <a:defRPr lang="en-US" sz="1400">
                <a:solidFill>
                  <a:schemeClr val="tx2"/>
                </a:solidFill>
                <a:latin typeface="+mj-lt"/>
              </a:defRPr>
            </a:lvl3pPr>
          </a:lstStyle>
          <a:p>
            <a:pPr lvl="0">
              <a:buFont typeface="Arial" panose="020B0604020202020204" pitchFamily="34" charset="0"/>
              <a:buNone/>
            </a:pPr>
            <a:r>
              <a:rPr lang="en-US" dirty="0"/>
              <a:t>Name – 16 </a:t>
            </a:r>
            <a:r>
              <a:rPr lang="en-US" dirty="0" err="1"/>
              <a:t>pt</a:t>
            </a:r>
            <a:r>
              <a:rPr lang="en-US" dirty="0"/>
              <a:t> </a:t>
            </a:r>
          </a:p>
          <a:p>
            <a:pPr marL="0" lvl="1" indent="0">
              <a:buNone/>
            </a:pPr>
            <a:r>
              <a:rPr lang="en-US" dirty="0"/>
              <a:t>Designation – 14pt</a:t>
            </a:r>
          </a:p>
          <a:p>
            <a:pPr marL="0" lvl="2" indent="0">
              <a:buNone/>
            </a:pPr>
            <a:r>
              <a:rPr lang="en-US" dirty="0"/>
              <a:t>@email</a:t>
            </a:r>
          </a:p>
        </p:txBody>
      </p:sp>
      <p:sp>
        <p:nvSpPr>
          <p:cNvPr id="143" name="Content Placeholder 19">
            <a:extLst>
              <a:ext uri="{FF2B5EF4-FFF2-40B4-BE49-F238E27FC236}">
                <a16:creationId xmlns:a16="http://schemas.microsoft.com/office/drawing/2014/main" id="{E50A98A2-B02B-7D41-A872-3CF12E3E210E}"/>
              </a:ext>
            </a:extLst>
          </p:cNvPr>
          <p:cNvSpPr>
            <a:spLocks noGrp="1"/>
          </p:cNvSpPr>
          <p:nvPr>
            <p:ph sz="quarter" idx="19"/>
          </p:nvPr>
        </p:nvSpPr>
        <p:spPr>
          <a:xfrm>
            <a:off x="4612470" y="3498587"/>
            <a:ext cx="2897396" cy="2176463"/>
          </a:xfrm>
          <a:prstGeom prst="rect">
            <a:avLst/>
          </a:prstGeom>
        </p:spPr>
        <p:txBody>
          <a:bodyPr vert="horz" lIns="0" tIns="45720" rIns="0" bIns="45720" rtlCol="0" anchor="ctr" anchorCtr="1">
            <a:normAutofit/>
          </a:bodyPr>
          <a:lstStyle>
            <a:lvl1pPr>
              <a:defRPr lang="en-US" dirty="0" smtClean="0"/>
            </a:lvl1pPr>
            <a:lvl2pPr>
              <a:defRPr lang="en-US" dirty="0" smtClean="0"/>
            </a:lvl2pPr>
            <a:lvl3pPr>
              <a:defRPr lang="en-US" dirty="0"/>
            </a:lvl3pPr>
          </a:lstStyle>
          <a:p>
            <a:pPr lvl="0"/>
            <a:r>
              <a:rPr lang="en-US" dirty="0"/>
              <a:t>Click to edit Master text styles</a:t>
            </a:r>
          </a:p>
          <a:p>
            <a:pPr lvl="1"/>
            <a:r>
              <a:rPr lang="en-US" dirty="0"/>
              <a:t>Second level</a:t>
            </a:r>
          </a:p>
          <a:p>
            <a:pPr lvl="2"/>
            <a:r>
              <a:rPr lang="en-US" dirty="0"/>
              <a:t>Third level</a:t>
            </a:r>
          </a:p>
        </p:txBody>
      </p:sp>
      <p:sp>
        <p:nvSpPr>
          <p:cNvPr id="144" name="Rectangle 143">
            <a:extLst>
              <a:ext uri="{FF2B5EF4-FFF2-40B4-BE49-F238E27FC236}">
                <a16:creationId xmlns:a16="http://schemas.microsoft.com/office/drawing/2014/main" id="{322FE3A6-CBCB-FD46-A2F2-B3FD45610C75}"/>
              </a:ext>
            </a:extLst>
          </p:cNvPr>
          <p:cNvSpPr/>
          <p:nvPr/>
        </p:nvSpPr>
        <p:spPr>
          <a:xfrm>
            <a:off x="8083290" y="1857122"/>
            <a:ext cx="3194310" cy="150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CE8A42B-044D-9B4C-80D8-8514ED46601D}"/>
              </a:ext>
            </a:extLst>
          </p:cNvPr>
          <p:cNvSpPr/>
          <p:nvPr/>
        </p:nvSpPr>
        <p:spPr>
          <a:xfrm>
            <a:off x="8083290" y="3334546"/>
            <a:ext cx="3194310" cy="2518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Picture Placeholder 15">
            <a:extLst>
              <a:ext uri="{FF2B5EF4-FFF2-40B4-BE49-F238E27FC236}">
                <a16:creationId xmlns:a16="http://schemas.microsoft.com/office/drawing/2014/main" id="{928BF688-53D9-F24E-94AA-45587254B181}"/>
              </a:ext>
            </a:extLst>
          </p:cNvPr>
          <p:cNvSpPr>
            <a:spLocks noGrp="1"/>
          </p:cNvSpPr>
          <p:nvPr>
            <p:ph type="pic" sz="quarter" idx="20" hasCustomPrompt="1"/>
          </p:nvPr>
        </p:nvSpPr>
        <p:spPr>
          <a:xfrm>
            <a:off x="8196915" y="2106095"/>
            <a:ext cx="1027162" cy="1027162"/>
          </a:xfrm>
          <a:prstGeom prst="ellipse">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picture or drag and drop on the area</a:t>
            </a:r>
          </a:p>
          <a:p>
            <a:endParaRPr lang="en-US"/>
          </a:p>
        </p:txBody>
      </p:sp>
      <p:sp>
        <p:nvSpPr>
          <p:cNvPr id="147" name="Text Placeholder 17">
            <a:extLst>
              <a:ext uri="{FF2B5EF4-FFF2-40B4-BE49-F238E27FC236}">
                <a16:creationId xmlns:a16="http://schemas.microsoft.com/office/drawing/2014/main" id="{7D5C2D69-8440-1D45-AD60-4604AFE569C8}"/>
              </a:ext>
            </a:extLst>
          </p:cNvPr>
          <p:cNvSpPr>
            <a:spLocks noGrp="1"/>
          </p:cNvSpPr>
          <p:nvPr>
            <p:ph type="body" sz="quarter" idx="21" hasCustomPrompt="1"/>
          </p:nvPr>
        </p:nvSpPr>
        <p:spPr>
          <a:xfrm>
            <a:off x="9293759" y="2382575"/>
            <a:ext cx="1862166" cy="541337"/>
          </a:xfrm>
          <a:prstGeom prst="rect">
            <a:avLst/>
          </a:prstGeom>
        </p:spPr>
        <p:txBody>
          <a:bodyPr vert="horz" lIns="0" tIns="45720" rIns="0" bIns="45720" rtlCol="0" anchor="ctr" anchorCtr="1">
            <a:normAutofit/>
          </a:bodyPr>
          <a:lstStyle>
            <a:lvl1pPr>
              <a:defRPr lang="en-US" sz="1600">
                <a:solidFill>
                  <a:schemeClr val="tx2"/>
                </a:solidFill>
                <a:latin typeface="+mj-lt"/>
              </a:defRPr>
            </a:lvl1pPr>
            <a:lvl2pPr>
              <a:defRPr lang="en-US" sz="1400">
                <a:solidFill>
                  <a:schemeClr val="tx2"/>
                </a:solidFill>
                <a:latin typeface="+mj-lt"/>
              </a:defRPr>
            </a:lvl2pPr>
            <a:lvl3pPr>
              <a:defRPr lang="en-US" sz="1400">
                <a:solidFill>
                  <a:schemeClr val="tx2"/>
                </a:solidFill>
                <a:latin typeface="+mj-lt"/>
              </a:defRPr>
            </a:lvl3pPr>
          </a:lstStyle>
          <a:p>
            <a:pPr lvl="0">
              <a:buFont typeface="Arial" panose="020B0604020202020204" pitchFamily="34" charset="0"/>
              <a:buNone/>
            </a:pPr>
            <a:r>
              <a:rPr lang="en-US" dirty="0"/>
              <a:t>Name – 16 </a:t>
            </a:r>
            <a:r>
              <a:rPr lang="en-US" dirty="0" err="1"/>
              <a:t>pt</a:t>
            </a:r>
            <a:r>
              <a:rPr lang="en-US" dirty="0"/>
              <a:t> </a:t>
            </a:r>
          </a:p>
          <a:p>
            <a:pPr marL="0" lvl="1" indent="0">
              <a:buNone/>
            </a:pPr>
            <a:r>
              <a:rPr lang="en-US" dirty="0"/>
              <a:t>Designation – 14pt</a:t>
            </a:r>
          </a:p>
          <a:p>
            <a:pPr marL="0" lvl="2" indent="0">
              <a:buNone/>
            </a:pPr>
            <a:r>
              <a:rPr lang="en-US" dirty="0"/>
              <a:t>@email</a:t>
            </a:r>
          </a:p>
        </p:txBody>
      </p:sp>
      <p:sp>
        <p:nvSpPr>
          <p:cNvPr id="148" name="Content Placeholder 19">
            <a:extLst>
              <a:ext uri="{FF2B5EF4-FFF2-40B4-BE49-F238E27FC236}">
                <a16:creationId xmlns:a16="http://schemas.microsoft.com/office/drawing/2014/main" id="{0C94B147-24BC-DF4B-957E-89C0BEF11D91}"/>
              </a:ext>
            </a:extLst>
          </p:cNvPr>
          <p:cNvSpPr>
            <a:spLocks noGrp="1"/>
          </p:cNvSpPr>
          <p:nvPr>
            <p:ph sz="quarter" idx="22"/>
          </p:nvPr>
        </p:nvSpPr>
        <p:spPr>
          <a:xfrm>
            <a:off x="8196915" y="3498587"/>
            <a:ext cx="2897396" cy="2176463"/>
          </a:xfrm>
          <a:prstGeom prst="rect">
            <a:avLst/>
          </a:prstGeom>
        </p:spPr>
        <p:txBody>
          <a:bodyPr vert="horz" lIns="0" tIns="45720" rIns="0" bIns="45720" rtlCol="0" anchor="ctr" anchorCtr="1">
            <a:normAutofit/>
          </a:bodyPr>
          <a:lstStyle>
            <a:lvl1pPr>
              <a:defRPr lang="en-US" dirty="0" smtClean="0"/>
            </a:lvl1pPr>
            <a:lvl2pPr>
              <a:defRPr lang="en-US" dirty="0" smtClean="0"/>
            </a:lvl2pPr>
            <a:lvl3pPr>
              <a:defRPr lang="en-US" dirty="0"/>
            </a:lvl3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E91A262D-7860-43B7-A077-F155EDDF00D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6016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Timeline-Journey_Layout-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F9F3-20E9-438E-9DD0-6875A4C3F7B9}"/>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0C246A5-6BA0-4758-9156-60AE37FE93B9}"/>
              </a:ext>
            </a:extLst>
          </p:cNvPr>
          <p:cNvGrpSpPr/>
          <p:nvPr/>
        </p:nvGrpSpPr>
        <p:grpSpPr>
          <a:xfrm>
            <a:off x="1867105" y="1412680"/>
            <a:ext cx="1726273" cy="326761"/>
            <a:chOff x="2308954" y="1058863"/>
            <a:chExt cx="1925839" cy="392113"/>
          </a:xfrm>
          <a:solidFill>
            <a:schemeClr val="bg2"/>
          </a:solidFill>
        </p:grpSpPr>
        <p:sp>
          <p:nvSpPr>
            <p:cNvPr id="4" name="Freeform 6">
              <a:extLst>
                <a:ext uri="{FF2B5EF4-FFF2-40B4-BE49-F238E27FC236}">
                  <a16:creationId xmlns:a16="http://schemas.microsoft.com/office/drawing/2014/main" id="{665873F3-09B8-4A3A-8310-E30AFAEA7A8B}"/>
                </a:ext>
              </a:extLst>
            </p:cNvPr>
            <p:cNvSpPr>
              <a:spLocks/>
            </p:cNvSpPr>
            <p:nvPr/>
          </p:nvSpPr>
          <p:spPr bwMode="auto">
            <a:xfrm>
              <a:off x="2308954" y="1058863"/>
              <a:ext cx="1925839" cy="392113"/>
            </a:xfrm>
            <a:custGeom>
              <a:avLst/>
              <a:gdLst>
                <a:gd name="T0" fmla="*/ 0 w 5241"/>
                <a:gd name="T1" fmla="*/ 0 h 1080"/>
                <a:gd name="T2" fmla="*/ 4834 w 5241"/>
                <a:gd name="T3" fmla="*/ 0 h 1080"/>
                <a:gd name="T4" fmla="*/ 5241 w 5241"/>
                <a:gd name="T5" fmla="*/ 540 h 1080"/>
                <a:gd name="T6" fmla="*/ 4834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4" y="0"/>
                  </a:lnTo>
                  <a:lnTo>
                    <a:pt x="5241" y="540"/>
                  </a:lnTo>
                  <a:lnTo>
                    <a:pt x="4834"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j-lt"/>
                <a:ea typeface="+mn-ea"/>
                <a:cs typeface="+mn-cs"/>
              </a:endParaRPr>
            </a:p>
          </p:txBody>
        </p:sp>
        <p:sp>
          <p:nvSpPr>
            <p:cNvPr id="5" name="Freeform 7">
              <a:extLst>
                <a:ext uri="{FF2B5EF4-FFF2-40B4-BE49-F238E27FC236}">
                  <a16:creationId xmlns:a16="http://schemas.microsoft.com/office/drawing/2014/main" id="{7F8BE72D-2111-4116-886E-92C93D42CE04}"/>
                </a:ext>
              </a:extLst>
            </p:cNvPr>
            <p:cNvSpPr>
              <a:spLocks/>
            </p:cNvSpPr>
            <p:nvPr/>
          </p:nvSpPr>
          <p:spPr bwMode="auto">
            <a:xfrm>
              <a:off x="2308954" y="1254126"/>
              <a:ext cx="1925839" cy="196850"/>
            </a:xfrm>
            <a:custGeom>
              <a:avLst/>
              <a:gdLst>
                <a:gd name="T0" fmla="*/ 5241 w 5241"/>
                <a:gd name="T1" fmla="*/ 0 h 540"/>
                <a:gd name="T2" fmla="*/ 4834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4"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j-lt"/>
                <a:ea typeface="+mn-ea"/>
                <a:cs typeface="+mn-cs"/>
              </a:endParaRPr>
            </a:p>
          </p:txBody>
        </p:sp>
      </p:grpSp>
      <p:grpSp>
        <p:nvGrpSpPr>
          <p:cNvPr id="6" name="Group 5">
            <a:extLst>
              <a:ext uri="{FF2B5EF4-FFF2-40B4-BE49-F238E27FC236}">
                <a16:creationId xmlns:a16="http://schemas.microsoft.com/office/drawing/2014/main" id="{1CBE4CD0-4461-4EA0-B3EC-422DCF591B55}"/>
              </a:ext>
            </a:extLst>
          </p:cNvPr>
          <p:cNvGrpSpPr/>
          <p:nvPr/>
        </p:nvGrpSpPr>
        <p:grpSpPr>
          <a:xfrm>
            <a:off x="3519889" y="1412680"/>
            <a:ext cx="1726273" cy="326761"/>
            <a:chOff x="4152808" y="1058863"/>
            <a:chExt cx="1925839" cy="392113"/>
          </a:xfrm>
          <a:solidFill>
            <a:schemeClr val="bg2"/>
          </a:solidFill>
        </p:grpSpPr>
        <p:sp>
          <p:nvSpPr>
            <p:cNvPr id="7" name="Freeform 8">
              <a:extLst>
                <a:ext uri="{FF2B5EF4-FFF2-40B4-BE49-F238E27FC236}">
                  <a16:creationId xmlns:a16="http://schemas.microsoft.com/office/drawing/2014/main" id="{CA07B454-DD5A-40A6-B06E-875FF5521EEE}"/>
                </a:ext>
              </a:extLst>
            </p:cNvPr>
            <p:cNvSpPr>
              <a:spLocks/>
            </p:cNvSpPr>
            <p:nvPr/>
          </p:nvSpPr>
          <p:spPr bwMode="auto">
            <a:xfrm>
              <a:off x="4152808" y="1058863"/>
              <a:ext cx="1925839" cy="392113"/>
            </a:xfrm>
            <a:custGeom>
              <a:avLst/>
              <a:gdLst>
                <a:gd name="T0" fmla="*/ 0 w 5241"/>
                <a:gd name="T1" fmla="*/ 0 h 1080"/>
                <a:gd name="T2" fmla="*/ 4833 w 5241"/>
                <a:gd name="T3" fmla="*/ 0 h 1080"/>
                <a:gd name="T4" fmla="*/ 5241 w 5241"/>
                <a:gd name="T5" fmla="*/ 540 h 1080"/>
                <a:gd name="T6" fmla="*/ 4833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3" y="0"/>
                  </a:lnTo>
                  <a:lnTo>
                    <a:pt x="5241" y="540"/>
                  </a:lnTo>
                  <a:lnTo>
                    <a:pt x="4833"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9">
              <a:extLst>
                <a:ext uri="{FF2B5EF4-FFF2-40B4-BE49-F238E27FC236}">
                  <a16:creationId xmlns:a16="http://schemas.microsoft.com/office/drawing/2014/main" id="{05E72D76-F754-4CD7-AD54-D2290D588D6F}"/>
                </a:ext>
              </a:extLst>
            </p:cNvPr>
            <p:cNvSpPr>
              <a:spLocks/>
            </p:cNvSpPr>
            <p:nvPr/>
          </p:nvSpPr>
          <p:spPr bwMode="auto">
            <a:xfrm>
              <a:off x="4152808" y="1254126"/>
              <a:ext cx="1925839" cy="196850"/>
            </a:xfrm>
            <a:custGeom>
              <a:avLst/>
              <a:gdLst>
                <a:gd name="T0" fmla="*/ 5241 w 5241"/>
                <a:gd name="T1" fmla="*/ 0 h 540"/>
                <a:gd name="T2" fmla="*/ 4833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3"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3837464E-E04C-4335-A612-8E397A453113}"/>
              </a:ext>
            </a:extLst>
          </p:cNvPr>
          <p:cNvGrpSpPr/>
          <p:nvPr/>
        </p:nvGrpSpPr>
        <p:grpSpPr>
          <a:xfrm>
            <a:off x="5172673" y="1412680"/>
            <a:ext cx="1726273" cy="326761"/>
            <a:chOff x="5996662" y="1058863"/>
            <a:chExt cx="1925839" cy="392113"/>
          </a:xfrm>
          <a:solidFill>
            <a:schemeClr val="bg2"/>
          </a:solidFill>
        </p:grpSpPr>
        <p:sp>
          <p:nvSpPr>
            <p:cNvPr id="10" name="Freeform 10">
              <a:extLst>
                <a:ext uri="{FF2B5EF4-FFF2-40B4-BE49-F238E27FC236}">
                  <a16:creationId xmlns:a16="http://schemas.microsoft.com/office/drawing/2014/main" id="{F9801E17-3044-4E51-A85C-7137FF7B98FB}"/>
                </a:ext>
              </a:extLst>
            </p:cNvPr>
            <p:cNvSpPr>
              <a:spLocks/>
            </p:cNvSpPr>
            <p:nvPr/>
          </p:nvSpPr>
          <p:spPr bwMode="auto">
            <a:xfrm>
              <a:off x="5996662" y="1058863"/>
              <a:ext cx="1925839" cy="392113"/>
            </a:xfrm>
            <a:custGeom>
              <a:avLst/>
              <a:gdLst>
                <a:gd name="T0" fmla="*/ 0 w 5241"/>
                <a:gd name="T1" fmla="*/ 0 h 1080"/>
                <a:gd name="T2" fmla="*/ 4833 w 5241"/>
                <a:gd name="T3" fmla="*/ 0 h 1080"/>
                <a:gd name="T4" fmla="*/ 5241 w 5241"/>
                <a:gd name="T5" fmla="*/ 540 h 1080"/>
                <a:gd name="T6" fmla="*/ 4833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3" y="0"/>
                  </a:lnTo>
                  <a:lnTo>
                    <a:pt x="5241" y="540"/>
                  </a:lnTo>
                  <a:lnTo>
                    <a:pt x="4833"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C96A888F-486B-4954-838E-B409939BE294}"/>
                </a:ext>
              </a:extLst>
            </p:cNvPr>
            <p:cNvSpPr>
              <a:spLocks/>
            </p:cNvSpPr>
            <p:nvPr/>
          </p:nvSpPr>
          <p:spPr bwMode="auto">
            <a:xfrm>
              <a:off x="5996662" y="1254126"/>
              <a:ext cx="1925839" cy="196850"/>
            </a:xfrm>
            <a:custGeom>
              <a:avLst/>
              <a:gdLst>
                <a:gd name="T0" fmla="*/ 5241 w 5241"/>
                <a:gd name="T1" fmla="*/ 0 h 540"/>
                <a:gd name="T2" fmla="*/ 4833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3"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7E683E9D-20F2-4152-9F77-4A0CAA247052}"/>
              </a:ext>
            </a:extLst>
          </p:cNvPr>
          <p:cNvGrpSpPr/>
          <p:nvPr/>
        </p:nvGrpSpPr>
        <p:grpSpPr>
          <a:xfrm>
            <a:off x="6825457" y="1412680"/>
            <a:ext cx="1726273" cy="326761"/>
            <a:chOff x="7840516" y="1058863"/>
            <a:chExt cx="1925839" cy="392113"/>
          </a:xfrm>
          <a:solidFill>
            <a:schemeClr val="bg2"/>
          </a:solidFill>
        </p:grpSpPr>
        <p:sp>
          <p:nvSpPr>
            <p:cNvPr id="13" name="Freeform 12">
              <a:extLst>
                <a:ext uri="{FF2B5EF4-FFF2-40B4-BE49-F238E27FC236}">
                  <a16:creationId xmlns:a16="http://schemas.microsoft.com/office/drawing/2014/main" id="{12ACEE5B-2ADC-4B51-864B-16108CE73CCF}"/>
                </a:ext>
              </a:extLst>
            </p:cNvPr>
            <p:cNvSpPr>
              <a:spLocks/>
            </p:cNvSpPr>
            <p:nvPr/>
          </p:nvSpPr>
          <p:spPr bwMode="auto">
            <a:xfrm>
              <a:off x="7840516" y="1058863"/>
              <a:ext cx="1925839" cy="392113"/>
            </a:xfrm>
            <a:custGeom>
              <a:avLst/>
              <a:gdLst>
                <a:gd name="T0" fmla="*/ 0 w 5241"/>
                <a:gd name="T1" fmla="*/ 0 h 1080"/>
                <a:gd name="T2" fmla="*/ 4833 w 5241"/>
                <a:gd name="T3" fmla="*/ 0 h 1080"/>
                <a:gd name="T4" fmla="*/ 5241 w 5241"/>
                <a:gd name="T5" fmla="*/ 540 h 1080"/>
                <a:gd name="T6" fmla="*/ 4833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3" y="0"/>
                  </a:lnTo>
                  <a:lnTo>
                    <a:pt x="5241" y="540"/>
                  </a:lnTo>
                  <a:lnTo>
                    <a:pt x="4833"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0CDE5E0E-952E-4557-BEAF-D2C20D478D1D}"/>
                </a:ext>
              </a:extLst>
            </p:cNvPr>
            <p:cNvSpPr>
              <a:spLocks/>
            </p:cNvSpPr>
            <p:nvPr/>
          </p:nvSpPr>
          <p:spPr bwMode="auto">
            <a:xfrm>
              <a:off x="7840516" y="1254126"/>
              <a:ext cx="1925839" cy="196850"/>
            </a:xfrm>
            <a:custGeom>
              <a:avLst/>
              <a:gdLst>
                <a:gd name="T0" fmla="*/ 5241 w 5241"/>
                <a:gd name="T1" fmla="*/ 0 h 540"/>
                <a:gd name="T2" fmla="*/ 4833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3"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6166B076-B43A-4FA4-B629-524AEC8346D0}"/>
              </a:ext>
            </a:extLst>
          </p:cNvPr>
          <p:cNvGrpSpPr/>
          <p:nvPr/>
        </p:nvGrpSpPr>
        <p:grpSpPr>
          <a:xfrm>
            <a:off x="8478242" y="1412680"/>
            <a:ext cx="1726273" cy="326761"/>
            <a:chOff x="9684370" y="1058863"/>
            <a:chExt cx="1925839" cy="392113"/>
          </a:xfrm>
          <a:solidFill>
            <a:schemeClr val="bg2"/>
          </a:solidFill>
        </p:grpSpPr>
        <p:sp>
          <p:nvSpPr>
            <p:cNvPr id="16" name="Freeform 14">
              <a:extLst>
                <a:ext uri="{FF2B5EF4-FFF2-40B4-BE49-F238E27FC236}">
                  <a16:creationId xmlns:a16="http://schemas.microsoft.com/office/drawing/2014/main" id="{4142F55F-834C-49B4-A105-92F74D491E5E}"/>
                </a:ext>
              </a:extLst>
            </p:cNvPr>
            <p:cNvSpPr>
              <a:spLocks/>
            </p:cNvSpPr>
            <p:nvPr/>
          </p:nvSpPr>
          <p:spPr bwMode="auto">
            <a:xfrm>
              <a:off x="9684370" y="1058863"/>
              <a:ext cx="1925839" cy="392113"/>
            </a:xfrm>
            <a:custGeom>
              <a:avLst/>
              <a:gdLst>
                <a:gd name="T0" fmla="*/ 0 w 5241"/>
                <a:gd name="T1" fmla="*/ 0 h 1080"/>
                <a:gd name="T2" fmla="*/ 4833 w 5241"/>
                <a:gd name="T3" fmla="*/ 0 h 1080"/>
                <a:gd name="T4" fmla="*/ 5241 w 5241"/>
                <a:gd name="T5" fmla="*/ 540 h 1080"/>
                <a:gd name="T6" fmla="*/ 4833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3" y="0"/>
                  </a:lnTo>
                  <a:lnTo>
                    <a:pt x="5241" y="540"/>
                  </a:lnTo>
                  <a:lnTo>
                    <a:pt x="4833"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5">
              <a:extLst>
                <a:ext uri="{FF2B5EF4-FFF2-40B4-BE49-F238E27FC236}">
                  <a16:creationId xmlns:a16="http://schemas.microsoft.com/office/drawing/2014/main" id="{28ADB6DA-8121-4C40-A282-96B3E1C2D793}"/>
                </a:ext>
              </a:extLst>
            </p:cNvPr>
            <p:cNvSpPr>
              <a:spLocks/>
            </p:cNvSpPr>
            <p:nvPr/>
          </p:nvSpPr>
          <p:spPr bwMode="auto">
            <a:xfrm>
              <a:off x="9684370" y="1254126"/>
              <a:ext cx="1925839" cy="196850"/>
            </a:xfrm>
            <a:custGeom>
              <a:avLst/>
              <a:gdLst>
                <a:gd name="T0" fmla="*/ 5241 w 5241"/>
                <a:gd name="T1" fmla="*/ 0 h 540"/>
                <a:gd name="T2" fmla="*/ 4833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3"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CD5BFBEE-8EA1-41D1-B872-E1D32123F672}"/>
              </a:ext>
            </a:extLst>
          </p:cNvPr>
          <p:cNvGrpSpPr/>
          <p:nvPr/>
        </p:nvGrpSpPr>
        <p:grpSpPr>
          <a:xfrm>
            <a:off x="10131026" y="1412680"/>
            <a:ext cx="1726273" cy="326761"/>
            <a:chOff x="11528224" y="1058863"/>
            <a:chExt cx="1925839" cy="392113"/>
          </a:xfrm>
          <a:solidFill>
            <a:schemeClr val="bg2"/>
          </a:solidFill>
        </p:grpSpPr>
        <p:sp>
          <p:nvSpPr>
            <p:cNvPr id="19" name="Freeform 16">
              <a:extLst>
                <a:ext uri="{FF2B5EF4-FFF2-40B4-BE49-F238E27FC236}">
                  <a16:creationId xmlns:a16="http://schemas.microsoft.com/office/drawing/2014/main" id="{D134ADD1-BD9E-4919-A1A9-4AC1D0D97596}"/>
                </a:ext>
              </a:extLst>
            </p:cNvPr>
            <p:cNvSpPr>
              <a:spLocks/>
            </p:cNvSpPr>
            <p:nvPr/>
          </p:nvSpPr>
          <p:spPr bwMode="auto">
            <a:xfrm>
              <a:off x="11528224" y="1058863"/>
              <a:ext cx="1925839" cy="392113"/>
            </a:xfrm>
            <a:custGeom>
              <a:avLst/>
              <a:gdLst>
                <a:gd name="T0" fmla="*/ 0 w 5242"/>
                <a:gd name="T1" fmla="*/ 0 h 1080"/>
                <a:gd name="T2" fmla="*/ 4834 w 5242"/>
                <a:gd name="T3" fmla="*/ 0 h 1080"/>
                <a:gd name="T4" fmla="*/ 5242 w 5242"/>
                <a:gd name="T5" fmla="*/ 540 h 1080"/>
                <a:gd name="T6" fmla="*/ 4834 w 5242"/>
                <a:gd name="T7" fmla="*/ 1080 h 1080"/>
                <a:gd name="T8" fmla="*/ 0 w 5242"/>
                <a:gd name="T9" fmla="*/ 1080 h 1080"/>
                <a:gd name="T10" fmla="*/ 408 w 5242"/>
                <a:gd name="T11" fmla="*/ 540 h 1080"/>
                <a:gd name="T12" fmla="*/ 0 w 5242"/>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2" h="1080">
                  <a:moveTo>
                    <a:pt x="0" y="0"/>
                  </a:moveTo>
                  <a:lnTo>
                    <a:pt x="4834" y="0"/>
                  </a:lnTo>
                  <a:lnTo>
                    <a:pt x="5242" y="540"/>
                  </a:lnTo>
                  <a:lnTo>
                    <a:pt x="4834" y="1080"/>
                  </a:lnTo>
                  <a:lnTo>
                    <a:pt x="0" y="1080"/>
                  </a:lnTo>
                  <a:lnTo>
                    <a:pt x="408"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7">
              <a:extLst>
                <a:ext uri="{FF2B5EF4-FFF2-40B4-BE49-F238E27FC236}">
                  <a16:creationId xmlns:a16="http://schemas.microsoft.com/office/drawing/2014/main" id="{F068F5B4-7FA3-410F-B483-668D470FF6A2}"/>
                </a:ext>
              </a:extLst>
            </p:cNvPr>
            <p:cNvSpPr>
              <a:spLocks/>
            </p:cNvSpPr>
            <p:nvPr/>
          </p:nvSpPr>
          <p:spPr bwMode="auto">
            <a:xfrm>
              <a:off x="11528224" y="1254126"/>
              <a:ext cx="1925839" cy="196850"/>
            </a:xfrm>
            <a:custGeom>
              <a:avLst/>
              <a:gdLst>
                <a:gd name="T0" fmla="*/ 5242 w 5242"/>
                <a:gd name="T1" fmla="*/ 0 h 540"/>
                <a:gd name="T2" fmla="*/ 4834 w 5242"/>
                <a:gd name="T3" fmla="*/ 540 h 540"/>
                <a:gd name="T4" fmla="*/ 0 w 5242"/>
                <a:gd name="T5" fmla="*/ 540 h 540"/>
                <a:gd name="T6" fmla="*/ 408 w 5242"/>
                <a:gd name="T7" fmla="*/ 0 h 540"/>
                <a:gd name="T8" fmla="*/ 5242 w 5242"/>
                <a:gd name="T9" fmla="*/ 0 h 540"/>
              </a:gdLst>
              <a:ahLst/>
              <a:cxnLst>
                <a:cxn ang="0">
                  <a:pos x="T0" y="T1"/>
                </a:cxn>
                <a:cxn ang="0">
                  <a:pos x="T2" y="T3"/>
                </a:cxn>
                <a:cxn ang="0">
                  <a:pos x="T4" y="T5"/>
                </a:cxn>
                <a:cxn ang="0">
                  <a:pos x="T6" y="T7"/>
                </a:cxn>
                <a:cxn ang="0">
                  <a:pos x="T8" y="T9"/>
                </a:cxn>
              </a:cxnLst>
              <a:rect l="0" t="0" r="r" b="b"/>
              <a:pathLst>
                <a:path w="5242" h="540">
                  <a:moveTo>
                    <a:pt x="5242" y="0"/>
                  </a:moveTo>
                  <a:lnTo>
                    <a:pt x="4834" y="540"/>
                  </a:lnTo>
                  <a:lnTo>
                    <a:pt x="0" y="540"/>
                  </a:lnTo>
                  <a:lnTo>
                    <a:pt x="408" y="0"/>
                  </a:lnTo>
                  <a:lnTo>
                    <a:pt x="52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Line 22">
            <a:extLst>
              <a:ext uri="{FF2B5EF4-FFF2-40B4-BE49-F238E27FC236}">
                <a16:creationId xmlns:a16="http://schemas.microsoft.com/office/drawing/2014/main" id="{5224D493-DA0C-482A-94AA-A489BACBFA45}"/>
              </a:ext>
            </a:extLst>
          </p:cNvPr>
          <p:cNvSpPr>
            <a:spLocks noChangeShapeType="1"/>
          </p:cNvSpPr>
          <p:nvPr/>
        </p:nvSpPr>
        <p:spPr bwMode="auto">
          <a:xfrm flipH="1">
            <a:off x="799206" y="2909865"/>
            <a:ext cx="11058094" cy="0"/>
          </a:xfrm>
          <a:prstGeom prst="line">
            <a:avLst/>
          </a:prstGeom>
          <a:noFill/>
          <a:ln w="22225" cap="flat">
            <a:solidFill>
              <a:srgbClr val="999999"/>
            </a:solidFill>
            <a:prstDash val="dash"/>
            <a:miter lim="800000"/>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n-lt"/>
              <a:ea typeface="+mn-ea"/>
              <a:cs typeface="+mn-cs"/>
            </a:endParaRPr>
          </a:p>
        </p:txBody>
      </p:sp>
      <p:sp>
        <p:nvSpPr>
          <p:cNvPr id="22" name="Line 27">
            <a:extLst>
              <a:ext uri="{FF2B5EF4-FFF2-40B4-BE49-F238E27FC236}">
                <a16:creationId xmlns:a16="http://schemas.microsoft.com/office/drawing/2014/main" id="{43EB7415-B1E4-4306-9B0F-FDC996D86FE5}"/>
              </a:ext>
            </a:extLst>
          </p:cNvPr>
          <p:cNvSpPr>
            <a:spLocks noChangeShapeType="1"/>
          </p:cNvSpPr>
          <p:nvPr/>
        </p:nvSpPr>
        <p:spPr bwMode="auto">
          <a:xfrm flipH="1">
            <a:off x="799204" y="4127381"/>
            <a:ext cx="11058094" cy="0"/>
          </a:xfrm>
          <a:prstGeom prst="line">
            <a:avLst/>
          </a:prstGeom>
          <a:noFill/>
          <a:ln w="22225" cap="flat">
            <a:solidFill>
              <a:srgbClr val="999999"/>
            </a:solidFill>
            <a:prstDash val="dash"/>
            <a:miter lim="800000"/>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n-lt"/>
              <a:ea typeface="+mn-ea"/>
              <a:cs typeface="+mn-cs"/>
            </a:endParaRPr>
          </a:p>
        </p:txBody>
      </p:sp>
      <p:sp>
        <p:nvSpPr>
          <p:cNvPr id="23" name="Line 32">
            <a:extLst>
              <a:ext uri="{FF2B5EF4-FFF2-40B4-BE49-F238E27FC236}">
                <a16:creationId xmlns:a16="http://schemas.microsoft.com/office/drawing/2014/main" id="{956BFB65-2743-4034-A813-09E3C2A4EDC9}"/>
              </a:ext>
            </a:extLst>
          </p:cNvPr>
          <p:cNvSpPr>
            <a:spLocks noChangeShapeType="1"/>
          </p:cNvSpPr>
          <p:nvPr/>
        </p:nvSpPr>
        <p:spPr bwMode="auto">
          <a:xfrm flipH="1">
            <a:off x="799206" y="5357459"/>
            <a:ext cx="11058094" cy="0"/>
          </a:xfrm>
          <a:prstGeom prst="line">
            <a:avLst/>
          </a:prstGeom>
          <a:noFill/>
          <a:ln w="22225" cap="flat">
            <a:solidFill>
              <a:srgbClr val="999999"/>
            </a:solidFill>
            <a:prstDash val="dash"/>
            <a:miter lim="800000"/>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n-lt"/>
              <a:ea typeface="+mn-ea"/>
              <a:cs typeface="+mn-cs"/>
            </a:endParaRPr>
          </a:p>
        </p:txBody>
      </p:sp>
      <p:sp>
        <p:nvSpPr>
          <p:cNvPr id="24" name="TextBox 23">
            <a:extLst>
              <a:ext uri="{FF2B5EF4-FFF2-40B4-BE49-F238E27FC236}">
                <a16:creationId xmlns:a16="http://schemas.microsoft.com/office/drawing/2014/main" id="{E6B4116A-D254-49CD-81B0-61893859DA42}"/>
              </a:ext>
            </a:extLst>
          </p:cNvPr>
          <p:cNvSpPr txBox="1"/>
          <p:nvPr/>
        </p:nvSpPr>
        <p:spPr>
          <a:xfrm>
            <a:off x="323442" y="2336026"/>
            <a:ext cx="1508643" cy="313932"/>
          </a:xfrm>
          <a:prstGeom prst="homePlate">
            <a:avLst/>
          </a:prstGeom>
          <a:solidFill>
            <a:schemeClr val="bg1"/>
          </a:solidFill>
          <a:ln>
            <a:solidFill>
              <a:schemeClr val="accent3"/>
            </a:solidFill>
          </a:ln>
          <a:effectLst>
            <a:outerShdw blurRad="50800" dist="38100" dir="2700000" algn="tl" rotWithShape="0">
              <a:prstClr val="black">
                <a:alpha val="40000"/>
              </a:prstClr>
            </a:outerShdw>
          </a:effectLst>
        </p:spPr>
        <p:txBody>
          <a:bodyPr wrap="square" rtlCol="0">
            <a:spAutoFit/>
          </a:bodyPr>
          <a:lstStyle/>
          <a:p>
            <a:pPr marL="0" marR="0" lvl="0" indent="0" defTabSz="610985" rtl="0" eaLnBrk="1" fontAlgn="auto" latinLnBrk="0" hangingPunct="1">
              <a:lnSpc>
                <a:spcPct val="9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FF0000"/>
              </a:solidFill>
              <a:effectLst/>
              <a:uLnTx/>
              <a:uFillTx/>
              <a:latin typeface="+mn-lt"/>
              <a:ea typeface="ＭＳ Ｐゴシック" pitchFamily="34" charset="-128"/>
              <a:cs typeface="+mn-cs"/>
            </a:endParaRPr>
          </a:p>
        </p:txBody>
      </p:sp>
      <p:sp>
        <p:nvSpPr>
          <p:cNvPr id="25" name="TextBox 24">
            <a:extLst>
              <a:ext uri="{FF2B5EF4-FFF2-40B4-BE49-F238E27FC236}">
                <a16:creationId xmlns:a16="http://schemas.microsoft.com/office/drawing/2014/main" id="{10008EDF-4758-486E-96DD-FDA3B9A584E3}"/>
              </a:ext>
            </a:extLst>
          </p:cNvPr>
          <p:cNvSpPr txBox="1"/>
          <p:nvPr/>
        </p:nvSpPr>
        <p:spPr>
          <a:xfrm>
            <a:off x="288896" y="3447181"/>
            <a:ext cx="1543187" cy="313932"/>
          </a:xfrm>
          <a:prstGeom prst="homePlate">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marL="0" marR="0" lvl="0" indent="0" defTabSz="610985" rtl="0" eaLnBrk="1" fontAlgn="auto" latinLnBrk="0" hangingPunct="1">
              <a:lnSpc>
                <a:spcPct val="9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2492BE"/>
              </a:solidFill>
              <a:effectLst/>
              <a:uLnTx/>
              <a:uFillTx/>
              <a:latin typeface="+mn-lt"/>
              <a:ea typeface="ＭＳ Ｐゴシック" pitchFamily="34" charset="-128"/>
              <a:cs typeface="+mn-cs"/>
            </a:endParaRPr>
          </a:p>
        </p:txBody>
      </p:sp>
      <p:sp>
        <p:nvSpPr>
          <p:cNvPr id="26" name="TextBox 25">
            <a:extLst>
              <a:ext uri="{FF2B5EF4-FFF2-40B4-BE49-F238E27FC236}">
                <a16:creationId xmlns:a16="http://schemas.microsoft.com/office/drawing/2014/main" id="{C65A13C5-E4F8-45F7-8DEE-F3584AC8E297}"/>
              </a:ext>
            </a:extLst>
          </p:cNvPr>
          <p:cNvSpPr txBox="1"/>
          <p:nvPr/>
        </p:nvSpPr>
        <p:spPr>
          <a:xfrm>
            <a:off x="323442" y="4695241"/>
            <a:ext cx="1508643" cy="313932"/>
          </a:xfrm>
          <a:prstGeom prst="homePlate">
            <a:avLst/>
          </a:prstGeom>
          <a:solidFill>
            <a:schemeClr val="bg1"/>
          </a:solidFill>
          <a:ln>
            <a:solidFill>
              <a:schemeClr val="accent3"/>
            </a:solidFill>
          </a:ln>
          <a:effectLst>
            <a:outerShdw blurRad="50800" dist="38100" dir="2700000" algn="tl" rotWithShape="0">
              <a:prstClr val="black">
                <a:alpha val="40000"/>
              </a:prstClr>
            </a:outerShdw>
          </a:effectLst>
        </p:spPr>
        <p:txBody>
          <a:bodyPr wrap="square" rtlCol="0">
            <a:spAutoFit/>
          </a:bodyPr>
          <a:lstStyle/>
          <a:p>
            <a:pPr marL="0" marR="0" lvl="0" indent="0" defTabSz="610985" rtl="0" eaLnBrk="1" fontAlgn="auto" latinLnBrk="0" hangingPunct="1">
              <a:lnSpc>
                <a:spcPct val="9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814C8D"/>
              </a:solidFill>
              <a:effectLst/>
              <a:uLnTx/>
              <a:uFillTx/>
              <a:latin typeface="+mn-lt"/>
              <a:ea typeface="ＭＳ Ｐゴシック" pitchFamily="34" charset="-128"/>
              <a:cs typeface="+mn-cs"/>
            </a:endParaRPr>
          </a:p>
        </p:txBody>
      </p:sp>
      <p:sp>
        <p:nvSpPr>
          <p:cNvPr id="27" name="TextBox 26">
            <a:extLst>
              <a:ext uri="{FF2B5EF4-FFF2-40B4-BE49-F238E27FC236}">
                <a16:creationId xmlns:a16="http://schemas.microsoft.com/office/drawing/2014/main" id="{790059E4-CECB-4455-9DB3-E6D65CEBE493}"/>
              </a:ext>
            </a:extLst>
          </p:cNvPr>
          <p:cNvSpPr txBox="1"/>
          <p:nvPr/>
        </p:nvSpPr>
        <p:spPr>
          <a:xfrm>
            <a:off x="247042" y="6018525"/>
            <a:ext cx="1585042" cy="313932"/>
          </a:xfrm>
          <a:prstGeom prst="homePlate">
            <a:avLst/>
          </a:prstGeom>
          <a:solidFill>
            <a:schemeClr val="bg1"/>
          </a:solidFill>
          <a:ln>
            <a:solidFill>
              <a:schemeClr val="accent6"/>
            </a:solidFill>
          </a:ln>
          <a:effectLst>
            <a:outerShdw blurRad="50800" dist="38100" dir="2700000" algn="tl" rotWithShape="0">
              <a:prstClr val="black">
                <a:alpha val="40000"/>
              </a:prstClr>
            </a:outerShdw>
          </a:effectLst>
        </p:spPr>
        <p:txBody>
          <a:bodyPr wrap="square" rtlCol="0">
            <a:spAutoFit/>
          </a:bodyPr>
          <a:lstStyle/>
          <a:p>
            <a:pPr marL="0" marR="0" lvl="0" indent="0" defTabSz="610985" rtl="0" eaLnBrk="1" fontAlgn="auto" latinLnBrk="0" hangingPunct="1">
              <a:lnSpc>
                <a:spcPct val="9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B51E6A"/>
              </a:solidFill>
              <a:effectLst/>
              <a:uLnTx/>
              <a:uFillTx/>
              <a:latin typeface="+mn-lt"/>
              <a:ea typeface="ＭＳ Ｐゴシック" pitchFamily="34" charset="-128"/>
              <a:cs typeface="+mn-cs"/>
            </a:endParaRPr>
          </a:p>
        </p:txBody>
      </p:sp>
      <p:sp>
        <p:nvSpPr>
          <p:cNvPr id="28" name="Rectangle 29">
            <a:extLst>
              <a:ext uri="{FF2B5EF4-FFF2-40B4-BE49-F238E27FC236}">
                <a16:creationId xmlns:a16="http://schemas.microsoft.com/office/drawing/2014/main" id="{6DE2B1C2-BE1C-4355-96CA-49B650C901D9}"/>
              </a:ext>
            </a:extLst>
          </p:cNvPr>
          <p:cNvSpPr>
            <a:spLocks noChangeArrowheads="1"/>
          </p:cNvSpPr>
          <p:nvPr/>
        </p:nvSpPr>
        <p:spPr bwMode="auto">
          <a:xfrm>
            <a:off x="4772450" y="1893520"/>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29" name="Rectangle 30">
            <a:extLst>
              <a:ext uri="{FF2B5EF4-FFF2-40B4-BE49-F238E27FC236}">
                <a16:creationId xmlns:a16="http://schemas.microsoft.com/office/drawing/2014/main" id="{31334862-FBA4-4AD9-BD3F-6D1DFFF725D2}"/>
              </a:ext>
            </a:extLst>
          </p:cNvPr>
          <p:cNvSpPr>
            <a:spLocks noChangeArrowheads="1"/>
          </p:cNvSpPr>
          <p:nvPr/>
        </p:nvSpPr>
        <p:spPr bwMode="auto">
          <a:xfrm>
            <a:off x="7496249" y="1893520"/>
            <a:ext cx="2084218"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0" name="Rectangle 31">
            <a:extLst>
              <a:ext uri="{FF2B5EF4-FFF2-40B4-BE49-F238E27FC236}">
                <a16:creationId xmlns:a16="http://schemas.microsoft.com/office/drawing/2014/main" id="{DE7945A8-98B4-47C1-AF60-1AC5A6DF372A}"/>
              </a:ext>
            </a:extLst>
          </p:cNvPr>
          <p:cNvSpPr>
            <a:spLocks noChangeArrowheads="1"/>
          </p:cNvSpPr>
          <p:nvPr/>
        </p:nvSpPr>
        <p:spPr bwMode="auto">
          <a:xfrm>
            <a:off x="9945745" y="1893520"/>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1" name="Rectangle 29">
            <a:extLst>
              <a:ext uri="{FF2B5EF4-FFF2-40B4-BE49-F238E27FC236}">
                <a16:creationId xmlns:a16="http://schemas.microsoft.com/office/drawing/2014/main" id="{A1873E6C-F637-422D-9C52-17320FDD9831}"/>
              </a:ext>
            </a:extLst>
          </p:cNvPr>
          <p:cNvSpPr>
            <a:spLocks noChangeArrowheads="1"/>
          </p:cNvSpPr>
          <p:nvPr/>
        </p:nvSpPr>
        <p:spPr bwMode="auto">
          <a:xfrm>
            <a:off x="4772450" y="3106810"/>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2" name="Rectangle 30">
            <a:extLst>
              <a:ext uri="{FF2B5EF4-FFF2-40B4-BE49-F238E27FC236}">
                <a16:creationId xmlns:a16="http://schemas.microsoft.com/office/drawing/2014/main" id="{4178C66E-7031-4A99-A32C-F3D79FE06B33}"/>
              </a:ext>
            </a:extLst>
          </p:cNvPr>
          <p:cNvSpPr>
            <a:spLocks noChangeArrowheads="1"/>
          </p:cNvSpPr>
          <p:nvPr/>
        </p:nvSpPr>
        <p:spPr bwMode="auto">
          <a:xfrm>
            <a:off x="7496249" y="3106810"/>
            <a:ext cx="2084218"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3" name="Rectangle 31">
            <a:extLst>
              <a:ext uri="{FF2B5EF4-FFF2-40B4-BE49-F238E27FC236}">
                <a16:creationId xmlns:a16="http://schemas.microsoft.com/office/drawing/2014/main" id="{92BC85F1-CD98-4392-A436-3D73B7C48083}"/>
              </a:ext>
            </a:extLst>
          </p:cNvPr>
          <p:cNvSpPr>
            <a:spLocks noChangeArrowheads="1"/>
          </p:cNvSpPr>
          <p:nvPr/>
        </p:nvSpPr>
        <p:spPr bwMode="auto">
          <a:xfrm>
            <a:off x="9945745" y="3106810"/>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4" name="Rectangle 29">
            <a:extLst>
              <a:ext uri="{FF2B5EF4-FFF2-40B4-BE49-F238E27FC236}">
                <a16:creationId xmlns:a16="http://schemas.microsoft.com/office/drawing/2014/main" id="{363E252E-C8E5-4383-853C-6A50E3AAD31E}"/>
              </a:ext>
            </a:extLst>
          </p:cNvPr>
          <p:cNvSpPr>
            <a:spLocks noChangeArrowheads="1"/>
          </p:cNvSpPr>
          <p:nvPr/>
        </p:nvSpPr>
        <p:spPr bwMode="auto">
          <a:xfrm>
            <a:off x="4772450" y="4431073"/>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5" name="Rectangle 30">
            <a:extLst>
              <a:ext uri="{FF2B5EF4-FFF2-40B4-BE49-F238E27FC236}">
                <a16:creationId xmlns:a16="http://schemas.microsoft.com/office/drawing/2014/main" id="{96DA72F8-D855-48EE-918E-AEB3C80B361E}"/>
              </a:ext>
            </a:extLst>
          </p:cNvPr>
          <p:cNvSpPr>
            <a:spLocks noChangeArrowheads="1"/>
          </p:cNvSpPr>
          <p:nvPr/>
        </p:nvSpPr>
        <p:spPr bwMode="auto">
          <a:xfrm>
            <a:off x="7496249" y="4431073"/>
            <a:ext cx="2084218"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6" name="Rectangle 31">
            <a:extLst>
              <a:ext uri="{FF2B5EF4-FFF2-40B4-BE49-F238E27FC236}">
                <a16:creationId xmlns:a16="http://schemas.microsoft.com/office/drawing/2014/main" id="{4440A2CF-942A-493F-AD59-1904CFEB1088}"/>
              </a:ext>
            </a:extLst>
          </p:cNvPr>
          <p:cNvSpPr>
            <a:spLocks noChangeArrowheads="1"/>
          </p:cNvSpPr>
          <p:nvPr/>
        </p:nvSpPr>
        <p:spPr bwMode="auto">
          <a:xfrm>
            <a:off x="9945745" y="4431073"/>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7" name="Rectangle 29">
            <a:extLst>
              <a:ext uri="{FF2B5EF4-FFF2-40B4-BE49-F238E27FC236}">
                <a16:creationId xmlns:a16="http://schemas.microsoft.com/office/drawing/2014/main" id="{BFD96039-EC12-48F2-AF05-165D90273CA6}"/>
              </a:ext>
            </a:extLst>
          </p:cNvPr>
          <p:cNvSpPr>
            <a:spLocks noChangeArrowheads="1"/>
          </p:cNvSpPr>
          <p:nvPr/>
        </p:nvSpPr>
        <p:spPr bwMode="auto">
          <a:xfrm>
            <a:off x="2048651" y="1893520"/>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8" name="Rectangle 29">
            <a:extLst>
              <a:ext uri="{FF2B5EF4-FFF2-40B4-BE49-F238E27FC236}">
                <a16:creationId xmlns:a16="http://schemas.microsoft.com/office/drawing/2014/main" id="{D1AFE88B-24EE-4C84-909A-939AED63EC7C}"/>
              </a:ext>
            </a:extLst>
          </p:cNvPr>
          <p:cNvSpPr>
            <a:spLocks noChangeArrowheads="1"/>
          </p:cNvSpPr>
          <p:nvPr/>
        </p:nvSpPr>
        <p:spPr bwMode="auto">
          <a:xfrm>
            <a:off x="2048651" y="3106810"/>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9" name="Rectangle 29">
            <a:extLst>
              <a:ext uri="{FF2B5EF4-FFF2-40B4-BE49-F238E27FC236}">
                <a16:creationId xmlns:a16="http://schemas.microsoft.com/office/drawing/2014/main" id="{75D6DCD0-AF7C-48DA-99BD-122289440025}"/>
              </a:ext>
            </a:extLst>
          </p:cNvPr>
          <p:cNvSpPr>
            <a:spLocks noChangeArrowheads="1"/>
          </p:cNvSpPr>
          <p:nvPr/>
        </p:nvSpPr>
        <p:spPr bwMode="auto">
          <a:xfrm>
            <a:off x="2048651" y="4431073"/>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0" name="Rectangle 29">
            <a:extLst>
              <a:ext uri="{FF2B5EF4-FFF2-40B4-BE49-F238E27FC236}">
                <a16:creationId xmlns:a16="http://schemas.microsoft.com/office/drawing/2014/main" id="{E73C4AA9-E90E-4E89-AE01-A022A5594F09}"/>
              </a:ext>
            </a:extLst>
          </p:cNvPr>
          <p:cNvSpPr>
            <a:spLocks noChangeArrowheads="1"/>
          </p:cNvSpPr>
          <p:nvPr/>
        </p:nvSpPr>
        <p:spPr bwMode="auto">
          <a:xfrm>
            <a:off x="4772450" y="5562832"/>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1" name="Rectangle 30">
            <a:extLst>
              <a:ext uri="{FF2B5EF4-FFF2-40B4-BE49-F238E27FC236}">
                <a16:creationId xmlns:a16="http://schemas.microsoft.com/office/drawing/2014/main" id="{50B7B4EC-D649-41FE-9B45-700E6684F162}"/>
              </a:ext>
            </a:extLst>
          </p:cNvPr>
          <p:cNvSpPr>
            <a:spLocks noChangeArrowheads="1"/>
          </p:cNvSpPr>
          <p:nvPr/>
        </p:nvSpPr>
        <p:spPr bwMode="auto">
          <a:xfrm>
            <a:off x="7496249" y="5562832"/>
            <a:ext cx="2084218"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2" name="Rectangle 31">
            <a:extLst>
              <a:ext uri="{FF2B5EF4-FFF2-40B4-BE49-F238E27FC236}">
                <a16:creationId xmlns:a16="http://schemas.microsoft.com/office/drawing/2014/main" id="{F3AC9273-15A2-4D73-8464-605DAD13A688}"/>
              </a:ext>
            </a:extLst>
          </p:cNvPr>
          <p:cNvSpPr>
            <a:spLocks noChangeArrowheads="1"/>
          </p:cNvSpPr>
          <p:nvPr/>
        </p:nvSpPr>
        <p:spPr bwMode="auto">
          <a:xfrm>
            <a:off x="9945745" y="5562832"/>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3" name="Rectangle 29">
            <a:extLst>
              <a:ext uri="{FF2B5EF4-FFF2-40B4-BE49-F238E27FC236}">
                <a16:creationId xmlns:a16="http://schemas.microsoft.com/office/drawing/2014/main" id="{137E8D58-D86C-4A75-B6F0-EA650553FF65}"/>
              </a:ext>
            </a:extLst>
          </p:cNvPr>
          <p:cNvSpPr>
            <a:spLocks noChangeArrowheads="1"/>
          </p:cNvSpPr>
          <p:nvPr/>
        </p:nvSpPr>
        <p:spPr bwMode="auto">
          <a:xfrm>
            <a:off x="2048651" y="5562832"/>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4" name="Text Placeholder 2">
            <a:extLst>
              <a:ext uri="{FF2B5EF4-FFF2-40B4-BE49-F238E27FC236}">
                <a16:creationId xmlns:a16="http://schemas.microsoft.com/office/drawing/2014/main" id="{F58F66E2-84D1-4441-9081-3B836BD665AA}"/>
              </a:ext>
            </a:extLst>
          </p:cNvPr>
          <p:cNvSpPr>
            <a:spLocks noGrp="1"/>
          </p:cNvSpPr>
          <p:nvPr>
            <p:ph type="body" sz="quarter" idx="25" hasCustomPrompt="1"/>
          </p:nvPr>
        </p:nvSpPr>
        <p:spPr>
          <a:xfrm>
            <a:off x="2332038" y="1412862"/>
            <a:ext cx="868362" cy="327025"/>
          </a:xfrm>
          <a:prstGeom prst="rect">
            <a:avLst/>
          </a:prstGeom>
        </p:spPr>
        <p:txBody>
          <a:bodyPr>
            <a:noAutofit/>
          </a:bodyPr>
          <a:lstStyle>
            <a:lvl1pPr marL="0" indent="0" algn="ctr">
              <a:buNone/>
              <a:defRPr sz="1600" b="1">
                <a:solidFill>
                  <a:schemeClr val="bg1"/>
                </a:solidFill>
              </a:defRPr>
            </a:lvl1pPr>
          </a:lstStyle>
          <a:p>
            <a:pPr lvl="0"/>
            <a:r>
              <a:rPr lang="en-US"/>
              <a:t>Year</a:t>
            </a:r>
          </a:p>
        </p:txBody>
      </p:sp>
      <p:sp>
        <p:nvSpPr>
          <p:cNvPr id="45" name="Text Placeholder 2">
            <a:extLst>
              <a:ext uri="{FF2B5EF4-FFF2-40B4-BE49-F238E27FC236}">
                <a16:creationId xmlns:a16="http://schemas.microsoft.com/office/drawing/2014/main" id="{FBBC112F-8E51-4934-8EFF-CDC32BB20712}"/>
              </a:ext>
            </a:extLst>
          </p:cNvPr>
          <p:cNvSpPr>
            <a:spLocks noGrp="1"/>
          </p:cNvSpPr>
          <p:nvPr>
            <p:ph type="body" sz="quarter" idx="26" hasCustomPrompt="1"/>
          </p:nvPr>
        </p:nvSpPr>
        <p:spPr>
          <a:xfrm>
            <a:off x="3972991"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46" name="Text Placeholder 2">
            <a:extLst>
              <a:ext uri="{FF2B5EF4-FFF2-40B4-BE49-F238E27FC236}">
                <a16:creationId xmlns:a16="http://schemas.microsoft.com/office/drawing/2014/main" id="{4DA2DFF5-0CC3-49E5-BD07-663AF7AD1B5E}"/>
              </a:ext>
            </a:extLst>
          </p:cNvPr>
          <p:cNvSpPr>
            <a:spLocks noGrp="1"/>
          </p:cNvSpPr>
          <p:nvPr>
            <p:ph type="body" sz="quarter" idx="27" hasCustomPrompt="1"/>
          </p:nvPr>
        </p:nvSpPr>
        <p:spPr>
          <a:xfrm>
            <a:off x="5619249"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47" name="Text Placeholder 2">
            <a:extLst>
              <a:ext uri="{FF2B5EF4-FFF2-40B4-BE49-F238E27FC236}">
                <a16:creationId xmlns:a16="http://schemas.microsoft.com/office/drawing/2014/main" id="{D7F077B6-8551-44A5-B675-2D84743C07BA}"/>
              </a:ext>
            </a:extLst>
          </p:cNvPr>
          <p:cNvSpPr>
            <a:spLocks noGrp="1"/>
          </p:cNvSpPr>
          <p:nvPr>
            <p:ph type="body" sz="quarter" idx="28" hasCustomPrompt="1"/>
          </p:nvPr>
        </p:nvSpPr>
        <p:spPr>
          <a:xfrm>
            <a:off x="7260202"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48" name="Text Placeholder 2">
            <a:extLst>
              <a:ext uri="{FF2B5EF4-FFF2-40B4-BE49-F238E27FC236}">
                <a16:creationId xmlns:a16="http://schemas.microsoft.com/office/drawing/2014/main" id="{819D09B2-76F0-4950-8B6D-1582CF6FA9BB}"/>
              </a:ext>
            </a:extLst>
          </p:cNvPr>
          <p:cNvSpPr>
            <a:spLocks noGrp="1"/>
          </p:cNvSpPr>
          <p:nvPr>
            <p:ph type="body" sz="quarter" idx="29" hasCustomPrompt="1"/>
          </p:nvPr>
        </p:nvSpPr>
        <p:spPr>
          <a:xfrm>
            <a:off x="8895603"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49" name="Text Placeholder 2">
            <a:extLst>
              <a:ext uri="{FF2B5EF4-FFF2-40B4-BE49-F238E27FC236}">
                <a16:creationId xmlns:a16="http://schemas.microsoft.com/office/drawing/2014/main" id="{B36C170D-64F0-4697-BA4B-CB8064AD64B1}"/>
              </a:ext>
            </a:extLst>
          </p:cNvPr>
          <p:cNvSpPr>
            <a:spLocks noGrp="1"/>
          </p:cNvSpPr>
          <p:nvPr>
            <p:ph type="body" sz="quarter" idx="30" hasCustomPrompt="1"/>
          </p:nvPr>
        </p:nvSpPr>
        <p:spPr>
          <a:xfrm>
            <a:off x="10536556"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50" name="Text Placeholder 4">
            <a:extLst>
              <a:ext uri="{FF2B5EF4-FFF2-40B4-BE49-F238E27FC236}">
                <a16:creationId xmlns:a16="http://schemas.microsoft.com/office/drawing/2014/main" id="{19E5D828-0204-4CF3-9B4C-DC7FFA6C6F47}"/>
              </a:ext>
            </a:extLst>
          </p:cNvPr>
          <p:cNvSpPr>
            <a:spLocks noGrp="1"/>
          </p:cNvSpPr>
          <p:nvPr>
            <p:ph type="body" sz="quarter" idx="31" hasCustomPrompt="1"/>
          </p:nvPr>
        </p:nvSpPr>
        <p:spPr>
          <a:xfrm>
            <a:off x="2048651" y="1893875"/>
            <a:ext cx="2358521" cy="766287"/>
          </a:xfrm>
          <a:prstGeom prst="rect">
            <a:avLst/>
          </a:prstGeom>
        </p:spPr>
        <p:txBody>
          <a:bodyPr>
            <a:normAutofit/>
          </a:bodyPr>
          <a:lstStyle>
            <a:lvl1pPr>
              <a:defRPr sz="1400">
                <a:latin typeface="+mn-lt"/>
              </a:defRPr>
            </a:lvl1pPr>
          </a:lstStyle>
          <a:p>
            <a:pPr lvl="0"/>
            <a:r>
              <a:rPr lang="en-US"/>
              <a:t>Text</a:t>
            </a:r>
          </a:p>
        </p:txBody>
      </p:sp>
      <p:sp>
        <p:nvSpPr>
          <p:cNvPr id="51" name="Text Placeholder 4">
            <a:extLst>
              <a:ext uri="{FF2B5EF4-FFF2-40B4-BE49-F238E27FC236}">
                <a16:creationId xmlns:a16="http://schemas.microsoft.com/office/drawing/2014/main" id="{21377698-DC81-40A0-B2FC-7EA938FE1385}"/>
              </a:ext>
            </a:extLst>
          </p:cNvPr>
          <p:cNvSpPr>
            <a:spLocks noGrp="1"/>
          </p:cNvSpPr>
          <p:nvPr>
            <p:ph type="body" sz="quarter" idx="32" hasCustomPrompt="1"/>
          </p:nvPr>
        </p:nvSpPr>
        <p:spPr>
          <a:xfrm>
            <a:off x="4772450" y="1893875"/>
            <a:ext cx="2358521" cy="766287"/>
          </a:xfrm>
          <a:prstGeom prst="rect">
            <a:avLst/>
          </a:prstGeom>
        </p:spPr>
        <p:txBody>
          <a:bodyPr>
            <a:normAutofit/>
          </a:bodyPr>
          <a:lstStyle>
            <a:lvl1pPr>
              <a:defRPr sz="1400">
                <a:latin typeface="+mn-lt"/>
              </a:defRPr>
            </a:lvl1pPr>
          </a:lstStyle>
          <a:p>
            <a:pPr lvl="0"/>
            <a:r>
              <a:rPr lang="en-US"/>
              <a:t>Text</a:t>
            </a:r>
          </a:p>
        </p:txBody>
      </p:sp>
      <p:sp>
        <p:nvSpPr>
          <p:cNvPr id="52" name="Text Placeholder 4">
            <a:extLst>
              <a:ext uri="{FF2B5EF4-FFF2-40B4-BE49-F238E27FC236}">
                <a16:creationId xmlns:a16="http://schemas.microsoft.com/office/drawing/2014/main" id="{5F275B20-C0E2-4325-8ED3-21DCA1234FEF}"/>
              </a:ext>
            </a:extLst>
          </p:cNvPr>
          <p:cNvSpPr>
            <a:spLocks noGrp="1"/>
          </p:cNvSpPr>
          <p:nvPr>
            <p:ph type="body" sz="quarter" idx="33" hasCustomPrompt="1"/>
          </p:nvPr>
        </p:nvSpPr>
        <p:spPr>
          <a:xfrm>
            <a:off x="7496250" y="1893875"/>
            <a:ext cx="2084218" cy="766287"/>
          </a:xfrm>
          <a:prstGeom prst="rect">
            <a:avLst/>
          </a:prstGeom>
        </p:spPr>
        <p:txBody>
          <a:bodyPr>
            <a:normAutofit/>
          </a:bodyPr>
          <a:lstStyle>
            <a:lvl1pPr>
              <a:defRPr sz="1400">
                <a:latin typeface="+mn-lt"/>
              </a:defRPr>
            </a:lvl1pPr>
          </a:lstStyle>
          <a:p>
            <a:pPr lvl="0"/>
            <a:r>
              <a:rPr lang="en-US"/>
              <a:t>Text</a:t>
            </a:r>
          </a:p>
        </p:txBody>
      </p:sp>
      <p:sp>
        <p:nvSpPr>
          <p:cNvPr id="53" name="Text Placeholder 4">
            <a:extLst>
              <a:ext uri="{FF2B5EF4-FFF2-40B4-BE49-F238E27FC236}">
                <a16:creationId xmlns:a16="http://schemas.microsoft.com/office/drawing/2014/main" id="{24887F3B-FFCA-4CB7-BCA6-6CD443D4352B}"/>
              </a:ext>
            </a:extLst>
          </p:cNvPr>
          <p:cNvSpPr>
            <a:spLocks noGrp="1"/>
          </p:cNvSpPr>
          <p:nvPr>
            <p:ph type="body" sz="quarter" idx="34" hasCustomPrompt="1"/>
          </p:nvPr>
        </p:nvSpPr>
        <p:spPr>
          <a:xfrm>
            <a:off x="9945746" y="1893875"/>
            <a:ext cx="1939464" cy="766287"/>
          </a:xfrm>
          <a:prstGeom prst="rect">
            <a:avLst/>
          </a:prstGeom>
        </p:spPr>
        <p:txBody>
          <a:bodyPr>
            <a:normAutofit/>
          </a:bodyPr>
          <a:lstStyle>
            <a:lvl1pPr>
              <a:defRPr sz="1400">
                <a:latin typeface="+mn-lt"/>
              </a:defRPr>
            </a:lvl1pPr>
          </a:lstStyle>
          <a:p>
            <a:pPr lvl="0"/>
            <a:r>
              <a:rPr lang="en-US"/>
              <a:t>Text</a:t>
            </a:r>
          </a:p>
        </p:txBody>
      </p:sp>
      <p:sp>
        <p:nvSpPr>
          <p:cNvPr id="54" name="Rectangle 31">
            <a:extLst>
              <a:ext uri="{FF2B5EF4-FFF2-40B4-BE49-F238E27FC236}">
                <a16:creationId xmlns:a16="http://schemas.microsoft.com/office/drawing/2014/main" id="{0006F6D1-8F3A-41FA-A241-5B2850F5477F}"/>
              </a:ext>
            </a:extLst>
          </p:cNvPr>
          <p:cNvSpPr>
            <a:spLocks noChangeArrowheads="1"/>
          </p:cNvSpPr>
          <p:nvPr/>
        </p:nvSpPr>
        <p:spPr bwMode="auto">
          <a:xfrm>
            <a:off x="9945745" y="3106810"/>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55" name="Text Placeholder 4">
            <a:extLst>
              <a:ext uri="{FF2B5EF4-FFF2-40B4-BE49-F238E27FC236}">
                <a16:creationId xmlns:a16="http://schemas.microsoft.com/office/drawing/2014/main" id="{3C3EA026-4084-45C1-BECA-2163ACAB7D37}"/>
              </a:ext>
            </a:extLst>
          </p:cNvPr>
          <p:cNvSpPr>
            <a:spLocks noGrp="1"/>
          </p:cNvSpPr>
          <p:nvPr>
            <p:ph type="body" sz="quarter" idx="35" hasCustomPrompt="1"/>
          </p:nvPr>
        </p:nvSpPr>
        <p:spPr>
          <a:xfrm>
            <a:off x="2048651" y="3107165"/>
            <a:ext cx="2358521" cy="766287"/>
          </a:xfrm>
          <a:prstGeom prst="rect">
            <a:avLst/>
          </a:prstGeom>
        </p:spPr>
        <p:txBody>
          <a:bodyPr>
            <a:normAutofit/>
          </a:bodyPr>
          <a:lstStyle>
            <a:lvl1pPr>
              <a:defRPr sz="1400">
                <a:latin typeface="+mn-lt"/>
              </a:defRPr>
            </a:lvl1pPr>
          </a:lstStyle>
          <a:p>
            <a:pPr lvl="0"/>
            <a:r>
              <a:rPr lang="en-US"/>
              <a:t>Text</a:t>
            </a:r>
          </a:p>
        </p:txBody>
      </p:sp>
      <p:sp>
        <p:nvSpPr>
          <p:cNvPr id="56" name="Text Placeholder 4">
            <a:extLst>
              <a:ext uri="{FF2B5EF4-FFF2-40B4-BE49-F238E27FC236}">
                <a16:creationId xmlns:a16="http://schemas.microsoft.com/office/drawing/2014/main" id="{70EC9DDB-9D1E-496F-8B5B-81E9F50F2AF0}"/>
              </a:ext>
            </a:extLst>
          </p:cNvPr>
          <p:cNvSpPr>
            <a:spLocks noGrp="1"/>
          </p:cNvSpPr>
          <p:nvPr>
            <p:ph type="body" sz="quarter" idx="36" hasCustomPrompt="1"/>
          </p:nvPr>
        </p:nvSpPr>
        <p:spPr>
          <a:xfrm>
            <a:off x="4772450" y="3107165"/>
            <a:ext cx="2358521" cy="766287"/>
          </a:xfrm>
          <a:prstGeom prst="rect">
            <a:avLst/>
          </a:prstGeom>
        </p:spPr>
        <p:txBody>
          <a:bodyPr>
            <a:normAutofit/>
          </a:bodyPr>
          <a:lstStyle>
            <a:lvl1pPr>
              <a:defRPr sz="1400">
                <a:latin typeface="+mn-lt"/>
              </a:defRPr>
            </a:lvl1pPr>
          </a:lstStyle>
          <a:p>
            <a:pPr lvl="0"/>
            <a:r>
              <a:rPr lang="en-US"/>
              <a:t>Text</a:t>
            </a:r>
          </a:p>
        </p:txBody>
      </p:sp>
      <p:sp>
        <p:nvSpPr>
          <p:cNvPr id="57" name="Text Placeholder 4">
            <a:extLst>
              <a:ext uri="{FF2B5EF4-FFF2-40B4-BE49-F238E27FC236}">
                <a16:creationId xmlns:a16="http://schemas.microsoft.com/office/drawing/2014/main" id="{7A869021-E55B-4C82-A01B-A028128F4851}"/>
              </a:ext>
            </a:extLst>
          </p:cNvPr>
          <p:cNvSpPr>
            <a:spLocks noGrp="1"/>
          </p:cNvSpPr>
          <p:nvPr>
            <p:ph type="body" sz="quarter" idx="37" hasCustomPrompt="1"/>
          </p:nvPr>
        </p:nvSpPr>
        <p:spPr>
          <a:xfrm>
            <a:off x="7496250" y="3107165"/>
            <a:ext cx="2084218" cy="766287"/>
          </a:xfrm>
          <a:prstGeom prst="rect">
            <a:avLst/>
          </a:prstGeom>
        </p:spPr>
        <p:txBody>
          <a:bodyPr>
            <a:normAutofit/>
          </a:bodyPr>
          <a:lstStyle>
            <a:lvl1pPr>
              <a:defRPr sz="1400">
                <a:latin typeface="+mn-lt"/>
              </a:defRPr>
            </a:lvl1pPr>
          </a:lstStyle>
          <a:p>
            <a:pPr lvl="0"/>
            <a:r>
              <a:rPr lang="en-US"/>
              <a:t>Text</a:t>
            </a:r>
          </a:p>
        </p:txBody>
      </p:sp>
      <p:sp>
        <p:nvSpPr>
          <p:cNvPr id="58" name="Text Placeholder 4">
            <a:extLst>
              <a:ext uri="{FF2B5EF4-FFF2-40B4-BE49-F238E27FC236}">
                <a16:creationId xmlns:a16="http://schemas.microsoft.com/office/drawing/2014/main" id="{48540B12-0B4A-458C-8200-C83BE9838E44}"/>
              </a:ext>
            </a:extLst>
          </p:cNvPr>
          <p:cNvSpPr>
            <a:spLocks noGrp="1"/>
          </p:cNvSpPr>
          <p:nvPr>
            <p:ph type="body" sz="quarter" idx="38" hasCustomPrompt="1"/>
          </p:nvPr>
        </p:nvSpPr>
        <p:spPr>
          <a:xfrm>
            <a:off x="9945746" y="3107165"/>
            <a:ext cx="1939464" cy="766287"/>
          </a:xfrm>
          <a:prstGeom prst="rect">
            <a:avLst/>
          </a:prstGeom>
        </p:spPr>
        <p:txBody>
          <a:bodyPr>
            <a:normAutofit/>
          </a:bodyPr>
          <a:lstStyle>
            <a:lvl1pPr>
              <a:defRPr sz="1400">
                <a:latin typeface="+mn-lt"/>
              </a:defRPr>
            </a:lvl1pPr>
          </a:lstStyle>
          <a:p>
            <a:pPr lvl="0"/>
            <a:r>
              <a:rPr lang="en-US"/>
              <a:t>Text</a:t>
            </a:r>
          </a:p>
        </p:txBody>
      </p:sp>
      <p:sp>
        <p:nvSpPr>
          <p:cNvPr id="59" name="Rectangle 31">
            <a:extLst>
              <a:ext uri="{FF2B5EF4-FFF2-40B4-BE49-F238E27FC236}">
                <a16:creationId xmlns:a16="http://schemas.microsoft.com/office/drawing/2014/main" id="{46062B5E-E1E3-42BC-8DB6-9458280D3E8E}"/>
              </a:ext>
            </a:extLst>
          </p:cNvPr>
          <p:cNvSpPr>
            <a:spLocks noChangeArrowheads="1"/>
          </p:cNvSpPr>
          <p:nvPr/>
        </p:nvSpPr>
        <p:spPr bwMode="auto">
          <a:xfrm>
            <a:off x="9945745" y="4409367"/>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60" name="Text Placeholder 4">
            <a:extLst>
              <a:ext uri="{FF2B5EF4-FFF2-40B4-BE49-F238E27FC236}">
                <a16:creationId xmlns:a16="http://schemas.microsoft.com/office/drawing/2014/main" id="{C400E271-7241-4814-8BB8-03799AF5D82A}"/>
              </a:ext>
            </a:extLst>
          </p:cNvPr>
          <p:cNvSpPr>
            <a:spLocks noGrp="1"/>
          </p:cNvSpPr>
          <p:nvPr>
            <p:ph type="body" sz="quarter" idx="39" hasCustomPrompt="1"/>
          </p:nvPr>
        </p:nvSpPr>
        <p:spPr>
          <a:xfrm>
            <a:off x="2048651" y="4409722"/>
            <a:ext cx="2358521" cy="766287"/>
          </a:xfrm>
          <a:prstGeom prst="rect">
            <a:avLst/>
          </a:prstGeom>
        </p:spPr>
        <p:txBody>
          <a:bodyPr>
            <a:normAutofit/>
          </a:bodyPr>
          <a:lstStyle>
            <a:lvl1pPr>
              <a:defRPr sz="1400">
                <a:latin typeface="+mn-lt"/>
              </a:defRPr>
            </a:lvl1pPr>
          </a:lstStyle>
          <a:p>
            <a:pPr lvl="0"/>
            <a:r>
              <a:rPr lang="en-US"/>
              <a:t>Text</a:t>
            </a:r>
          </a:p>
        </p:txBody>
      </p:sp>
      <p:sp>
        <p:nvSpPr>
          <p:cNvPr id="61" name="Text Placeholder 4">
            <a:extLst>
              <a:ext uri="{FF2B5EF4-FFF2-40B4-BE49-F238E27FC236}">
                <a16:creationId xmlns:a16="http://schemas.microsoft.com/office/drawing/2014/main" id="{0224DD2D-172F-43A3-B331-8A1F5027CFCD}"/>
              </a:ext>
            </a:extLst>
          </p:cNvPr>
          <p:cNvSpPr>
            <a:spLocks noGrp="1"/>
          </p:cNvSpPr>
          <p:nvPr>
            <p:ph type="body" sz="quarter" idx="40" hasCustomPrompt="1"/>
          </p:nvPr>
        </p:nvSpPr>
        <p:spPr>
          <a:xfrm>
            <a:off x="4772450" y="4409722"/>
            <a:ext cx="2358521" cy="766287"/>
          </a:xfrm>
          <a:prstGeom prst="rect">
            <a:avLst/>
          </a:prstGeom>
        </p:spPr>
        <p:txBody>
          <a:bodyPr>
            <a:normAutofit/>
          </a:bodyPr>
          <a:lstStyle>
            <a:lvl1pPr>
              <a:defRPr sz="1400">
                <a:latin typeface="+mn-lt"/>
              </a:defRPr>
            </a:lvl1pPr>
          </a:lstStyle>
          <a:p>
            <a:pPr lvl="0"/>
            <a:r>
              <a:rPr lang="en-US"/>
              <a:t>Text</a:t>
            </a:r>
          </a:p>
        </p:txBody>
      </p:sp>
      <p:sp>
        <p:nvSpPr>
          <p:cNvPr id="62" name="Text Placeholder 4">
            <a:extLst>
              <a:ext uri="{FF2B5EF4-FFF2-40B4-BE49-F238E27FC236}">
                <a16:creationId xmlns:a16="http://schemas.microsoft.com/office/drawing/2014/main" id="{EA62B497-885B-46FF-8BEA-F05757CC6AF3}"/>
              </a:ext>
            </a:extLst>
          </p:cNvPr>
          <p:cNvSpPr>
            <a:spLocks noGrp="1"/>
          </p:cNvSpPr>
          <p:nvPr>
            <p:ph type="body" sz="quarter" idx="41" hasCustomPrompt="1"/>
          </p:nvPr>
        </p:nvSpPr>
        <p:spPr>
          <a:xfrm>
            <a:off x="7496250" y="4409722"/>
            <a:ext cx="2084218" cy="766287"/>
          </a:xfrm>
          <a:prstGeom prst="rect">
            <a:avLst/>
          </a:prstGeom>
        </p:spPr>
        <p:txBody>
          <a:bodyPr>
            <a:normAutofit/>
          </a:bodyPr>
          <a:lstStyle>
            <a:lvl1pPr>
              <a:defRPr sz="1400">
                <a:latin typeface="+mn-lt"/>
              </a:defRPr>
            </a:lvl1pPr>
          </a:lstStyle>
          <a:p>
            <a:pPr lvl="0"/>
            <a:r>
              <a:rPr lang="en-US"/>
              <a:t>Text</a:t>
            </a:r>
          </a:p>
        </p:txBody>
      </p:sp>
      <p:sp>
        <p:nvSpPr>
          <p:cNvPr id="63" name="Text Placeholder 4">
            <a:extLst>
              <a:ext uri="{FF2B5EF4-FFF2-40B4-BE49-F238E27FC236}">
                <a16:creationId xmlns:a16="http://schemas.microsoft.com/office/drawing/2014/main" id="{58082006-6201-4F46-877E-35D3B99AFCF3}"/>
              </a:ext>
            </a:extLst>
          </p:cNvPr>
          <p:cNvSpPr>
            <a:spLocks noGrp="1"/>
          </p:cNvSpPr>
          <p:nvPr>
            <p:ph type="body" sz="quarter" idx="42" hasCustomPrompt="1"/>
          </p:nvPr>
        </p:nvSpPr>
        <p:spPr>
          <a:xfrm>
            <a:off x="9945746" y="4409722"/>
            <a:ext cx="1939464" cy="766287"/>
          </a:xfrm>
          <a:prstGeom prst="rect">
            <a:avLst/>
          </a:prstGeom>
        </p:spPr>
        <p:txBody>
          <a:bodyPr>
            <a:normAutofit/>
          </a:bodyPr>
          <a:lstStyle>
            <a:lvl1pPr>
              <a:defRPr sz="1400">
                <a:latin typeface="+mn-lt"/>
              </a:defRPr>
            </a:lvl1pPr>
          </a:lstStyle>
          <a:p>
            <a:pPr lvl="0"/>
            <a:r>
              <a:rPr lang="en-US"/>
              <a:t>Text</a:t>
            </a:r>
          </a:p>
        </p:txBody>
      </p:sp>
      <p:sp>
        <p:nvSpPr>
          <p:cNvPr id="64" name="Rectangle 31">
            <a:extLst>
              <a:ext uri="{FF2B5EF4-FFF2-40B4-BE49-F238E27FC236}">
                <a16:creationId xmlns:a16="http://schemas.microsoft.com/office/drawing/2014/main" id="{0AD9AABB-AF8E-4AA3-9FC7-B15F7498079C}"/>
              </a:ext>
            </a:extLst>
          </p:cNvPr>
          <p:cNvSpPr>
            <a:spLocks noChangeArrowheads="1"/>
          </p:cNvSpPr>
          <p:nvPr/>
        </p:nvSpPr>
        <p:spPr bwMode="auto">
          <a:xfrm>
            <a:off x="9945745" y="5553027"/>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65" name="Text Placeholder 4">
            <a:extLst>
              <a:ext uri="{FF2B5EF4-FFF2-40B4-BE49-F238E27FC236}">
                <a16:creationId xmlns:a16="http://schemas.microsoft.com/office/drawing/2014/main" id="{A811DE80-9128-4C22-90D8-0810127E2C0D}"/>
              </a:ext>
            </a:extLst>
          </p:cNvPr>
          <p:cNvSpPr>
            <a:spLocks noGrp="1"/>
          </p:cNvSpPr>
          <p:nvPr>
            <p:ph type="body" sz="quarter" idx="43" hasCustomPrompt="1"/>
          </p:nvPr>
        </p:nvSpPr>
        <p:spPr>
          <a:xfrm>
            <a:off x="2048651" y="5553382"/>
            <a:ext cx="2358521" cy="766287"/>
          </a:xfrm>
          <a:prstGeom prst="rect">
            <a:avLst/>
          </a:prstGeom>
        </p:spPr>
        <p:txBody>
          <a:bodyPr>
            <a:normAutofit/>
          </a:bodyPr>
          <a:lstStyle>
            <a:lvl1pPr>
              <a:defRPr sz="1400">
                <a:latin typeface="+mn-lt"/>
              </a:defRPr>
            </a:lvl1pPr>
          </a:lstStyle>
          <a:p>
            <a:pPr lvl="0"/>
            <a:r>
              <a:rPr lang="en-US"/>
              <a:t>Text</a:t>
            </a:r>
          </a:p>
        </p:txBody>
      </p:sp>
      <p:sp>
        <p:nvSpPr>
          <p:cNvPr id="66" name="Text Placeholder 4">
            <a:extLst>
              <a:ext uri="{FF2B5EF4-FFF2-40B4-BE49-F238E27FC236}">
                <a16:creationId xmlns:a16="http://schemas.microsoft.com/office/drawing/2014/main" id="{7CC9F10F-94D7-44A4-9553-ED7A4D2F1AD7}"/>
              </a:ext>
            </a:extLst>
          </p:cNvPr>
          <p:cNvSpPr>
            <a:spLocks noGrp="1"/>
          </p:cNvSpPr>
          <p:nvPr>
            <p:ph type="body" sz="quarter" idx="44" hasCustomPrompt="1"/>
          </p:nvPr>
        </p:nvSpPr>
        <p:spPr>
          <a:xfrm>
            <a:off x="4772450" y="5553382"/>
            <a:ext cx="2358521" cy="766287"/>
          </a:xfrm>
          <a:prstGeom prst="rect">
            <a:avLst/>
          </a:prstGeom>
        </p:spPr>
        <p:txBody>
          <a:bodyPr>
            <a:normAutofit/>
          </a:bodyPr>
          <a:lstStyle>
            <a:lvl1pPr>
              <a:defRPr sz="1400">
                <a:latin typeface="+mn-lt"/>
              </a:defRPr>
            </a:lvl1pPr>
          </a:lstStyle>
          <a:p>
            <a:pPr lvl="0"/>
            <a:r>
              <a:rPr lang="en-US"/>
              <a:t>Text</a:t>
            </a:r>
          </a:p>
        </p:txBody>
      </p:sp>
      <p:sp>
        <p:nvSpPr>
          <p:cNvPr id="67" name="Text Placeholder 4">
            <a:extLst>
              <a:ext uri="{FF2B5EF4-FFF2-40B4-BE49-F238E27FC236}">
                <a16:creationId xmlns:a16="http://schemas.microsoft.com/office/drawing/2014/main" id="{392F43AA-64EE-4456-9510-C78F502085B5}"/>
              </a:ext>
            </a:extLst>
          </p:cNvPr>
          <p:cNvSpPr>
            <a:spLocks noGrp="1"/>
          </p:cNvSpPr>
          <p:nvPr>
            <p:ph type="body" sz="quarter" idx="45" hasCustomPrompt="1"/>
          </p:nvPr>
        </p:nvSpPr>
        <p:spPr>
          <a:xfrm>
            <a:off x="7496250" y="5553382"/>
            <a:ext cx="2084218" cy="766287"/>
          </a:xfrm>
          <a:prstGeom prst="rect">
            <a:avLst/>
          </a:prstGeom>
        </p:spPr>
        <p:txBody>
          <a:bodyPr>
            <a:normAutofit/>
          </a:bodyPr>
          <a:lstStyle>
            <a:lvl1pPr>
              <a:defRPr sz="1400">
                <a:latin typeface="+mn-lt"/>
              </a:defRPr>
            </a:lvl1pPr>
          </a:lstStyle>
          <a:p>
            <a:pPr lvl="0"/>
            <a:r>
              <a:rPr lang="en-US"/>
              <a:t>Text</a:t>
            </a:r>
          </a:p>
        </p:txBody>
      </p:sp>
      <p:sp>
        <p:nvSpPr>
          <p:cNvPr id="68" name="Text Placeholder 4">
            <a:extLst>
              <a:ext uri="{FF2B5EF4-FFF2-40B4-BE49-F238E27FC236}">
                <a16:creationId xmlns:a16="http://schemas.microsoft.com/office/drawing/2014/main" id="{7D4DB135-9012-4973-AA29-2CC96D061859}"/>
              </a:ext>
            </a:extLst>
          </p:cNvPr>
          <p:cNvSpPr>
            <a:spLocks noGrp="1"/>
          </p:cNvSpPr>
          <p:nvPr>
            <p:ph type="body" sz="quarter" idx="46" hasCustomPrompt="1"/>
          </p:nvPr>
        </p:nvSpPr>
        <p:spPr>
          <a:xfrm>
            <a:off x="9945746" y="5553382"/>
            <a:ext cx="1939464" cy="766287"/>
          </a:xfrm>
          <a:prstGeom prst="rect">
            <a:avLst/>
          </a:prstGeom>
        </p:spPr>
        <p:txBody>
          <a:bodyPr>
            <a:normAutofit/>
          </a:bodyPr>
          <a:lstStyle>
            <a:lvl1pPr>
              <a:defRPr sz="1400">
                <a:latin typeface="+mn-lt"/>
              </a:defRPr>
            </a:lvl1pPr>
          </a:lstStyle>
          <a:p>
            <a:pPr lvl="0"/>
            <a:r>
              <a:rPr lang="en-US"/>
              <a:t>Text</a:t>
            </a:r>
          </a:p>
        </p:txBody>
      </p:sp>
    </p:spTree>
    <p:extLst>
      <p:ext uri="{BB962C8B-B14F-4D97-AF65-F5344CB8AC3E}">
        <p14:creationId xmlns:p14="http://schemas.microsoft.com/office/powerpoint/2010/main" val="3765520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60"/>
            <a:ext cx="3200400" cy="1253692"/>
          </a:xfrm>
        </p:spPr>
        <p:txBody>
          <a:bodyPr anchor="ctr" anchorCtr="0">
            <a:normAutofit/>
          </a:bodyPr>
          <a:lstStyle>
            <a:lvl1pPr algn="ctr">
              <a:defRPr sz="2800" b="0">
                <a:solidFill>
                  <a:srgbClr val="FFFFFF"/>
                </a:solidFill>
              </a:defRPr>
            </a:lvl1pPr>
          </a:lstStyle>
          <a:p>
            <a:r>
              <a:rPr lang="en-US" dirty="0"/>
              <a:t>Click to edit Master title style</a:t>
            </a:r>
          </a:p>
        </p:txBody>
      </p:sp>
      <p:sp>
        <p:nvSpPr>
          <p:cNvPr id="3" name="Content Placeholder 2"/>
          <p:cNvSpPr>
            <a:spLocks noGrp="1"/>
          </p:cNvSpPr>
          <p:nvPr>
            <p:ph idx="1" hasCustomPrompt="1"/>
          </p:nvPr>
        </p:nvSpPr>
        <p:spPr>
          <a:xfrm>
            <a:off x="457201" y="1848052"/>
            <a:ext cx="3200400" cy="4706753"/>
          </a:xfrm>
        </p:spPr>
        <p:txBody>
          <a:bodyPr/>
          <a:lstStyle>
            <a:lvl1pPr marL="0" indent="0">
              <a:buFont typeface="Arial" panose="020B0604020202020204" pitchFamily="34" charset="0"/>
              <a:buNone/>
              <a:defRPr>
                <a:solidFill>
                  <a:schemeClr val="bg1"/>
                </a:solidFill>
              </a:defRPr>
            </a:lvl1pPr>
            <a:lvl2pPr marL="228600" indent="-228600">
              <a:buFontTx/>
              <a:buBlip>
                <a:blip r:embed="rId2"/>
              </a:buBlip>
              <a:defRPr>
                <a:solidFill>
                  <a:schemeClr val="bg1"/>
                </a:solidFill>
              </a:defRPr>
            </a:lvl2pPr>
            <a:lvl3pPr marL="627063" indent="-285750">
              <a:buClr>
                <a:schemeClr val="bg1"/>
              </a:buClr>
              <a:buSzPct val="100000"/>
              <a:buFont typeface="Wingdings" panose="05000000000000000000" pitchFamily="2" charset="2"/>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C97348FA-134D-4EB5-8D6B-98F50AAB2C24}" type="slidenum">
              <a:rPr lang="en-US" altLang="en-US" smtClean="0"/>
              <a:pPr>
                <a:defRPr/>
              </a:pPr>
              <a:t>‹#›</a:t>
            </a:fld>
            <a:endParaRPr lang="en-US" altLang="en-US"/>
          </a:p>
        </p:txBody>
      </p:sp>
    </p:spTree>
    <p:extLst>
      <p:ext uri="{BB962C8B-B14F-4D97-AF65-F5344CB8AC3E}">
        <p14:creationId xmlns:p14="http://schemas.microsoft.com/office/powerpoint/2010/main" val="2493329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clrChange>
              <a:clrFrom>
                <a:srgbClr val="ED1C24"/>
              </a:clrFrom>
              <a:clrTo>
                <a:srgbClr val="ED1C24">
                  <a:alpha val="0"/>
                </a:srgbClr>
              </a:clrTo>
            </a:clrChange>
          </a:blip>
          <a:stretch>
            <a:fillRect/>
          </a:stretch>
        </p:blipFill>
        <p:spPr>
          <a:xfrm>
            <a:off x="11125608" y="6414901"/>
            <a:ext cx="1016267" cy="428998"/>
          </a:xfrm>
          <a:prstGeom prst="rect">
            <a:avLst/>
          </a:prstGeom>
        </p:spPr>
      </p:pic>
    </p:spTree>
    <p:extLst>
      <p:ext uri="{BB962C8B-B14F-4D97-AF65-F5344CB8AC3E}">
        <p14:creationId xmlns:p14="http://schemas.microsoft.com/office/powerpoint/2010/main" val="311559931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hasCustomPrompt="1"/>
          </p:nvPr>
        </p:nvSpPr>
        <p:spPr>
          <a:xfrm>
            <a:off x="1097279" y="1845734"/>
            <a:ext cx="4937760" cy="4023360"/>
          </a:xfrm>
        </p:spPr>
        <p:txBody>
          <a:bodyPr/>
          <a:lstStyle>
            <a:lvl1pPr marL="336550" indent="-336550">
              <a:defRPr/>
            </a:lvl1pPr>
            <a:lvl2pPr>
              <a:defRPr/>
            </a:lvl2pPr>
            <a:lvl3pPr>
              <a:defRPr/>
            </a:lvl3pPr>
          </a:lstStyle>
          <a:p>
            <a:pPr lvl="0"/>
            <a:r>
              <a:rPr lang="en-US" dirty="0"/>
              <a:t>Click to edit Master text styles</a:t>
            </a:r>
          </a:p>
          <a:p>
            <a:pPr lvl="1"/>
            <a:r>
              <a:rPr lang="en-US" dirty="0"/>
              <a:t> Second level</a:t>
            </a:r>
          </a:p>
          <a:p>
            <a:pPr lvl="2"/>
            <a:r>
              <a:rPr lang="en-US" dirty="0"/>
              <a:t> 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217920" y="1845735"/>
            <a:ext cx="4937760" cy="4023360"/>
          </a:xfrm>
        </p:spPr>
        <p:txBody>
          <a:bodyPr/>
          <a:lstStyle>
            <a:lvl1pPr marL="91440" indent="-91440">
              <a:defRPr lang="en-US" sz="4000" kern="1200" dirty="0" smtClean="0">
                <a:solidFill>
                  <a:schemeClr val="tx1">
                    <a:lumMod val="75000"/>
                    <a:lumOff val="25000"/>
                  </a:schemeClr>
                </a:solidFill>
                <a:latin typeface="Arial" panose="020B0604020202020204" pitchFamily="34" charset="0"/>
                <a:ea typeface="Adobe Heiti Std R" panose="020B0400000000000000" pitchFamily="34" charset="-128"/>
                <a:cs typeface="Arial" panose="020B0604020202020204" pitchFamily="34" charset="0"/>
              </a:defRPr>
            </a:lvl1pPr>
            <a:lvl2pPr>
              <a:defRPr/>
            </a:lvl2pPr>
            <a:lvl3pPr>
              <a:defRPr/>
            </a:lvl3pPr>
            <a:lvl4pPr>
              <a:defRPr/>
            </a:lvl4pPr>
          </a:lstStyle>
          <a:p>
            <a:pPr marL="336550" lvl="0" indent="-336550" algn="l" defTabSz="914400" rtl="0" eaLnBrk="1" latinLnBrk="0" hangingPunct="1">
              <a:lnSpc>
                <a:spcPct val="100000"/>
              </a:lnSpc>
              <a:spcBef>
                <a:spcPts val="1200"/>
              </a:spcBef>
              <a:spcAft>
                <a:spcPts val="200"/>
              </a:spcAft>
              <a:buClr>
                <a:srgbClr val="C00000"/>
              </a:buClr>
              <a:buSzPct val="100000"/>
              <a:buFont typeface="Arial" panose="020B0604020202020204" pitchFamily="34" charset="0"/>
              <a:buChar char="•"/>
            </a:pPr>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Fifth level</a:t>
            </a:r>
          </a:p>
        </p:txBody>
      </p:sp>
    </p:spTree>
    <p:extLst>
      <p:ext uri="{BB962C8B-B14F-4D97-AF65-F5344CB8AC3E}">
        <p14:creationId xmlns:p14="http://schemas.microsoft.com/office/powerpoint/2010/main" val="59517621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173133"/>
            <a:ext cx="10113264" cy="132825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 name="Title 1"/>
          <p:cNvSpPr>
            <a:spLocks noGrp="1"/>
          </p:cNvSpPr>
          <p:nvPr>
            <p:ph type="title"/>
          </p:nvPr>
        </p:nvSpPr>
        <p:spPr>
          <a:xfrm>
            <a:off x="1097280" y="3699598"/>
            <a:ext cx="10113264" cy="822960"/>
          </a:xfrm>
        </p:spPr>
        <p:txBody>
          <a:bodyPr lIns="91440" tIns="0" rIns="91440" bIns="0" anchor="b">
            <a:noAutofit/>
          </a:bodyPr>
          <a:lstStyle>
            <a:lvl1pPr algn="ctr">
              <a:defRPr sz="3600" b="0">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34806015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Slide-1">
    <p:spTree>
      <p:nvGrpSpPr>
        <p:cNvPr id="1" name=""/>
        <p:cNvGrpSpPr/>
        <p:nvPr/>
      </p:nvGrpSpPr>
      <p:grpSpPr>
        <a:xfrm>
          <a:off x="0" y="0"/>
          <a:ext cx="0" cy="0"/>
          <a:chOff x="0" y="0"/>
          <a:chExt cx="0" cy="0"/>
        </a:xfrm>
      </p:grpSpPr>
      <p:sp>
        <p:nvSpPr>
          <p:cNvPr id="27" name="Freeform 9">
            <a:extLst>
              <a:ext uri="{FF2B5EF4-FFF2-40B4-BE49-F238E27FC236}">
                <a16:creationId xmlns:a16="http://schemas.microsoft.com/office/drawing/2014/main" id="{B9DEE76D-53EE-E327-C65B-47624C72A45A}"/>
              </a:ext>
            </a:extLst>
          </p:cNvPr>
          <p:cNvSpPr>
            <a:spLocks noEditPoints="1"/>
          </p:cNvSpPr>
          <p:nvPr userDrawn="1"/>
        </p:nvSpPr>
        <p:spPr bwMode="auto">
          <a:xfrm>
            <a:off x="2240125" y="-927018"/>
            <a:ext cx="7711751" cy="8712037"/>
          </a:xfrm>
          <a:custGeom>
            <a:avLst/>
            <a:gdLst>
              <a:gd name="T0" fmla="*/ 674 w 1347"/>
              <a:gd name="T1" fmla="*/ 1521 h 1521"/>
              <a:gd name="T2" fmla="*/ 610 w 1347"/>
              <a:gd name="T3" fmla="*/ 1504 h 1521"/>
              <a:gd name="T4" fmla="*/ 64 w 1347"/>
              <a:gd name="T5" fmla="*/ 1189 h 1521"/>
              <a:gd name="T6" fmla="*/ 0 w 1347"/>
              <a:gd name="T7" fmla="*/ 1079 h 1521"/>
              <a:gd name="T8" fmla="*/ 0 w 1347"/>
              <a:gd name="T9" fmla="*/ 449 h 1521"/>
              <a:gd name="T10" fmla="*/ 64 w 1347"/>
              <a:gd name="T11" fmla="*/ 338 h 1521"/>
              <a:gd name="T12" fmla="*/ 610 w 1347"/>
              <a:gd name="T13" fmla="*/ 23 h 1521"/>
              <a:gd name="T14" fmla="*/ 738 w 1347"/>
              <a:gd name="T15" fmla="*/ 23 h 1521"/>
              <a:gd name="T16" fmla="*/ 1283 w 1347"/>
              <a:gd name="T17" fmla="*/ 338 h 1521"/>
              <a:gd name="T18" fmla="*/ 1347 w 1347"/>
              <a:gd name="T19" fmla="*/ 449 h 1521"/>
              <a:gd name="T20" fmla="*/ 1347 w 1347"/>
              <a:gd name="T21" fmla="*/ 1079 h 1521"/>
              <a:gd name="T22" fmla="*/ 1283 w 1347"/>
              <a:gd name="T23" fmla="*/ 1189 h 1521"/>
              <a:gd name="T24" fmla="*/ 738 w 1347"/>
              <a:gd name="T25" fmla="*/ 1504 h 1521"/>
              <a:gd name="T26" fmla="*/ 674 w 1347"/>
              <a:gd name="T27" fmla="*/ 1521 h 1521"/>
              <a:gd name="T28" fmla="*/ 674 w 1347"/>
              <a:gd name="T29" fmla="*/ 30 h 1521"/>
              <a:gd name="T30" fmla="*/ 622 w 1347"/>
              <a:gd name="T31" fmla="*/ 44 h 1521"/>
              <a:gd name="T32" fmla="*/ 76 w 1347"/>
              <a:gd name="T33" fmla="*/ 359 h 1521"/>
              <a:gd name="T34" fmla="*/ 24 w 1347"/>
              <a:gd name="T35" fmla="*/ 449 h 1521"/>
              <a:gd name="T36" fmla="*/ 24 w 1347"/>
              <a:gd name="T37" fmla="*/ 1079 h 1521"/>
              <a:gd name="T38" fmla="*/ 76 w 1347"/>
              <a:gd name="T39" fmla="*/ 1169 h 1521"/>
              <a:gd name="T40" fmla="*/ 622 w 1347"/>
              <a:gd name="T41" fmla="*/ 1484 h 1521"/>
              <a:gd name="T42" fmla="*/ 726 w 1347"/>
              <a:gd name="T43" fmla="*/ 1484 h 1521"/>
              <a:gd name="T44" fmla="*/ 1271 w 1347"/>
              <a:gd name="T45" fmla="*/ 1169 h 1521"/>
              <a:gd name="T46" fmla="*/ 1323 w 1347"/>
              <a:gd name="T47" fmla="*/ 1079 h 1521"/>
              <a:gd name="T48" fmla="*/ 1323 w 1347"/>
              <a:gd name="T49" fmla="*/ 449 h 1521"/>
              <a:gd name="T50" fmla="*/ 1271 w 1347"/>
              <a:gd name="T51" fmla="*/ 359 h 1521"/>
              <a:gd name="T52" fmla="*/ 726 w 1347"/>
              <a:gd name="T53" fmla="*/ 44 h 1521"/>
              <a:gd name="T54" fmla="*/ 674 w 1347"/>
              <a:gd name="T55" fmla="*/ 30 h 1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7" h="1521">
                <a:moveTo>
                  <a:pt x="674" y="1521"/>
                </a:moveTo>
                <a:cubicBezTo>
                  <a:pt x="652" y="1521"/>
                  <a:pt x="630" y="1516"/>
                  <a:pt x="610" y="1504"/>
                </a:cubicBezTo>
                <a:cubicBezTo>
                  <a:pt x="64" y="1189"/>
                  <a:pt x="64" y="1189"/>
                  <a:pt x="64" y="1189"/>
                </a:cubicBezTo>
                <a:cubicBezTo>
                  <a:pt x="25" y="1167"/>
                  <a:pt x="0" y="1124"/>
                  <a:pt x="0" y="1079"/>
                </a:cubicBezTo>
                <a:cubicBezTo>
                  <a:pt x="0" y="449"/>
                  <a:pt x="0" y="449"/>
                  <a:pt x="0" y="449"/>
                </a:cubicBezTo>
                <a:cubicBezTo>
                  <a:pt x="0" y="403"/>
                  <a:pt x="25" y="361"/>
                  <a:pt x="64" y="338"/>
                </a:cubicBezTo>
                <a:cubicBezTo>
                  <a:pt x="610" y="23"/>
                  <a:pt x="610" y="23"/>
                  <a:pt x="610" y="23"/>
                </a:cubicBezTo>
                <a:cubicBezTo>
                  <a:pt x="649" y="0"/>
                  <a:pt x="698" y="0"/>
                  <a:pt x="738" y="23"/>
                </a:cubicBezTo>
                <a:cubicBezTo>
                  <a:pt x="1283" y="338"/>
                  <a:pt x="1283" y="338"/>
                  <a:pt x="1283" y="338"/>
                </a:cubicBezTo>
                <a:cubicBezTo>
                  <a:pt x="1323" y="361"/>
                  <a:pt x="1347" y="403"/>
                  <a:pt x="1347" y="449"/>
                </a:cubicBezTo>
                <a:cubicBezTo>
                  <a:pt x="1347" y="1079"/>
                  <a:pt x="1347" y="1079"/>
                  <a:pt x="1347" y="1079"/>
                </a:cubicBezTo>
                <a:cubicBezTo>
                  <a:pt x="1347" y="1124"/>
                  <a:pt x="1323" y="1167"/>
                  <a:pt x="1283" y="1189"/>
                </a:cubicBezTo>
                <a:cubicBezTo>
                  <a:pt x="738" y="1504"/>
                  <a:pt x="738" y="1504"/>
                  <a:pt x="738" y="1504"/>
                </a:cubicBezTo>
                <a:cubicBezTo>
                  <a:pt x="718" y="1516"/>
                  <a:pt x="696" y="1521"/>
                  <a:pt x="674" y="1521"/>
                </a:cubicBezTo>
                <a:close/>
                <a:moveTo>
                  <a:pt x="674" y="30"/>
                </a:moveTo>
                <a:cubicBezTo>
                  <a:pt x="656" y="30"/>
                  <a:pt x="638" y="34"/>
                  <a:pt x="622" y="44"/>
                </a:cubicBezTo>
                <a:cubicBezTo>
                  <a:pt x="76" y="359"/>
                  <a:pt x="76" y="359"/>
                  <a:pt x="76" y="359"/>
                </a:cubicBezTo>
                <a:cubicBezTo>
                  <a:pt x="44" y="377"/>
                  <a:pt x="24" y="412"/>
                  <a:pt x="24" y="449"/>
                </a:cubicBezTo>
                <a:cubicBezTo>
                  <a:pt x="24" y="1079"/>
                  <a:pt x="24" y="1079"/>
                  <a:pt x="24" y="1079"/>
                </a:cubicBezTo>
                <a:cubicBezTo>
                  <a:pt x="24" y="1116"/>
                  <a:pt x="44" y="1150"/>
                  <a:pt x="76" y="1169"/>
                </a:cubicBezTo>
                <a:cubicBezTo>
                  <a:pt x="622" y="1484"/>
                  <a:pt x="622" y="1484"/>
                  <a:pt x="622" y="1484"/>
                </a:cubicBezTo>
                <a:cubicBezTo>
                  <a:pt x="654" y="1502"/>
                  <a:pt x="694" y="1502"/>
                  <a:pt x="726" y="1484"/>
                </a:cubicBezTo>
                <a:cubicBezTo>
                  <a:pt x="1271" y="1169"/>
                  <a:pt x="1271" y="1169"/>
                  <a:pt x="1271" y="1169"/>
                </a:cubicBezTo>
                <a:cubicBezTo>
                  <a:pt x="1303" y="1150"/>
                  <a:pt x="1323" y="1116"/>
                  <a:pt x="1323" y="1079"/>
                </a:cubicBezTo>
                <a:cubicBezTo>
                  <a:pt x="1323" y="449"/>
                  <a:pt x="1323" y="449"/>
                  <a:pt x="1323" y="449"/>
                </a:cubicBezTo>
                <a:cubicBezTo>
                  <a:pt x="1323" y="412"/>
                  <a:pt x="1303" y="377"/>
                  <a:pt x="1271" y="359"/>
                </a:cubicBezTo>
                <a:cubicBezTo>
                  <a:pt x="726" y="44"/>
                  <a:pt x="726" y="44"/>
                  <a:pt x="726" y="44"/>
                </a:cubicBezTo>
                <a:cubicBezTo>
                  <a:pt x="710" y="34"/>
                  <a:pt x="692" y="30"/>
                  <a:pt x="674" y="3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8" name="Freeform 14">
            <a:extLst>
              <a:ext uri="{FF2B5EF4-FFF2-40B4-BE49-F238E27FC236}">
                <a16:creationId xmlns:a16="http://schemas.microsoft.com/office/drawing/2014/main" id="{3DFE14C1-44DA-E3AB-531B-92D2444F0BD2}"/>
              </a:ext>
            </a:extLst>
          </p:cNvPr>
          <p:cNvSpPr>
            <a:spLocks/>
          </p:cNvSpPr>
          <p:nvPr userDrawn="1"/>
        </p:nvSpPr>
        <p:spPr bwMode="auto">
          <a:xfrm>
            <a:off x="3830493" y="1125366"/>
            <a:ext cx="4603825" cy="5195754"/>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4">
            <a:extLst>
              <a:ext uri="{FF2B5EF4-FFF2-40B4-BE49-F238E27FC236}">
                <a16:creationId xmlns:a16="http://schemas.microsoft.com/office/drawing/2014/main" id="{4FD07240-7D2C-7A89-4514-83D1E9447690}"/>
              </a:ext>
            </a:extLst>
          </p:cNvPr>
          <p:cNvSpPr>
            <a:spLocks/>
          </p:cNvSpPr>
          <p:nvPr userDrawn="1"/>
        </p:nvSpPr>
        <p:spPr bwMode="auto">
          <a:xfrm>
            <a:off x="8580386" y="4162252"/>
            <a:ext cx="2644808" cy="2984860"/>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Title 1">
            <a:extLst>
              <a:ext uri="{FF2B5EF4-FFF2-40B4-BE49-F238E27FC236}">
                <a16:creationId xmlns:a16="http://schemas.microsoft.com/office/drawing/2014/main" id="{1F4B6716-A596-B4CB-B632-6631B51D509C}"/>
              </a:ext>
            </a:extLst>
          </p:cNvPr>
          <p:cNvSpPr>
            <a:spLocks noGrp="1"/>
          </p:cNvSpPr>
          <p:nvPr>
            <p:ph type="ctrTitle"/>
          </p:nvPr>
        </p:nvSpPr>
        <p:spPr>
          <a:xfrm>
            <a:off x="4087368" y="2499595"/>
            <a:ext cx="4151375" cy="1284161"/>
          </a:xfrm>
          <a:prstGeom prst="rect">
            <a:avLst/>
          </a:prstGeom>
        </p:spPr>
        <p:txBody>
          <a:bodyPr bIns="0" anchor="ctr">
            <a:normAutofit/>
          </a:bodyPr>
          <a:lstStyle>
            <a:lvl1pPr algn="ctr">
              <a:lnSpc>
                <a:spcPct val="80000"/>
              </a:lnSpc>
              <a:defRPr sz="3200" spc="0" baseline="0">
                <a:solidFill>
                  <a:schemeClr val="bg1"/>
                </a:solidFill>
              </a:defRPr>
            </a:lvl1pPr>
          </a:lstStyle>
          <a:p>
            <a:r>
              <a:rPr lang="en-US" dirty="0"/>
              <a:t>Click to edit Master title style</a:t>
            </a:r>
          </a:p>
        </p:txBody>
      </p:sp>
      <p:sp>
        <p:nvSpPr>
          <p:cNvPr id="40" name="Subtitle 2">
            <a:extLst>
              <a:ext uri="{FF2B5EF4-FFF2-40B4-BE49-F238E27FC236}">
                <a16:creationId xmlns:a16="http://schemas.microsoft.com/office/drawing/2014/main" id="{F5B9B6BC-C65E-54BB-9E35-385BC341D8FB}"/>
              </a:ext>
            </a:extLst>
          </p:cNvPr>
          <p:cNvSpPr>
            <a:spLocks noGrp="1"/>
          </p:cNvSpPr>
          <p:nvPr>
            <p:ph type="subTitle" idx="1"/>
          </p:nvPr>
        </p:nvSpPr>
        <p:spPr>
          <a:xfrm>
            <a:off x="4084475" y="4008344"/>
            <a:ext cx="4154689" cy="726920"/>
          </a:xfrm>
          <a:prstGeom prst="rect">
            <a:avLst/>
          </a:prstGeom>
        </p:spPr>
        <p:txBody>
          <a:bodyPr tIns="0">
            <a:normAutofit/>
          </a:bodyPr>
          <a:lstStyle>
            <a:lvl1pPr marL="0" indent="0" algn="ctr">
              <a:lnSpc>
                <a:spcPct val="100000"/>
              </a:lnSpc>
              <a:buNone/>
              <a:defRPr sz="1800" b="0">
                <a:solidFill>
                  <a:schemeClr val="bg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5" name="Graphic 54">
            <a:extLst>
              <a:ext uri="{FF2B5EF4-FFF2-40B4-BE49-F238E27FC236}">
                <a16:creationId xmlns:a16="http://schemas.microsoft.com/office/drawing/2014/main" id="{CE3FA565-BD75-2CEA-7F00-9292B99C635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28" y="225086"/>
            <a:ext cx="1683298" cy="701372"/>
          </a:xfrm>
          <a:prstGeom prst="rect">
            <a:avLst/>
          </a:prstGeom>
        </p:spPr>
      </p:pic>
      <p:cxnSp>
        <p:nvCxnSpPr>
          <p:cNvPr id="56" name="Straight Connector 55">
            <a:extLst>
              <a:ext uri="{FF2B5EF4-FFF2-40B4-BE49-F238E27FC236}">
                <a16:creationId xmlns:a16="http://schemas.microsoft.com/office/drawing/2014/main" id="{ABE1825D-33F2-7BFF-906F-26258CD69CA9}"/>
              </a:ext>
            </a:extLst>
          </p:cNvPr>
          <p:cNvCxnSpPr>
            <a:cxnSpLocks/>
          </p:cNvCxnSpPr>
          <p:nvPr userDrawn="1"/>
        </p:nvCxnSpPr>
        <p:spPr>
          <a:xfrm>
            <a:off x="11826688" y="3783756"/>
            <a:ext cx="0" cy="490817"/>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350358A-2792-DB9D-2CF6-4C4417187E99}"/>
              </a:ext>
            </a:extLst>
          </p:cNvPr>
          <p:cNvCxnSpPr>
            <a:cxnSpLocks/>
          </p:cNvCxnSpPr>
          <p:nvPr userDrawn="1"/>
        </p:nvCxnSpPr>
        <p:spPr>
          <a:xfrm>
            <a:off x="11826688" y="3588772"/>
            <a:ext cx="0" cy="134471"/>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D7A418E-A957-2D3E-0B48-1FEFC754EB1B}"/>
              </a:ext>
            </a:extLst>
          </p:cNvPr>
          <p:cNvCxnSpPr/>
          <p:nvPr userDrawn="1"/>
        </p:nvCxnSpPr>
        <p:spPr>
          <a:xfrm rot="5400000">
            <a:off x="6185858" y="3660440"/>
            <a:ext cx="0" cy="49081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FC933B7-A2F7-00CA-F0A6-6EAFC64A6837}"/>
              </a:ext>
            </a:extLst>
          </p:cNvPr>
          <p:cNvCxnSpPr/>
          <p:nvPr userDrawn="1"/>
        </p:nvCxnSpPr>
        <p:spPr>
          <a:xfrm flipH="1">
            <a:off x="5768788" y="3905850"/>
            <a:ext cx="9097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Freeform 14">
            <a:extLst>
              <a:ext uri="{FF2B5EF4-FFF2-40B4-BE49-F238E27FC236}">
                <a16:creationId xmlns:a16="http://schemas.microsoft.com/office/drawing/2014/main" id="{372FD8BB-62E7-BE43-E629-10D4CAD0B5EC}"/>
              </a:ext>
            </a:extLst>
          </p:cNvPr>
          <p:cNvSpPr>
            <a:spLocks/>
          </p:cNvSpPr>
          <p:nvPr userDrawn="1"/>
        </p:nvSpPr>
        <p:spPr bwMode="auto">
          <a:xfrm>
            <a:off x="3431546" y="937109"/>
            <a:ext cx="1137862" cy="1284161"/>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2" name="Title 1">
            <a:extLst>
              <a:ext uri="{FF2B5EF4-FFF2-40B4-BE49-F238E27FC236}">
                <a16:creationId xmlns:a16="http://schemas.microsoft.com/office/drawing/2014/main" id="{1A75595F-3F98-C493-85AD-EE57D076FCAC}"/>
              </a:ext>
            </a:extLst>
          </p:cNvPr>
          <p:cNvSpPr txBox="1">
            <a:spLocks/>
          </p:cNvSpPr>
          <p:nvPr userDrawn="1"/>
        </p:nvSpPr>
        <p:spPr>
          <a:xfrm>
            <a:off x="7827102" y="5335639"/>
            <a:ext cx="4151375" cy="1284161"/>
          </a:xfrm>
          <a:prstGeom prst="rect">
            <a:avLst/>
          </a:prstGeom>
        </p:spPr>
        <p:txBody>
          <a:bodyPr vert="horz" lIns="0" tIns="45720" rIns="0" bIns="0" rtlCol="0" anchor="ctr">
            <a:normAutofit/>
          </a:bodyPr>
          <a:lstStyle>
            <a:lvl1pPr algn="ctr" defTabSz="914400" rtl="0" eaLnBrk="1" latinLnBrk="0" hangingPunct="1">
              <a:lnSpc>
                <a:spcPct val="80000"/>
              </a:lnSpc>
              <a:spcBef>
                <a:spcPct val="0"/>
              </a:spcBef>
              <a:buNone/>
              <a:defRPr sz="2800" b="0" i="0" kern="1200" cap="none" spc="0" baseline="0">
                <a:solidFill>
                  <a:schemeClr val="bg1"/>
                </a:solidFill>
                <a:effectLst/>
                <a:latin typeface="+mj-lt"/>
                <a:ea typeface="+mj-ea"/>
                <a:cs typeface="+mj-cs"/>
              </a:defRPr>
            </a:lvl1pPr>
          </a:lstStyle>
          <a:p>
            <a:r>
              <a:rPr lang="en-US" sz="2800" dirty="0">
                <a:solidFill>
                  <a:schemeClr val="tx1"/>
                </a:solidFill>
              </a:rPr>
              <a:t>911NENA911</a:t>
            </a:r>
            <a:endParaRPr lang="en-US" sz="2400" dirty="0">
              <a:solidFill>
                <a:schemeClr val="tx1"/>
              </a:solidFill>
            </a:endParaRPr>
          </a:p>
        </p:txBody>
      </p:sp>
      <p:pic>
        <p:nvPicPr>
          <p:cNvPr id="63" name="Picture 62">
            <a:extLst>
              <a:ext uri="{FF2B5EF4-FFF2-40B4-BE49-F238E27FC236}">
                <a16:creationId xmlns:a16="http://schemas.microsoft.com/office/drawing/2014/main" id="{99AB12CE-F45E-A7A1-D01F-874443421F29}"/>
              </a:ext>
            </a:extLst>
          </p:cNvPr>
          <p:cNvPicPr>
            <a:picLocks noChangeAspect="1"/>
          </p:cNvPicPr>
          <p:nvPr userDrawn="1"/>
        </p:nvPicPr>
        <p:blipFill>
          <a:blip r:embed="rId4"/>
          <a:stretch>
            <a:fillRect/>
          </a:stretch>
        </p:blipFill>
        <p:spPr>
          <a:xfrm>
            <a:off x="8923317" y="5025780"/>
            <a:ext cx="621792" cy="621792"/>
          </a:xfrm>
          <a:prstGeom prst="rect">
            <a:avLst/>
          </a:prstGeom>
        </p:spPr>
      </p:pic>
      <p:pic>
        <p:nvPicPr>
          <p:cNvPr id="64" name="Picture 63">
            <a:extLst>
              <a:ext uri="{FF2B5EF4-FFF2-40B4-BE49-F238E27FC236}">
                <a16:creationId xmlns:a16="http://schemas.microsoft.com/office/drawing/2014/main" id="{F59C3296-1CA4-8AC7-998D-22D6F96EB557}"/>
              </a:ext>
            </a:extLst>
          </p:cNvPr>
          <p:cNvPicPr>
            <a:picLocks noChangeAspect="1"/>
          </p:cNvPicPr>
          <p:nvPr userDrawn="1"/>
        </p:nvPicPr>
        <p:blipFill rotWithShape="1">
          <a:blip r:embed="rId5"/>
          <a:srcRect l="28008"/>
          <a:stretch/>
        </p:blipFill>
        <p:spPr>
          <a:xfrm>
            <a:off x="10224623" y="5027703"/>
            <a:ext cx="662134" cy="630936"/>
          </a:xfrm>
          <a:prstGeom prst="rect">
            <a:avLst/>
          </a:prstGeom>
        </p:spPr>
      </p:pic>
      <p:pic>
        <p:nvPicPr>
          <p:cNvPr id="4" name="Picture 3">
            <a:extLst>
              <a:ext uri="{FF2B5EF4-FFF2-40B4-BE49-F238E27FC236}">
                <a16:creationId xmlns:a16="http://schemas.microsoft.com/office/drawing/2014/main" id="{ABDEEC8C-F0AB-CDB7-0AC9-4D04A6EE4772}"/>
              </a:ext>
            </a:extLst>
          </p:cNvPr>
          <p:cNvPicPr>
            <a:picLocks noChangeAspect="1"/>
          </p:cNvPicPr>
          <p:nvPr userDrawn="1"/>
        </p:nvPicPr>
        <p:blipFill>
          <a:blip r:embed="rId6"/>
          <a:stretch>
            <a:fillRect/>
          </a:stretch>
        </p:blipFill>
        <p:spPr>
          <a:xfrm>
            <a:off x="9582912" y="5038344"/>
            <a:ext cx="630936" cy="630936"/>
          </a:xfrm>
          <a:prstGeom prst="rect">
            <a:avLst/>
          </a:prstGeom>
        </p:spPr>
      </p:pic>
    </p:spTree>
    <p:extLst>
      <p:ext uri="{BB962C8B-B14F-4D97-AF65-F5344CB8AC3E}">
        <p14:creationId xmlns:p14="http://schemas.microsoft.com/office/powerpoint/2010/main" val="2694116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Slide - NENA Education &amp; Training">
    <p:spTree>
      <p:nvGrpSpPr>
        <p:cNvPr id="1" name=""/>
        <p:cNvGrpSpPr/>
        <p:nvPr/>
      </p:nvGrpSpPr>
      <p:grpSpPr>
        <a:xfrm>
          <a:off x="0" y="0"/>
          <a:ext cx="0" cy="0"/>
          <a:chOff x="0" y="0"/>
          <a:chExt cx="0" cy="0"/>
        </a:xfrm>
      </p:grpSpPr>
      <p:sp>
        <p:nvSpPr>
          <p:cNvPr id="82" name="Freeform 9">
            <a:extLst>
              <a:ext uri="{FF2B5EF4-FFF2-40B4-BE49-F238E27FC236}">
                <a16:creationId xmlns:a16="http://schemas.microsoft.com/office/drawing/2014/main" id="{8408F046-492F-D1F9-1C8A-D419859FA0DE}"/>
              </a:ext>
            </a:extLst>
          </p:cNvPr>
          <p:cNvSpPr>
            <a:spLocks noEditPoints="1"/>
          </p:cNvSpPr>
          <p:nvPr userDrawn="1"/>
        </p:nvSpPr>
        <p:spPr bwMode="auto">
          <a:xfrm>
            <a:off x="2240125" y="-927018"/>
            <a:ext cx="7711751" cy="8712037"/>
          </a:xfrm>
          <a:custGeom>
            <a:avLst/>
            <a:gdLst>
              <a:gd name="T0" fmla="*/ 674 w 1347"/>
              <a:gd name="T1" fmla="*/ 1521 h 1521"/>
              <a:gd name="T2" fmla="*/ 610 w 1347"/>
              <a:gd name="T3" fmla="*/ 1504 h 1521"/>
              <a:gd name="T4" fmla="*/ 64 w 1347"/>
              <a:gd name="T5" fmla="*/ 1189 h 1521"/>
              <a:gd name="T6" fmla="*/ 0 w 1347"/>
              <a:gd name="T7" fmla="*/ 1079 h 1521"/>
              <a:gd name="T8" fmla="*/ 0 w 1347"/>
              <a:gd name="T9" fmla="*/ 449 h 1521"/>
              <a:gd name="T10" fmla="*/ 64 w 1347"/>
              <a:gd name="T11" fmla="*/ 338 h 1521"/>
              <a:gd name="T12" fmla="*/ 610 w 1347"/>
              <a:gd name="T13" fmla="*/ 23 h 1521"/>
              <a:gd name="T14" fmla="*/ 738 w 1347"/>
              <a:gd name="T15" fmla="*/ 23 h 1521"/>
              <a:gd name="T16" fmla="*/ 1283 w 1347"/>
              <a:gd name="T17" fmla="*/ 338 h 1521"/>
              <a:gd name="T18" fmla="*/ 1347 w 1347"/>
              <a:gd name="T19" fmla="*/ 449 h 1521"/>
              <a:gd name="T20" fmla="*/ 1347 w 1347"/>
              <a:gd name="T21" fmla="*/ 1079 h 1521"/>
              <a:gd name="T22" fmla="*/ 1283 w 1347"/>
              <a:gd name="T23" fmla="*/ 1189 h 1521"/>
              <a:gd name="T24" fmla="*/ 738 w 1347"/>
              <a:gd name="T25" fmla="*/ 1504 h 1521"/>
              <a:gd name="T26" fmla="*/ 674 w 1347"/>
              <a:gd name="T27" fmla="*/ 1521 h 1521"/>
              <a:gd name="T28" fmla="*/ 674 w 1347"/>
              <a:gd name="T29" fmla="*/ 30 h 1521"/>
              <a:gd name="T30" fmla="*/ 622 w 1347"/>
              <a:gd name="T31" fmla="*/ 44 h 1521"/>
              <a:gd name="T32" fmla="*/ 76 w 1347"/>
              <a:gd name="T33" fmla="*/ 359 h 1521"/>
              <a:gd name="T34" fmla="*/ 24 w 1347"/>
              <a:gd name="T35" fmla="*/ 449 h 1521"/>
              <a:gd name="T36" fmla="*/ 24 w 1347"/>
              <a:gd name="T37" fmla="*/ 1079 h 1521"/>
              <a:gd name="T38" fmla="*/ 76 w 1347"/>
              <a:gd name="T39" fmla="*/ 1169 h 1521"/>
              <a:gd name="T40" fmla="*/ 622 w 1347"/>
              <a:gd name="T41" fmla="*/ 1484 h 1521"/>
              <a:gd name="T42" fmla="*/ 726 w 1347"/>
              <a:gd name="T43" fmla="*/ 1484 h 1521"/>
              <a:gd name="T44" fmla="*/ 1271 w 1347"/>
              <a:gd name="T45" fmla="*/ 1169 h 1521"/>
              <a:gd name="T46" fmla="*/ 1323 w 1347"/>
              <a:gd name="T47" fmla="*/ 1079 h 1521"/>
              <a:gd name="T48" fmla="*/ 1323 w 1347"/>
              <a:gd name="T49" fmla="*/ 449 h 1521"/>
              <a:gd name="T50" fmla="*/ 1271 w 1347"/>
              <a:gd name="T51" fmla="*/ 359 h 1521"/>
              <a:gd name="T52" fmla="*/ 726 w 1347"/>
              <a:gd name="T53" fmla="*/ 44 h 1521"/>
              <a:gd name="T54" fmla="*/ 674 w 1347"/>
              <a:gd name="T55" fmla="*/ 30 h 1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7" h="1521">
                <a:moveTo>
                  <a:pt x="674" y="1521"/>
                </a:moveTo>
                <a:cubicBezTo>
                  <a:pt x="652" y="1521"/>
                  <a:pt x="630" y="1516"/>
                  <a:pt x="610" y="1504"/>
                </a:cubicBezTo>
                <a:cubicBezTo>
                  <a:pt x="64" y="1189"/>
                  <a:pt x="64" y="1189"/>
                  <a:pt x="64" y="1189"/>
                </a:cubicBezTo>
                <a:cubicBezTo>
                  <a:pt x="25" y="1167"/>
                  <a:pt x="0" y="1124"/>
                  <a:pt x="0" y="1079"/>
                </a:cubicBezTo>
                <a:cubicBezTo>
                  <a:pt x="0" y="449"/>
                  <a:pt x="0" y="449"/>
                  <a:pt x="0" y="449"/>
                </a:cubicBezTo>
                <a:cubicBezTo>
                  <a:pt x="0" y="403"/>
                  <a:pt x="25" y="361"/>
                  <a:pt x="64" y="338"/>
                </a:cubicBezTo>
                <a:cubicBezTo>
                  <a:pt x="610" y="23"/>
                  <a:pt x="610" y="23"/>
                  <a:pt x="610" y="23"/>
                </a:cubicBezTo>
                <a:cubicBezTo>
                  <a:pt x="649" y="0"/>
                  <a:pt x="698" y="0"/>
                  <a:pt x="738" y="23"/>
                </a:cubicBezTo>
                <a:cubicBezTo>
                  <a:pt x="1283" y="338"/>
                  <a:pt x="1283" y="338"/>
                  <a:pt x="1283" y="338"/>
                </a:cubicBezTo>
                <a:cubicBezTo>
                  <a:pt x="1323" y="361"/>
                  <a:pt x="1347" y="403"/>
                  <a:pt x="1347" y="449"/>
                </a:cubicBezTo>
                <a:cubicBezTo>
                  <a:pt x="1347" y="1079"/>
                  <a:pt x="1347" y="1079"/>
                  <a:pt x="1347" y="1079"/>
                </a:cubicBezTo>
                <a:cubicBezTo>
                  <a:pt x="1347" y="1124"/>
                  <a:pt x="1323" y="1167"/>
                  <a:pt x="1283" y="1189"/>
                </a:cubicBezTo>
                <a:cubicBezTo>
                  <a:pt x="738" y="1504"/>
                  <a:pt x="738" y="1504"/>
                  <a:pt x="738" y="1504"/>
                </a:cubicBezTo>
                <a:cubicBezTo>
                  <a:pt x="718" y="1516"/>
                  <a:pt x="696" y="1521"/>
                  <a:pt x="674" y="1521"/>
                </a:cubicBezTo>
                <a:close/>
                <a:moveTo>
                  <a:pt x="674" y="30"/>
                </a:moveTo>
                <a:cubicBezTo>
                  <a:pt x="656" y="30"/>
                  <a:pt x="638" y="34"/>
                  <a:pt x="622" y="44"/>
                </a:cubicBezTo>
                <a:cubicBezTo>
                  <a:pt x="76" y="359"/>
                  <a:pt x="76" y="359"/>
                  <a:pt x="76" y="359"/>
                </a:cubicBezTo>
                <a:cubicBezTo>
                  <a:pt x="44" y="377"/>
                  <a:pt x="24" y="412"/>
                  <a:pt x="24" y="449"/>
                </a:cubicBezTo>
                <a:cubicBezTo>
                  <a:pt x="24" y="1079"/>
                  <a:pt x="24" y="1079"/>
                  <a:pt x="24" y="1079"/>
                </a:cubicBezTo>
                <a:cubicBezTo>
                  <a:pt x="24" y="1116"/>
                  <a:pt x="44" y="1150"/>
                  <a:pt x="76" y="1169"/>
                </a:cubicBezTo>
                <a:cubicBezTo>
                  <a:pt x="622" y="1484"/>
                  <a:pt x="622" y="1484"/>
                  <a:pt x="622" y="1484"/>
                </a:cubicBezTo>
                <a:cubicBezTo>
                  <a:pt x="654" y="1502"/>
                  <a:pt x="694" y="1502"/>
                  <a:pt x="726" y="1484"/>
                </a:cubicBezTo>
                <a:cubicBezTo>
                  <a:pt x="1271" y="1169"/>
                  <a:pt x="1271" y="1169"/>
                  <a:pt x="1271" y="1169"/>
                </a:cubicBezTo>
                <a:cubicBezTo>
                  <a:pt x="1303" y="1150"/>
                  <a:pt x="1323" y="1116"/>
                  <a:pt x="1323" y="1079"/>
                </a:cubicBezTo>
                <a:cubicBezTo>
                  <a:pt x="1323" y="449"/>
                  <a:pt x="1323" y="449"/>
                  <a:pt x="1323" y="449"/>
                </a:cubicBezTo>
                <a:cubicBezTo>
                  <a:pt x="1323" y="412"/>
                  <a:pt x="1303" y="377"/>
                  <a:pt x="1271" y="359"/>
                </a:cubicBezTo>
                <a:cubicBezTo>
                  <a:pt x="726" y="44"/>
                  <a:pt x="726" y="44"/>
                  <a:pt x="726" y="44"/>
                </a:cubicBezTo>
                <a:cubicBezTo>
                  <a:pt x="710" y="34"/>
                  <a:pt x="692" y="30"/>
                  <a:pt x="674" y="3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83" name="Freeform 14">
            <a:extLst>
              <a:ext uri="{FF2B5EF4-FFF2-40B4-BE49-F238E27FC236}">
                <a16:creationId xmlns:a16="http://schemas.microsoft.com/office/drawing/2014/main" id="{67466658-405C-6B82-2AC8-0E6F84CDA165}"/>
              </a:ext>
            </a:extLst>
          </p:cNvPr>
          <p:cNvSpPr>
            <a:spLocks/>
          </p:cNvSpPr>
          <p:nvPr userDrawn="1"/>
        </p:nvSpPr>
        <p:spPr bwMode="auto">
          <a:xfrm>
            <a:off x="3830493" y="1125366"/>
            <a:ext cx="4603825" cy="5195754"/>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4" name="Freeform 14">
            <a:extLst>
              <a:ext uri="{FF2B5EF4-FFF2-40B4-BE49-F238E27FC236}">
                <a16:creationId xmlns:a16="http://schemas.microsoft.com/office/drawing/2014/main" id="{F8F3E74C-2AA8-323B-9C81-C82D378CEF91}"/>
              </a:ext>
            </a:extLst>
          </p:cNvPr>
          <p:cNvSpPr>
            <a:spLocks/>
          </p:cNvSpPr>
          <p:nvPr userDrawn="1"/>
        </p:nvSpPr>
        <p:spPr bwMode="auto">
          <a:xfrm>
            <a:off x="8580386" y="4162252"/>
            <a:ext cx="2644808" cy="2984860"/>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85" name="Title 1">
            <a:extLst>
              <a:ext uri="{FF2B5EF4-FFF2-40B4-BE49-F238E27FC236}">
                <a16:creationId xmlns:a16="http://schemas.microsoft.com/office/drawing/2014/main" id="{00672AA6-090C-05AA-0281-B247B222746B}"/>
              </a:ext>
            </a:extLst>
          </p:cNvPr>
          <p:cNvSpPr>
            <a:spLocks noGrp="1"/>
          </p:cNvSpPr>
          <p:nvPr>
            <p:ph type="ctrTitle"/>
          </p:nvPr>
        </p:nvSpPr>
        <p:spPr>
          <a:xfrm>
            <a:off x="4087368" y="2499595"/>
            <a:ext cx="4151375" cy="1284161"/>
          </a:xfrm>
          <a:prstGeom prst="rect">
            <a:avLst/>
          </a:prstGeom>
        </p:spPr>
        <p:txBody>
          <a:bodyPr bIns="0" anchor="ctr">
            <a:normAutofit/>
          </a:bodyPr>
          <a:lstStyle>
            <a:lvl1pPr algn="ctr">
              <a:lnSpc>
                <a:spcPct val="80000"/>
              </a:lnSpc>
              <a:defRPr sz="3200" spc="0" baseline="0">
                <a:solidFill>
                  <a:schemeClr val="bg1"/>
                </a:solidFill>
              </a:defRPr>
            </a:lvl1pPr>
          </a:lstStyle>
          <a:p>
            <a:r>
              <a:rPr lang="en-US" dirty="0"/>
              <a:t>Click to edit Master title style</a:t>
            </a:r>
          </a:p>
        </p:txBody>
      </p:sp>
      <p:sp>
        <p:nvSpPr>
          <p:cNvPr id="86" name="Subtitle 2">
            <a:extLst>
              <a:ext uri="{FF2B5EF4-FFF2-40B4-BE49-F238E27FC236}">
                <a16:creationId xmlns:a16="http://schemas.microsoft.com/office/drawing/2014/main" id="{A4F4D166-0DF3-C806-E742-D874EDC0A756}"/>
              </a:ext>
            </a:extLst>
          </p:cNvPr>
          <p:cNvSpPr>
            <a:spLocks noGrp="1"/>
          </p:cNvSpPr>
          <p:nvPr>
            <p:ph type="subTitle" idx="1"/>
          </p:nvPr>
        </p:nvSpPr>
        <p:spPr>
          <a:xfrm>
            <a:off x="4084475" y="4008344"/>
            <a:ext cx="4154689" cy="726920"/>
          </a:xfrm>
          <a:prstGeom prst="rect">
            <a:avLst/>
          </a:prstGeom>
        </p:spPr>
        <p:txBody>
          <a:bodyPr tIns="0">
            <a:normAutofit/>
          </a:bodyPr>
          <a:lstStyle>
            <a:lvl1pPr marL="0" indent="0" algn="ctr">
              <a:lnSpc>
                <a:spcPct val="100000"/>
              </a:lnSpc>
              <a:buNone/>
              <a:defRPr sz="1800" b="0">
                <a:solidFill>
                  <a:schemeClr val="bg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87" name="Graphic 86">
            <a:extLst>
              <a:ext uri="{FF2B5EF4-FFF2-40B4-BE49-F238E27FC236}">
                <a16:creationId xmlns:a16="http://schemas.microsoft.com/office/drawing/2014/main" id="{2722E160-311C-C910-EE2B-19D5240D3C1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28" y="225086"/>
            <a:ext cx="1683298" cy="701372"/>
          </a:xfrm>
          <a:prstGeom prst="rect">
            <a:avLst/>
          </a:prstGeom>
        </p:spPr>
      </p:pic>
      <p:cxnSp>
        <p:nvCxnSpPr>
          <p:cNvPr id="88" name="Straight Connector 87">
            <a:extLst>
              <a:ext uri="{FF2B5EF4-FFF2-40B4-BE49-F238E27FC236}">
                <a16:creationId xmlns:a16="http://schemas.microsoft.com/office/drawing/2014/main" id="{86310C64-735E-4B8A-6402-FBE7DFD82ED2}"/>
              </a:ext>
            </a:extLst>
          </p:cNvPr>
          <p:cNvCxnSpPr>
            <a:cxnSpLocks/>
          </p:cNvCxnSpPr>
          <p:nvPr userDrawn="1"/>
        </p:nvCxnSpPr>
        <p:spPr>
          <a:xfrm>
            <a:off x="11826688" y="3783756"/>
            <a:ext cx="0" cy="490817"/>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2FA8738A-2C4B-3711-AFEF-C7B19ECBC633}"/>
              </a:ext>
            </a:extLst>
          </p:cNvPr>
          <p:cNvCxnSpPr>
            <a:cxnSpLocks/>
          </p:cNvCxnSpPr>
          <p:nvPr userDrawn="1"/>
        </p:nvCxnSpPr>
        <p:spPr>
          <a:xfrm>
            <a:off x="11826688" y="3588772"/>
            <a:ext cx="0" cy="134471"/>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C3C1559A-D216-5A70-5A67-44C19DFD02B2}"/>
              </a:ext>
            </a:extLst>
          </p:cNvPr>
          <p:cNvCxnSpPr/>
          <p:nvPr userDrawn="1"/>
        </p:nvCxnSpPr>
        <p:spPr>
          <a:xfrm rot="5400000">
            <a:off x="6185858" y="3660440"/>
            <a:ext cx="0" cy="49081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3A5E8A41-4CCA-34CE-F3E5-F28D10E24205}"/>
              </a:ext>
            </a:extLst>
          </p:cNvPr>
          <p:cNvCxnSpPr/>
          <p:nvPr userDrawn="1"/>
        </p:nvCxnSpPr>
        <p:spPr>
          <a:xfrm flipH="1">
            <a:off x="5768788" y="3905850"/>
            <a:ext cx="9097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92" name="Freeform 14">
            <a:extLst>
              <a:ext uri="{FF2B5EF4-FFF2-40B4-BE49-F238E27FC236}">
                <a16:creationId xmlns:a16="http://schemas.microsoft.com/office/drawing/2014/main" id="{914CE6B3-7300-E5FF-B684-4360312DF117}"/>
              </a:ext>
            </a:extLst>
          </p:cNvPr>
          <p:cNvSpPr>
            <a:spLocks/>
          </p:cNvSpPr>
          <p:nvPr userDrawn="1"/>
        </p:nvSpPr>
        <p:spPr bwMode="auto">
          <a:xfrm>
            <a:off x="3431546" y="937109"/>
            <a:ext cx="1137862" cy="1284161"/>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93" name="Title 1">
            <a:extLst>
              <a:ext uri="{FF2B5EF4-FFF2-40B4-BE49-F238E27FC236}">
                <a16:creationId xmlns:a16="http://schemas.microsoft.com/office/drawing/2014/main" id="{044AF4C6-9251-061C-6DE8-9B3D860D467A}"/>
              </a:ext>
            </a:extLst>
          </p:cNvPr>
          <p:cNvSpPr txBox="1">
            <a:spLocks/>
          </p:cNvSpPr>
          <p:nvPr userDrawn="1"/>
        </p:nvSpPr>
        <p:spPr>
          <a:xfrm>
            <a:off x="7827102" y="5335639"/>
            <a:ext cx="4151375" cy="1284161"/>
          </a:xfrm>
          <a:prstGeom prst="rect">
            <a:avLst/>
          </a:prstGeom>
        </p:spPr>
        <p:txBody>
          <a:bodyPr vert="horz" lIns="0" tIns="45720" rIns="0" bIns="0" rtlCol="0" anchor="ctr">
            <a:normAutofit/>
          </a:bodyPr>
          <a:lstStyle>
            <a:lvl1pPr algn="ctr" defTabSz="914400" rtl="0" eaLnBrk="1" latinLnBrk="0" hangingPunct="1">
              <a:lnSpc>
                <a:spcPct val="80000"/>
              </a:lnSpc>
              <a:spcBef>
                <a:spcPct val="0"/>
              </a:spcBef>
              <a:buNone/>
              <a:defRPr sz="2800" b="0" i="0" kern="1200" cap="none" spc="0" baseline="0">
                <a:solidFill>
                  <a:schemeClr val="bg1"/>
                </a:solidFill>
                <a:effectLst/>
                <a:latin typeface="+mj-lt"/>
                <a:ea typeface="+mj-ea"/>
                <a:cs typeface="+mj-cs"/>
              </a:defRPr>
            </a:lvl1pPr>
          </a:lstStyle>
          <a:p>
            <a:r>
              <a:rPr lang="en-US" sz="2800" dirty="0">
                <a:solidFill>
                  <a:schemeClr val="tx1"/>
                </a:solidFill>
              </a:rPr>
              <a:t>911NENA911</a:t>
            </a:r>
            <a:endParaRPr lang="en-US" sz="2400" dirty="0">
              <a:solidFill>
                <a:schemeClr val="tx1"/>
              </a:solidFill>
            </a:endParaRPr>
          </a:p>
        </p:txBody>
      </p:sp>
      <p:pic>
        <p:nvPicPr>
          <p:cNvPr id="94" name="Picture 93">
            <a:extLst>
              <a:ext uri="{FF2B5EF4-FFF2-40B4-BE49-F238E27FC236}">
                <a16:creationId xmlns:a16="http://schemas.microsoft.com/office/drawing/2014/main" id="{7328C4D3-AAC3-6A03-45C6-9AFF30B35851}"/>
              </a:ext>
            </a:extLst>
          </p:cNvPr>
          <p:cNvPicPr>
            <a:picLocks noChangeAspect="1"/>
          </p:cNvPicPr>
          <p:nvPr userDrawn="1"/>
        </p:nvPicPr>
        <p:blipFill>
          <a:blip r:embed="rId4"/>
          <a:stretch>
            <a:fillRect/>
          </a:stretch>
        </p:blipFill>
        <p:spPr>
          <a:xfrm>
            <a:off x="8923317" y="5025780"/>
            <a:ext cx="621792" cy="621792"/>
          </a:xfrm>
          <a:prstGeom prst="rect">
            <a:avLst/>
          </a:prstGeom>
        </p:spPr>
      </p:pic>
      <p:pic>
        <p:nvPicPr>
          <p:cNvPr id="95" name="Picture 94">
            <a:extLst>
              <a:ext uri="{FF2B5EF4-FFF2-40B4-BE49-F238E27FC236}">
                <a16:creationId xmlns:a16="http://schemas.microsoft.com/office/drawing/2014/main" id="{39DEE565-CDDC-FE88-6EDD-5B3DD84FB30D}"/>
              </a:ext>
            </a:extLst>
          </p:cNvPr>
          <p:cNvPicPr>
            <a:picLocks noChangeAspect="1"/>
          </p:cNvPicPr>
          <p:nvPr userDrawn="1"/>
        </p:nvPicPr>
        <p:blipFill rotWithShape="1">
          <a:blip r:embed="rId5"/>
          <a:srcRect l="28008"/>
          <a:stretch/>
        </p:blipFill>
        <p:spPr>
          <a:xfrm>
            <a:off x="10224623" y="5027703"/>
            <a:ext cx="662134" cy="630936"/>
          </a:xfrm>
          <a:prstGeom prst="rect">
            <a:avLst/>
          </a:prstGeom>
        </p:spPr>
      </p:pic>
      <p:pic>
        <p:nvPicPr>
          <p:cNvPr id="96" name="Picture 95">
            <a:extLst>
              <a:ext uri="{FF2B5EF4-FFF2-40B4-BE49-F238E27FC236}">
                <a16:creationId xmlns:a16="http://schemas.microsoft.com/office/drawing/2014/main" id="{1D1B1BB2-8AE6-D125-1B9A-19EFE1FF9D73}"/>
              </a:ext>
            </a:extLst>
          </p:cNvPr>
          <p:cNvPicPr>
            <a:picLocks noChangeAspect="1"/>
          </p:cNvPicPr>
          <p:nvPr userDrawn="1"/>
        </p:nvPicPr>
        <p:blipFill>
          <a:blip r:embed="rId6"/>
          <a:stretch>
            <a:fillRect/>
          </a:stretch>
        </p:blipFill>
        <p:spPr>
          <a:xfrm>
            <a:off x="9582912" y="5038344"/>
            <a:ext cx="630936" cy="630936"/>
          </a:xfrm>
          <a:prstGeom prst="rect">
            <a:avLst/>
          </a:prstGeom>
        </p:spPr>
      </p:pic>
      <p:pic>
        <p:nvPicPr>
          <p:cNvPr id="97" name="Picture 96">
            <a:extLst>
              <a:ext uri="{FF2B5EF4-FFF2-40B4-BE49-F238E27FC236}">
                <a16:creationId xmlns:a16="http://schemas.microsoft.com/office/drawing/2014/main" id="{8CB10042-CE33-7146-8374-AB53EDE23CB8}"/>
              </a:ext>
            </a:extLst>
          </p:cNvPr>
          <p:cNvPicPr>
            <a:picLocks noChangeAspect="1"/>
          </p:cNvPicPr>
          <p:nvPr userDrawn="1"/>
        </p:nvPicPr>
        <p:blipFill>
          <a:blip r:embed="rId7"/>
          <a:stretch>
            <a:fillRect/>
          </a:stretch>
        </p:blipFill>
        <p:spPr>
          <a:xfrm>
            <a:off x="9793224" y="64008"/>
            <a:ext cx="2211019" cy="1069848"/>
          </a:xfrm>
          <a:prstGeom prst="rect">
            <a:avLst/>
          </a:prstGeom>
        </p:spPr>
      </p:pic>
    </p:spTree>
    <p:extLst>
      <p:ext uri="{BB962C8B-B14F-4D97-AF65-F5344CB8AC3E}">
        <p14:creationId xmlns:p14="http://schemas.microsoft.com/office/powerpoint/2010/main" val="366310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and Body">
    <p:spTree>
      <p:nvGrpSpPr>
        <p:cNvPr id="1" name=""/>
        <p:cNvGrpSpPr/>
        <p:nvPr/>
      </p:nvGrpSpPr>
      <p:grpSpPr>
        <a:xfrm>
          <a:off x="0" y="0"/>
          <a:ext cx="0" cy="0"/>
          <a:chOff x="0" y="0"/>
          <a:chExt cx="0" cy="0"/>
        </a:xfrm>
      </p:grpSpPr>
      <p:sp>
        <p:nvSpPr>
          <p:cNvPr id="3" name="Content 1"/>
          <p:cNvSpPr>
            <a:spLocks noGrp="1"/>
          </p:cNvSpPr>
          <p:nvPr>
            <p:ph idx="1"/>
          </p:nvPr>
        </p:nvSpPr>
        <p:spPr>
          <a:xfrm>
            <a:off x="902250" y="1595439"/>
            <a:ext cx="10375350" cy="4384756"/>
          </a:xfrm>
          <a:prstGeom prst="rect">
            <a:avLst/>
          </a:prstGeom>
        </p:spPr>
        <p:txBody>
          <a:bodyPr anchor="ct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B18EE164-41EA-433E-943F-F6FC8BB4D97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8380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xagon Pic - Right + 2nd Hex Pic">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371601"/>
            <a:ext cx="6912484" cy="4942840"/>
          </a:xfrm>
          <a:prstGeom prst="rect">
            <a:avLst/>
          </a:prstGeom>
        </p:spPr>
        <p:txBody>
          <a:bodyPr vert="horz" lIns="0" tIns="45720" rIns="0" bIns="45720" rtlCol="0" anchor="ctr" anchorCtr="0">
            <a:normAutofit fontScale="70000" lnSpcReduction="20000"/>
          </a:bodyPr>
          <a:lstStyle>
            <a:lvl1pPr>
              <a:tabLst>
                <a:tab pos="1828800" algn="l"/>
              </a:tabLst>
              <a:defRPr lang="en-US"/>
            </a:lvl1pPr>
            <a:lvl2pPr>
              <a:tabLst>
                <a:tab pos="1828800" algn="l"/>
              </a:tabLst>
              <a:defRPr lang="en-US"/>
            </a:lvl2pPr>
            <a:lvl3pPr>
              <a:tabLst>
                <a:tab pos="1828800" algn="l"/>
              </a:tabLst>
              <a:defRPr lang="en-US"/>
            </a:lvl3pPr>
          </a:lstStyle>
          <a:p>
            <a:pPr lvl="0">
              <a:tabLst>
                <a:tab pos="1828800" algn="l"/>
              </a:tabLst>
            </a:pPr>
            <a:r>
              <a:rPr lang="en-US" dirty="0"/>
              <a:t>Click to edit Master text styles</a:t>
            </a:r>
          </a:p>
          <a:p>
            <a:pPr lvl="1"/>
            <a:r>
              <a:rPr lang="en-US" dirty="0"/>
              <a:t>Second level</a:t>
            </a:r>
          </a:p>
          <a:p>
            <a:pPr lvl="2"/>
            <a:r>
              <a:rPr lang="en-US" dirty="0"/>
              <a:t>Third level</a:t>
            </a:r>
          </a:p>
        </p:txBody>
      </p:sp>
      <p:pic>
        <p:nvPicPr>
          <p:cNvPr id="8" name="Logo - NENA">
            <a:extLst>
              <a:ext uri="{FF2B5EF4-FFF2-40B4-BE49-F238E27FC236}">
                <a16:creationId xmlns:a16="http://schemas.microsoft.com/office/drawing/2014/main" id="{6313AD6F-8482-46FB-A59F-37660BDF40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79760" y="6314441"/>
            <a:ext cx="1021080" cy="425449"/>
          </a:xfrm>
          <a:prstGeom prst="rect">
            <a:avLst/>
          </a:prstGeom>
        </p:spPr>
      </p:pic>
      <p:sp>
        <p:nvSpPr>
          <p:cNvPr id="5" name="Title 4">
            <a:extLst>
              <a:ext uri="{FF2B5EF4-FFF2-40B4-BE49-F238E27FC236}">
                <a16:creationId xmlns:a16="http://schemas.microsoft.com/office/drawing/2014/main" id="{06F718A2-E65A-467D-8A89-12CA264E576F}"/>
              </a:ext>
            </a:extLst>
          </p:cNvPr>
          <p:cNvSpPr>
            <a:spLocks noGrp="1"/>
          </p:cNvSpPr>
          <p:nvPr>
            <p:ph type="title"/>
          </p:nvPr>
        </p:nvSpPr>
        <p:spPr>
          <a:xfrm>
            <a:off x="902249" y="162676"/>
            <a:ext cx="6912484" cy="1250004"/>
          </a:xfrm>
        </p:spPr>
        <p:txBody>
          <a:bodyPr/>
          <a:lstStyle/>
          <a:p>
            <a:r>
              <a:rPr lang="en-US" dirty="0"/>
              <a:t>Click to edit Master title style</a:t>
            </a:r>
          </a:p>
        </p:txBody>
      </p:sp>
      <p:sp>
        <p:nvSpPr>
          <p:cNvPr id="13" name="Picture Placeholder 12">
            <a:extLst>
              <a:ext uri="{FF2B5EF4-FFF2-40B4-BE49-F238E27FC236}">
                <a16:creationId xmlns:a16="http://schemas.microsoft.com/office/drawing/2014/main" id="{1AFC5FFB-102B-4C3F-8C57-F26A6E4D4F14}"/>
              </a:ext>
            </a:extLst>
          </p:cNvPr>
          <p:cNvSpPr>
            <a:spLocks noGrp="1"/>
          </p:cNvSpPr>
          <p:nvPr>
            <p:ph type="pic" sz="quarter" idx="17"/>
          </p:nvPr>
        </p:nvSpPr>
        <p:spPr>
          <a:xfrm>
            <a:off x="8430300" y="0"/>
            <a:ext cx="3897166" cy="6951132"/>
          </a:xfrm>
          <a:custGeom>
            <a:avLst/>
            <a:gdLst>
              <a:gd name="connsiteX0" fmla="*/ 2290830 w 3897166"/>
              <a:gd name="connsiteY0" fmla="*/ 0 h 6951132"/>
              <a:gd name="connsiteX1" fmla="*/ 3897166 w 3897166"/>
              <a:gd name="connsiteY1" fmla="*/ 0 h 6951132"/>
              <a:gd name="connsiteX2" fmla="*/ 3897166 w 3897166"/>
              <a:gd name="connsiteY2" fmla="*/ 6951132 h 6951132"/>
              <a:gd name="connsiteX3" fmla="*/ 2426822 w 3897166"/>
              <a:gd name="connsiteY3" fmla="*/ 6951132 h 6951132"/>
              <a:gd name="connsiteX4" fmla="*/ 2273348 w 3897166"/>
              <a:gd name="connsiteY4" fmla="*/ 6865136 h 6951132"/>
              <a:gd name="connsiteX5" fmla="*/ 383327 w 3897166"/>
              <a:gd name="connsiteY5" fmla="*/ 5806104 h 6951132"/>
              <a:gd name="connsiteX6" fmla="*/ 0 w 3897166"/>
              <a:gd name="connsiteY6" fmla="*/ 5192863 h 6951132"/>
              <a:gd name="connsiteX7" fmla="*/ 0 w 3897166"/>
              <a:gd name="connsiteY7" fmla="*/ 1682068 h 6951132"/>
              <a:gd name="connsiteX8" fmla="*/ 383327 w 3897166"/>
              <a:gd name="connsiteY8" fmla="*/ 1068829 h 6951132"/>
              <a:gd name="connsiteX9" fmla="*/ 2181538 w 3897166"/>
              <a:gd name="connsiteY9" fmla="*/ 61240 h 695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7166" h="6951132">
                <a:moveTo>
                  <a:pt x="2290830" y="0"/>
                </a:moveTo>
                <a:lnTo>
                  <a:pt x="3897166" y="0"/>
                </a:lnTo>
                <a:lnTo>
                  <a:pt x="3897166" y="6951132"/>
                </a:lnTo>
                <a:lnTo>
                  <a:pt x="2426822" y="6951132"/>
                </a:lnTo>
                <a:lnTo>
                  <a:pt x="2273348" y="6865136"/>
                </a:lnTo>
                <a:cubicBezTo>
                  <a:pt x="383327" y="5806104"/>
                  <a:pt x="383327" y="5806104"/>
                  <a:pt x="383327" y="5806104"/>
                </a:cubicBezTo>
                <a:cubicBezTo>
                  <a:pt x="159720" y="5683455"/>
                  <a:pt x="0" y="5453492"/>
                  <a:pt x="0" y="5192863"/>
                </a:cubicBezTo>
                <a:cubicBezTo>
                  <a:pt x="0" y="1682068"/>
                  <a:pt x="0" y="1682068"/>
                  <a:pt x="0" y="1682068"/>
                </a:cubicBezTo>
                <a:cubicBezTo>
                  <a:pt x="0" y="1421440"/>
                  <a:pt x="159720" y="1191477"/>
                  <a:pt x="383327" y="1068829"/>
                </a:cubicBezTo>
                <a:cubicBezTo>
                  <a:pt x="1157657" y="634950"/>
                  <a:pt x="1741429" y="307845"/>
                  <a:pt x="2181538" y="61240"/>
                </a:cubicBezTo>
                <a:close/>
              </a:path>
            </a:pathLst>
          </a:custGeom>
          <a:solidFill>
            <a:schemeClr val="bg1">
              <a:lumMod val="65000"/>
            </a:schemeClr>
          </a:solidFill>
          <a:ln w="152400">
            <a:solidFill>
              <a:schemeClr val="tx2"/>
            </a:solidFill>
          </a:ln>
        </p:spPr>
        <p:txBody>
          <a:bodyPr wrap="square">
            <a:noAutofit/>
          </a:bodyPr>
          <a:lstStyle>
            <a:lvl1pPr algn="ctr">
              <a:defRPr sz="1800"/>
            </a:lvl1pPr>
          </a:lstStyle>
          <a:p>
            <a:r>
              <a:rPr lang="en-US" dirty="0"/>
              <a:t>Click icon to add picture</a:t>
            </a:r>
          </a:p>
        </p:txBody>
      </p:sp>
      <p:sp>
        <p:nvSpPr>
          <p:cNvPr id="6" name="Picture Placeholder 5">
            <a:extLst>
              <a:ext uri="{FF2B5EF4-FFF2-40B4-BE49-F238E27FC236}">
                <a16:creationId xmlns:a16="http://schemas.microsoft.com/office/drawing/2014/main" id="{CDBC8AB2-FA82-4930-AC51-ADFADE11F8E1}"/>
              </a:ext>
            </a:extLst>
          </p:cNvPr>
          <p:cNvSpPr>
            <a:spLocks noGrp="1"/>
          </p:cNvSpPr>
          <p:nvPr>
            <p:ph type="pic" sz="quarter" idx="16"/>
          </p:nvPr>
        </p:nvSpPr>
        <p:spPr>
          <a:xfrm>
            <a:off x="7306692" y="2386383"/>
            <a:ext cx="2247216" cy="252697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76200">
            <a:solidFill>
              <a:schemeClr val="tx2"/>
            </a:solidFill>
          </a:ln>
        </p:spPr>
        <p:txBody>
          <a:bodyPr wrap="square">
            <a:noAutofit/>
          </a:bodyPr>
          <a:lstStyle>
            <a:lvl1pPr algn="ctr">
              <a:defRPr sz="1800"/>
            </a:lvl1pPr>
          </a:lstStyle>
          <a:p>
            <a:r>
              <a:rPr lang="en-US" dirty="0"/>
              <a:t>Click icon to add picture</a:t>
            </a:r>
          </a:p>
        </p:txBody>
      </p:sp>
    </p:spTree>
    <p:extLst>
      <p:ext uri="{BB962C8B-B14F-4D97-AF65-F5344CB8AC3E}">
        <p14:creationId xmlns:p14="http://schemas.microsoft.com/office/powerpoint/2010/main" val="1579618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C4B6-05C1-4765-B4CA-86B87DB40434}"/>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7049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Only - Center Invers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DBD4AE-DDB1-477C-BEC1-54D8EAA4CEFF}"/>
              </a:ext>
            </a:extLst>
          </p:cNvPr>
          <p:cNvSpPr>
            <a:spLocks noGrp="1"/>
          </p:cNvSpPr>
          <p:nvPr>
            <p:ph type="title"/>
          </p:nvPr>
        </p:nvSpPr>
        <p:spPr>
          <a:xfrm>
            <a:off x="902249" y="2870537"/>
            <a:ext cx="10375351" cy="1250004"/>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844126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Group Exercise Re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A64EDB4-BC2A-CDE4-3BAD-FB47BE27E0D8}"/>
              </a:ext>
            </a:extLst>
          </p:cNvPr>
          <p:cNvPicPr>
            <a:picLocks noChangeAspect="1"/>
          </p:cNvPicPr>
          <p:nvPr userDrawn="1"/>
        </p:nvPicPr>
        <p:blipFill rotWithShape="1">
          <a:blip r:embed="rId2">
            <a:duotone>
              <a:prstClr val="black"/>
              <a:srgbClr val="FF0000">
                <a:tint val="45000"/>
                <a:satMod val="400000"/>
              </a:srgbClr>
            </a:duotone>
          </a:blip>
          <a:srcRect l="1572" t="24231" r="611" b="3881"/>
          <a:stretch/>
        </p:blipFill>
        <p:spPr>
          <a:xfrm>
            <a:off x="0" y="0"/>
            <a:ext cx="12192000" cy="6858000"/>
          </a:xfrm>
          <a:prstGeom prst="rect">
            <a:avLst/>
          </a:prstGeom>
        </p:spPr>
      </p:pic>
      <p:sp>
        <p:nvSpPr>
          <p:cNvPr id="8" name="Rectangle 7">
            <a:extLst>
              <a:ext uri="{FF2B5EF4-FFF2-40B4-BE49-F238E27FC236}">
                <a16:creationId xmlns:a16="http://schemas.microsoft.com/office/drawing/2014/main" id="{309EBCCB-7CF8-3C4B-88D4-ECC2A6C2EAF1}"/>
              </a:ext>
            </a:extLst>
          </p:cNvPr>
          <p:cNvSpPr/>
          <p:nvPr userDrawn="1"/>
        </p:nvSpPr>
        <p:spPr>
          <a:xfrm>
            <a:off x="0" y="2376815"/>
            <a:ext cx="12192000" cy="1352811"/>
          </a:xfrm>
          <a:prstGeom prst="rect">
            <a:avLst/>
          </a:prstGeom>
          <a:solidFill>
            <a:srgbClr val="9F1F16">
              <a:alpha val="53846"/>
            </a:srgbClr>
          </a:solidFill>
          <a:ln w="158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ontserrat Medium"/>
              <a:ea typeface="+mn-ea"/>
              <a:cs typeface="+mn-cs"/>
            </a:endParaRPr>
          </a:p>
        </p:txBody>
      </p:sp>
      <p:sp>
        <p:nvSpPr>
          <p:cNvPr id="9" name="Content Placeholder 2">
            <a:extLst>
              <a:ext uri="{FF2B5EF4-FFF2-40B4-BE49-F238E27FC236}">
                <a16:creationId xmlns:a16="http://schemas.microsoft.com/office/drawing/2014/main" id="{E6953D94-FA43-200B-BED3-B9C00FB189F7}"/>
              </a:ext>
            </a:extLst>
          </p:cNvPr>
          <p:cNvSpPr txBox="1">
            <a:spLocks/>
          </p:cNvSpPr>
          <p:nvPr userDrawn="1"/>
        </p:nvSpPr>
        <p:spPr>
          <a:xfrm>
            <a:off x="908325" y="2351763"/>
            <a:ext cx="10375350" cy="1352811"/>
          </a:xfrm>
          <a:prstGeom prst="rect">
            <a:avLst/>
          </a:prstGeom>
        </p:spPr>
        <p:txBody>
          <a:bodyPr vert="horz" lIns="0" tIns="45720" rIns="0" bIns="45720" rtlCol="0" anchor="ctr" anchorCtr="1">
            <a:normAutofit/>
          </a:bodyPr>
          <a:lstStyle>
            <a:lvl1pPr marL="0" indent="0" algn="l" defTabSz="914400" rtl="0" eaLnBrk="1" latinLnBrk="0" hangingPunct="1">
              <a:lnSpc>
                <a:spcPct val="120000"/>
              </a:lnSpc>
              <a:spcBef>
                <a:spcPts val="1000"/>
              </a:spcBef>
              <a:buClr>
                <a:schemeClr val="accent1"/>
              </a:buClr>
              <a:buSzPct val="110000"/>
              <a:buFontTx/>
              <a:buBlip>
                <a:blip r:embed="rId3"/>
              </a:buBlip>
              <a:defRPr lang="en-US" sz="2800" b="0" kern="1200" cap="none" baseline="0" dirty="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4">
                  <a:extLst>
                    <a:ext uri="{96DAC541-7B7A-43D3-8B79-37D633B846F1}">
                      <asvg:svgBlip xmlns:asvg="http://schemas.microsoft.com/office/drawing/2016/SVG/main" r:embed="rId5"/>
                    </a:ext>
                  </a:extLst>
                </a:blip>
              </a:buBlip>
              <a:defRPr lang="en-US" sz="24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20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0" marR="0" lvl="0" indent="0" algn="l" defTabSz="914400" rtl="0" eaLnBrk="1" fontAlgn="auto" latinLnBrk="0" hangingPunct="1">
              <a:lnSpc>
                <a:spcPct val="120000"/>
              </a:lnSpc>
              <a:spcBef>
                <a:spcPts val="1000"/>
              </a:spcBef>
              <a:spcAft>
                <a:spcPts val="0"/>
              </a:spcAft>
              <a:buClr>
                <a:srgbClr val="FF0000"/>
              </a:buClr>
              <a:buSzPct val="110000"/>
              <a:buFontTx/>
              <a:buBlip>
                <a:blip r:embed="rId3"/>
              </a:buBlip>
              <a:tabLst/>
              <a:defRPr/>
            </a:pPr>
            <a:r>
              <a:rPr kumimoji="0" lang="en-US" sz="6000" b="1" i="0" u="none" strike="noStrike" kern="1200" cap="none" spc="300" normalizeH="0" baseline="0" noProof="0" dirty="0">
                <a:ln>
                  <a:noFill/>
                </a:ln>
                <a:solidFill>
                  <a:srgbClr val="FFFFFF"/>
                </a:solidFill>
                <a:effectLst/>
                <a:uLnTx/>
                <a:uFillTx/>
                <a:latin typeface="Montserrat" pitchFamily="2" charset="77"/>
                <a:ea typeface="+mn-ea"/>
                <a:cs typeface="+mn-cs"/>
              </a:rPr>
              <a:t>Group Exercise</a:t>
            </a:r>
          </a:p>
        </p:txBody>
      </p:sp>
      <p:sp>
        <p:nvSpPr>
          <p:cNvPr id="13" name="Content 1">
            <a:extLst>
              <a:ext uri="{FF2B5EF4-FFF2-40B4-BE49-F238E27FC236}">
                <a16:creationId xmlns:a16="http://schemas.microsoft.com/office/drawing/2014/main" id="{8C40428F-36AD-F7D0-B1B9-0083BBCF5087}"/>
              </a:ext>
            </a:extLst>
          </p:cNvPr>
          <p:cNvSpPr>
            <a:spLocks noGrp="1"/>
          </p:cNvSpPr>
          <p:nvPr>
            <p:ph sz="quarter" idx="14"/>
          </p:nvPr>
        </p:nvSpPr>
        <p:spPr>
          <a:xfrm>
            <a:off x="1537970" y="4110521"/>
            <a:ext cx="9116060" cy="2316480"/>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406587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 Subheadline">
    <p:spTree>
      <p:nvGrpSpPr>
        <p:cNvPr id="1" name=""/>
        <p:cNvGrpSpPr/>
        <p:nvPr/>
      </p:nvGrpSpPr>
      <p:grpSpPr>
        <a:xfrm>
          <a:off x="0" y="0"/>
          <a:ext cx="0" cy="0"/>
          <a:chOff x="0" y="0"/>
          <a:chExt cx="0" cy="0"/>
        </a:xfrm>
      </p:grpSpPr>
      <p:sp>
        <p:nvSpPr>
          <p:cNvPr id="4" name="Heading 1">
            <a:extLst>
              <a:ext uri="{FF2B5EF4-FFF2-40B4-BE49-F238E27FC236}">
                <a16:creationId xmlns:a16="http://schemas.microsoft.com/office/drawing/2014/main" id="{B9424433-A012-446B-8938-19B3D175C7CD}"/>
              </a:ext>
            </a:extLst>
          </p:cNvPr>
          <p:cNvSpPr>
            <a:spLocks noGrp="1"/>
          </p:cNvSpPr>
          <p:nvPr>
            <p:ph type="body" sz="quarter" idx="10" hasCustomPrompt="1"/>
          </p:nvPr>
        </p:nvSpPr>
        <p:spPr>
          <a:xfrm>
            <a:off x="902249" y="1446213"/>
            <a:ext cx="10375351" cy="382587"/>
          </a:xfrm>
          <a:prstGeom prst="rect">
            <a:avLst/>
          </a:prstGeom>
        </p:spPr>
        <p:txBody>
          <a:bodyPr vert="horz" lIns="0" tIns="45720" rIns="0" bIns="45720" rtlCol="0" anchor="t" anchorCtr="0">
            <a:noAutofit/>
          </a:bodyPr>
          <a:lstStyle>
            <a:lvl1pPr>
              <a:defRPr lang="en-US" sz="2000" i="0" spc="0" baseline="0" dirty="0">
                <a:solidFill>
                  <a:schemeClr val="tx1"/>
                </a:solidFill>
                <a:latin typeface="+mj-lt"/>
                <a:ea typeface="+mj-ea"/>
                <a:cs typeface="+mj-cs"/>
              </a:defRPr>
            </a:lvl1pPr>
          </a:lstStyle>
          <a:p>
            <a:pPr lvl="0">
              <a:lnSpc>
                <a:spcPct val="85000"/>
              </a:lnSpc>
              <a:spcBef>
                <a:spcPct val="0"/>
              </a:spcBef>
              <a:buNone/>
            </a:pPr>
            <a:r>
              <a:rPr lang="en-US" dirty="0"/>
              <a:t>Subheadline</a:t>
            </a:r>
          </a:p>
        </p:txBody>
      </p:sp>
      <p:sp>
        <p:nvSpPr>
          <p:cNvPr id="2" name="Title 1">
            <a:extLst>
              <a:ext uri="{FF2B5EF4-FFF2-40B4-BE49-F238E27FC236}">
                <a16:creationId xmlns:a16="http://schemas.microsoft.com/office/drawing/2014/main" id="{F9FD9FCA-849B-4ACC-B593-675FA9FB730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02268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2_Top Title and Content - Full Width">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CF1959E7-8769-418B-BAA4-328F66C1CD40}"/>
              </a:ext>
            </a:extLst>
          </p:cNvPr>
          <p:cNvSpPr>
            <a:spLocks noGrp="1"/>
          </p:cNvSpPr>
          <p:nvPr>
            <p:ph type="pic" sz="quarter" idx="15"/>
          </p:nvPr>
        </p:nvSpPr>
        <p:spPr>
          <a:xfrm>
            <a:off x="0" y="3889375"/>
            <a:ext cx="12192000" cy="2968625"/>
          </a:xfrm>
          <a:prstGeom prst="rect">
            <a:avLst/>
          </a:prstGeom>
          <a:solidFill>
            <a:schemeClr val="bg2"/>
          </a:solidFill>
        </p:spPr>
        <p:txBody>
          <a:bodyPr vert="horz" lIns="0" tIns="45720" rIns="0" bIns="45720" rtlCol="0" anchor="ctr" anchorCtr="0">
            <a:normAutofit/>
          </a:bodyPr>
          <a:lstStyle>
            <a:lvl1pPr>
              <a:defRPr lang="en-US"/>
            </a:lvl1pPr>
          </a:lstStyle>
          <a:p>
            <a:pPr lvl="0" algn="ctr"/>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1351280" y="1500137"/>
            <a:ext cx="9926320" cy="2324200"/>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D5CC4B6-05C1-4765-B4CA-86B87DB40434}"/>
              </a:ext>
            </a:extLst>
          </p:cNvPr>
          <p:cNvSpPr>
            <a:spLocks noGrp="1"/>
          </p:cNvSpPr>
          <p:nvPr>
            <p:ph type="title"/>
          </p:nvPr>
        </p:nvSpPr>
        <p:spPr/>
        <p:txBody>
          <a:bodyPr/>
          <a:lstStyle/>
          <a:p>
            <a:r>
              <a:rPr lang="en-US"/>
              <a:t>Click to edit Master title style</a:t>
            </a:r>
          </a:p>
        </p:txBody>
      </p:sp>
      <p:pic>
        <p:nvPicPr>
          <p:cNvPr id="9" name="Logo - NENA">
            <a:extLst>
              <a:ext uri="{FF2B5EF4-FFF2-40B4-BE49-F238E27FC236}">
                <a16:creationId xmlns:a16="http://schemas.microsoft.com/office/drawing/2014/main" id="{46090F4B-CC97-442B-A281-88534BD9B9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Tree>
    <p:extLst>
      <p:ext uri="{BB962C8B-B14F-4D97-AF65-F5344CB8AC3E}">
        <p14:creationId xmlns:p14="http://schemas.microsoft.com/office/powerpoint/2010/main" val="4204614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1/4 Pic - Lef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0" y="0"/>
            <a:ext cx="2590800"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3124201" y="1625601"/>
            <a:ext cx="8153400"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3124201" y="333829"/>
            <a:ext cx="8153400" cy="907697"/>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311451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Pic - Lef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0" y="0"/>
            <a:ext cx="4665044"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5219701" y="1625601"/>
            <a:ext cx="6057900"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5219701" y="333829"/>
            <a:ext cx="6057900" cy="907697"/>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2720109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Pic - Left with Hexagon">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hasCustomPrompt="1"/>
          </p:nvPr>
        </p:nvSpPr>
        <p:spPr>
          <a:xfrm>
            <a:off x="0" y="0"/>
            <a:ext cx="4665044" cy="6858000"/>
          </a:xfrm>
          <a:prstGeom prst="rect">
            <a:avLst/>
          </a:prstGeom>
          <a:solidFill>
            <a:schemeClr val="bg2"/>
          </a:solidFill>
        </p:spPr>
        <p:txBody>
          <a:bodyPr/>
          <a:lstStyle>
            <a:lvl1pPr algn="ctr">
              <a:defRPr/>
            </a:lvl1pPr>
          </a:lstStyle>
          <a:p>
            <a:r>
              <a:rPr lang="en-US" dirty="0"/>
              <a:t>Click icon to </a:t>
            </a:r>
            <a:br>
              <a:rPr lang="en-US" dirty="0"/>
            </a:br>
            <a:r>
              <a:rPr lang="en-US" dirty="0"/>
              <a:t>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6718435" y="1625601"/>
            <a:ext cx="4559165"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6718435" y="333829"/>
            <a:ext cx="4559165" cy="907697"/>
          </a:xfrm>
        </p:spPr>
        <p:txBody>
          <a:bodyPr/>
          <a:lstStyle>
            <a:lvl1pPr algn="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A235140C-31B5-4E1C-B245-89339F56CEE4}"/>
              </a:ext>
            </a:extLst>
          </p:cNvPr>
          <p:cNvSpPr>
            <a:spLocks noGrp="1"/>
          </p:cNvSpPr>
          <p:nvPr>
            <p:ph type="pic" sz="quarter" idx="16"/>
          </p:nvPr>
        </p:nvSpPr>
        <p:spPr>
          <a:xfrm>
            <a:off x="3541436" y="2386383"/>
            <a:ext cx="2247216" cy="252697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57150">
            <a:solidFill>
              <a:schemeClr val="tx2"/>
            </a:solidFill>
          </a:ln>
        </p:spPr>
        <p:txBody>
          <a:bodyPr wrap="square">
            <a:noAutofit/>
          </a:bodyPr>
          <a:lstStyle>
            <a:lvl1pPr algn="ctr">
              <a:defRPr sz="1800"/>
            </a:lvl1pPr>
          </a:lstStyle>
          <a:p>
            <a:r>
              <a:rPr lang="en-US" dirty="0"/>
              <a:t>Click icon to add picture</a:t>
            </a:r>
          </a:p>
        </p:txBody>
      </p:sp>
    </p:spTree>
    <p:extLst>
      <p:ext uri="{BB962C8B-B14F-4D97-AF65-F5344CB8AC3E}">
        <p14:creationId xmlns:p14="http://schemas.microsoft.com/office/powerpoint/2010/main" val="2591688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4 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9601200" y="0"/>
            <a:ext cx="2590800"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8480511"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6" name="Logo - NENA">
            <a:extLst>
              <a:ext uri="{FF2B5EF4-FFF2-40B4-BE49-F238E27FC236}">
                <a16:creationId xmlns:a16="http://schemas.microsoft.com/office/drawing/2014/main" id="{C9C161D1-A603-432D-9257-03C7E6F917FC}"/>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3" name="Title 2">
            <a:extLst>
              <a:ext uri="{FF2B5EF4-FFF2-40B4-BE49-F238E27FC236}">
                <a16:creationId xmlns:a16="http://schemas.microsoft.com/office/drawing/2014/main" id="{0FC7953C-4205-4FC4-9D0B-720BD5F3697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7517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7526956" y="0"/>
            <a:ext cx="4665044"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6326591"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6" name="Logo - NENA">
            <a:extLst>
              <a:ext uri="{FF2B5EF4-FFF2-40B4-BE49-F238E27FC236}">
                <a16:creationId xmlns:a16="http://schemas.microsoft.com/office/drawing/2014/main" id="{53A92D83-4908-4957-A13F-B353A09A9FC6}"/>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2" name="Title 1">
            <a:extLst>
              <a:ext uri="{FF2B5EF4-FFF2-40B4-BE49-F238E27FC236}">
                <a16:creationId xmlns:a16="http://schemas.microsoft.com/office/drawing/2014/main" id="{5A6B93C1-5E3D-493C-A1CA-A0501B69DD5C}"/>
              </a:ext>
            </a:extLst>
          </p:cNvPr>
          <p:cNvSpPr>
            <a:spLocks noGrp="1"/>
          </p:cNvSpPr>
          <p:nvPr>
            <p:ph type="title"/>
          </p:nvPr>
        </p:nvSpPr>
        <p:spPr>
          <a:xfrm>
            <a:off x="902249" y="548083"/>
            <a:ext cx="6326591" cy="679293"/>
          </a:xfrm>
        </p:spPr>
        <p:txBody>
          <a:bodyPr/>
          <a:lstStyle/>
          <a:p>
            <a:r>
              <a:rPr lang="en-US" dirty="0"/>
              <a:t>Click to edit Master title style</a:t>
            </a:r>
          </a:p>
        </p:txBody>
      </p:sp>
    </p:spTree>
    <p:extLst>
      <p:ext uri="{BB962C8B-B14F-4D97-AF65-F5344CB8AC3E}">
        <p14:creationId xmlns:p14="http://schemas.microsoft.com/office/powerpoint/2010/main" val="3251439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Left - 2 Charts Right">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C989A32C-B4F2-402F-A8F6-AA25BAA7641A}"/>
              </a:ext>
            </a:extLst>
          </p:cNvPr>
          <p:cNvSpPr>
            <a:spLocks noGrp="1"/>
          </p:cNvSpPr>
          <p:nvPr>
            <p:ph type="chart" sz="quarter" idx="13"/>
          </p:nvPr>
        </p:nvSpPr>
        <p:spPr>
          <a:xfrm>
            <a:off x="6868585" y="4208913"/>
            <a:ext cx="4409015" cy="1697512"/>
          </a:xfrm>
          <a:prstGeom prst="rect">
            <a:avLst/>
          </a:prstGeom>
        </p:spPr>
        <p:txBody>
          <a:bodyPr anchor="ctr" anchorCtr="1"/>
          <a:lstStyle>
            <a:lvl1pPr marL="0" indent="0">
              <a:buNone/>
              <a:defRPr/>
            </a:lvl1pPr>
          </a:lstStyle>
          <a:p>
            <a:r>
              <a:rPr lang="en-US"/>
              <a:t>Click icon to add chart</a:t>
            </a:r>
          </a:p>
        </p:txBody>
      </p:sp>
      <p:sp>
        <p:nvSpPr>
          <p:cNvPr id="10" name="Heading 2">
            <a:extLst>
              <a:ext uri="{FF2B5EF4-FFF2-40B4-BE49-F238E27FC236}">
                <a16:creationId xmlns:a16="http://schemas.microsoft.com/office/drawing/2014/main" id="{FC883967-09F6-4517-880C-5BB81415E3AC}"/>
              </a:ext>
            </a:extLst>
          </p:cNvPr>
          <p:cNvSpPr>
            <a:spLocks noGrp="1"/>
          </p:cNvSpPr>
          <p:nvPr>
            <p:ph type="body" sz="quarter" idx="15" hasCustomPrompt="1"/>
          </p:nvPr>
        </p:nvSpPr>
        <p:spPr>
          <a:xfrm>
            <a:off x="6868585" y="3850139"/>
            <a:ext cx="4409015"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dirty="0"/>
              <a:t>Chart 2 Title</a:t>
            </a:r>
          </a:p>
        </p:txBody>
      </p:sp>
      <p:sp>
        <p:nvSpPr>
          <p:cNvPr id="6" name="Chart Placeholder 1">
            <a:extLst>
              <a:ext uri="{FF2B5EF4-FFF2-40B4-BE49-F238E27FC236}">
                <a16:creationId xmlns:a16="http://schemas.microsoft.com/office/drawing/2014/main" id="{C2365A2D-2EDC-4B92-8AB8-0AADCB1576A6}"/>
              </a:ext>
            </a:extLst>
          </p:cNvPr>
          <p:cNvSpPr>
            <a:spLocks noGrp="1"/>
          </p:cNvSpPr>
          <p:nvPr>
            <p:ph type="chart" sz="quarter" idx="12"/>
          </p:nvPr>
        </p:nvSpPr>
        <p:spPr>
          <a:xfrm>
            <a:off x="6868585" y="2026763"/>
            <a:ext cx="4409015" cy="1697512"/>
          </a:xfrm>
          <a:prstGeom prst="rect">
            <a:avLst/>
          </a:prstGeom>
        </p:spPr>
        <p:txBody>
          <a:bodyPr anchor="ctr" anchorCtr="1"/>
          <a:lstStyle>
            <a:lvl1pPr marL="0" indent="0">
              <a:buNone/>
              <a:defRPr/>
            </a:lvl1pPr>
          </a:lstStyle>
          <a:p>
            <a:r>
              <a:rPr lang="en-US"/>
              <a:t>Click icon to add chart</a:t>
            </a:r>
            <a:endParaRPr lang="en-US" dirty="0"/>
          </a:p>
        </p:txBody>
      </p:sp>
      <p:sp>
        <p:nvSpPr>
          <p:cNvPr id="9" name="Heading 1">
            <a:extLst>
              <a:ext uri="{FF2B5EF4-FFF2-40B4-BE49-F238E27FC236}">
                <a16:creationId xmlns:a16="http://schemas.microsoft.com/office/drawing/2014/main" id="{8C419748-7DD5-4C73-BB4F-7A56442A86F5}"/>
              </a:ext>
            </a:extLst>
          </p:cNvPr>
          <p:cNvSpPr>
            <a:spLocks noGrp="1"/>
          </p:cNvSpPr>
          <p:nvPr>
            <p:ph type="body" sz="quarter" idx="14" hasCustomPrompt="1"/>
          </p:nvPr>
        </p:nvSpPr>
        <p:spPr>
          <a:xfrm>
            <a:off x="6868585" y="1668463"/>
            <a:ext cx="4409015"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dirty="0"/>
              <a:t>Chart 1 Title</a:t>
            </a:r>
          </a:p>
        </p:txBody>
      </p:sp>
      <p:sp>
        <p:nvSpPr>
          <p:cNvPr id="3" name="Content 1"/>
          <p:cNvSpPr>
            <a:spLocks noGrp="1"/>
          </p:cNvSpPr>
          <p:nvPr>
            <p:ph idx="1"/>
          </p:nvPr>
        </p:nvSpPr>
        <p:spPr>
          <a:xfrm>
            <a:off x="898527" y="1669209"/>
            <a:ext cx="5813357" cy="423721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A954FECD-A517-4809-B80B-30D2B9BFCE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1964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Pic - Right with Hexagon">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hasCustomPrompt="1"/>
          </p:nvPr>
        </p:nvSpPr>
        <p:spPr>
          <a:xfrm>
            <a:off x="7526956" y="0"/>
            <a:ext cx="4665044" cy="6858000"/>
          </a:xfrm>
          <a:prstGeom prst="rect">
            <a:avLst/>
          </a:prstGeom>
          <a:solidFill>
            <a:schemeClr val="bg2"/>
          </a:solidFill>
        </p:spPr>
        <p:txBody>
          <a:bodyPr/>
          <a:lstStyle>
            <a:lvl1pPr algn="ctr">
              <a:defRPr/>
            </a:lvl1pPr>
          </a:lstStyle>
          <a:p>
            <a:r>
              <a:rPr lang="en-US" dirty="0"/>
              <a:t>Click icon </a:t>
            </a:r>
            <a:br>
              <a:rPr lang="en-US" dirty="0"/>
            </a:br>
            <a:r>
              <a:rPr lang="en-US" dirty="0"/>
              <a:t>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5084665"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8" name="Logo - NENA">
            <a:extLst>
              <a:ext uri="{FF2B5EF4-FFF2-40B4-BE49-F238E27FC236}">
                <a16:creationId xmlns:a16="http://schemas.microsoft.com/office/drawing/2014/main" id="{4E279AD4-60D5-4992-9200-2BD1DBA922B8}"/>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3" name="Title 2">
            <a:extLst>
              <a:ext uri="{FF2B5EF4-FFF2-40B4-BE49-F238E27FC236}">
                <a16:creationId xmlns:a16="http://schemas.microsoft.com/office/drawing/2014/main" id="{DAFFFEFF-0BE4-465B-8AC7-3D4557C041EF}"/>
              </a:ext>
            </a:extLst>
          </p:cNvPr>
          <p:cNvSpPr>
            <a:spLocks noGrp="1"/>
          </p:cNvSpPr>
          <p:nvPr>
            <p:ph type="title"/>
          </p:nvPr>
        </p:nvSpPr>
        <p:spPr/>
        <p:txBody>
          <a:bodyPr/>
          <a:lstStyle/>
          <a:p>
            <a:r>
              <a:rPr lang="en-US"/>
              <a:t>Click to edit Master title style</a:t>
            </a:r>
          </a:p>
        </p:txBody>
      </p:sp>
      <p:sp>
        <p:nvSpPr>
          <p:cNvPr id="19" name="Picture Placeholder 18">
            <a:extLst>
              <a:ext uri="{FF2B5EF4-FFF2-40B4-BE49-F238E27FC236}">
                <a16:creationId xmlns:a16="http://schemas.microsoft.com/office/drawing/2014/main" id="{70A20286-87D6-480D-BB42-2F9CD6C503EA}"/>
              </a:ext>
            </a:extLst>
          </p:cNvPr>
          <p:cNvSpPr>
            <a:spLocks noGrp="1"/>
          </p:cNvSpPr>
          <p:nvPr>
            <p:ph type="pic" sz="quarter" idx="16"/>
          </p:nvPr>
        </p:nvSpPr>
        <p:spPr>
          <a:xfrm>
            <a:off x="6397251" y="2386383"/>
            <a:ext cx="2247216" cy="252697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57150">
            <a:solidFill>
              <a:schemeClr val="tx2"/>
            </a:solidFill>
          </a:ln>
        </p:spPr>
        <p:txBody>
          <a:bodyPr wrap="square">
            <a:noAutofit/>
          </a:bodyPr>
          <a:lstStyle>
            <a:lvl1pPr algn="ctr">
              <a:defRPr sz="1800"/>
            </a:lvl1pPr>
          </a:lstStyle>
          <a:p>
            <a:r>
              <a:rPr lang="en-US" dirty="0"/>
              <a:t>Click icon to add picture</a:t>
            </a:r>
          </a:p>
        </p:txBody>
      </p:sp>
    </p:spTree>
    <p:extLst>
      <p:ext uri="{BB962C8B-B14F-4D97-AF65-F5344CB8AC3E}">
        <p14:creationId xmlns:p14="http://schemas.microsoft.com/office/powerpoint/2010/main" val="338046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50% 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6146800" y="0"/>
            <a:ext cx="6045200"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4980391"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6" name="Logo - NENA">
            <a:extLst>
              <a:ext uri="{FF2B5EF4-FFF2-40B4-BE49-F238E27FC236}">
                <a16:creationId xmlns:a16="http://schemas.microsoft.com/office/drawing/2014/main" id="{F0F392A7-D158-40D5-8851-DED301668BA2}"/>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3" name="Title 2">
            <a:extLst>
              <a:ext uri="{FF2B5EF4-FFF2-40B4-BE49-F238E27FC236}">
                <a16:creationId xmlns:a16="http://schemas.microsoft.com/office/drawing/2014/main" id="{EEE2DE21-BB2B-4A1E-829C-3A89B47BE17E}"/>
              </a:ext>
            </a:extLst>
          </p:cNvPr>
          <p:cNvSpPr>
            <a:spLocks noGrp="1"/>
          </p:cNvSpPr>
          <p:nvPr>
            <p:ph type="title"/>
          </p:nvPr>
        </p:nvSpPr>
        <p:spPr>
          <a:xfrm>
            <a:off x="902249" y="162676"/>
            <a:ext cx="4980391" cy="1250004"/>
          </a:xfrm>
        </p:spPr>
        <p:txBody>
          <a:bodyPr/>
          <a:lstStyle/>
          <a:p>
            <a:r>
              <a:rPr lang="en-US" dirty="0"/>
              <a:t>Click to edit Master title style</a:t>
            </a:r>
          </a:p>
        </p:txBody>
      </p:sp>
    </p:spTree>
    <p:extLst>
      <p:ext uri="{BB962C8B-B14F-4D97-AF65-F5344CB8AC3E}">
        <p14:creationId xmlns:p14="http://schemas.microsoft.com/office/powerpoint/2010/main" val="1143410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1_50% 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6146800" y="0"/>
            <a:ext cx="6045200" cy="6858000"/>
          </a:xfrm>
          <a:prstGeom prst="rect">
            <a:avLst/>
          </a:prstGeom>
          <a:solidFill>
            <a:schemeClr val="bg2"/>
          </a:solidFill>
        </p:spPr>
        <p:txBody>
          <a:bodyPr/>
          <a:lstStyle>
            <a:lvl1pPr algn="ctr">
              <a:defRPr/>
            </a:lvl1pPr>
          </a:lstStyle>
          <a:p>
            <a:r>
              <a:rPr lang="en-US"/>
              <a:t>Click icon to add picture</a:t>
            </a:r>
          </a:p>
        </p:txBody>
      </p:sp>
      <p:sp>
        <p:nvSpPr>
          <p:cNvPr id="3" name="Chart Placeholder 1">
            <a:extLst>
              <a:ext uri="{FF2B5EF4-FFF2-40B4-BE49-F238E27FC236}">
                <a16:creationId xmlns:a16="http://schemas.microsoft.com/office/drawing/2014/main" id="{4904AD6B-F58B-416B-B1FD-87D1CC1133E6}"/>
              </a:ext>
            </a:extLst>
          </p:cNvPr>
          <p:cNvSpPr>
            <a:spLocks noGrp="1"/>
          </p:cNvSpPr>
          <p:nvPr>
            <p:ph type="chart" sz="quarter" idx="16"/>
          </p:nvPr>
        </p:nvSpPr>
        <p:spPr>
          <a:xfrm>
            <a:off x="901700" y="3703321"/>
            <a:ext cx="4981575" cy="2646680"/>
          </a:xfrm>
          <a:prstGeom prst="rect">
            <a:avLst/>
          </a:prstGeom>
        </p:spPr>
        <p:txBody>
          <a:bodyPr/>
          <a:lstStyle>
            <a:lvl1pPr algn="ctr">
              <a:defRPr/>
            </a:lvl1pPr>
          </a:lstStyle>
          <a:p>
            <a:r>
              <a:rPr lang="en-US"/>
              <a:t>Click icon to add chart</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371601"/>
            <a:ext cx="4980391" cy="2255519"/>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8" name="Logo - NENA">
            <a:extLst>
              <a:ext uri="{FF2B5EF4-FFF2-40B4-BE49-F238E27FC236}">
                <a16:creationId xmlns:a16="http://schemas.microsoft.com/office/drawing/2014/main" id="{6313AD6F-8482-46FB-A59F-37660BDF400F}"/>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5" name="Title 4">
            <a:extLst>
              <a:ext uri="{FF2B5EF4-FFF2-40B4-BE49-F238E27FC236}">
                <a16:creationId xmlns:a16="http://schemas.microsoft.com/office/drawing/2014/main" id="{06F718A2-E65A-467D-8A89-12CA264E576F}"/>
              </a:ext>
            </a:extLst>
          </p:cNvPr>
          <p:cNvSpPr>
            <a:spLocks noGrp="1"/>
          </p:cNvSpPr>
          <p:nvPr>
            <p:ph type="title"/>
          </p:nvPr>
        </p:nvSpPr>
        <p:spPr>
          <a:xfrm>
            <a:off x="902249" y="162676"/>
            <a:ext cx="4980391" cy="1250004"/>
          </a:xfrm>
        </p:spPr>
        <p:txBody>
          <a:bodyPr/>
          <a:lstStyle/>
          <a:p>
            <a:r>
              <a:rPr lang="en-US" dirty="0"/>
              <a:t>Click to edit Master title style</a:t>
            </a:r>
          </a:p>
        </p:txBody>
      </p:sp>
    </p:spTree>
    <p:extLst>
      <p:ext uri="{BB962C8B-B14F-4D97-AF65-F5344CB8AC3E}">
        <p14:creationId xmlns:p14="http://schemas.microsoft.com/office/powerpoint/2010/main" val="289884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Hexagon Pic - Left">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4546600" y="1371601"/>
            <a:ext cx="6730365" cy="4942840"/>
          </a:xfrm>
          <a:prstGeom prst="rect">
            <a:avLst/>
          </a:prstGeom>
        </p:spPr>
        <p:txBody>
          <a:bodyPr vert="horz" lIns="0" tIns="45720" rIns="0" bIns="45720" rtlCol="0" anchor="ctr" anchorCtr="0">
            <a:normAutofit fontScale="70000" lnSpcReduction="20000"/>
          </a:bodyPr>
          <a:lstStyle>
            <a:lvl1pPr>
              <a:defRPr lang="en-US"/>
            </a:lvl1pPr>
            <a:lvl2pPr>
              <a:defRPr lang="en-US"/>
            </a:lvl2pPr>
            <a:lvl3pPr>
              <a:defRPr lang="en-US"/>
            </a:lvl3pPr>
          </a:lstStyle>
          <a:p>
            <a:pPr lvl="0">
              <a:tabLst>
                <a:tab pos="1828800" algn="l"/>
              </a:tabLst>
            </a:pPr>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06F718A2-E65A-467D-8A89-12CA264E576F}"/>
              </a:ext>
            </a:extLst>
          </p:cNvPr>
          <p:cNvSpPr>
            <a:spLocks noGrp="1"/>
          </p:cNvSpPr>
          <p:nvPr>
            <p:ph type="title"/>
          </p:nvPr>
        </p:nvSpPr>
        <p:spPr>
          <a:xfrm>
            <a:off x="4546600" y="162676"/>
            <a:ext cx="6730365" cy="1250004"/>
          </a:xfrm>
        </p:spPr>
        <p:txBody>
          <a:bodyPr/>
          <a:lstStyle>
            <a:lvl1pPr algn="l">
              <a:defRPr/>
            </a:lvl1pPr>
          </a:lstStyle>
          <a:p>
            <a:r>
              <a:rPr lang="en-US" dirty="0"/>
              <a:t>Click to edit Master title style</a:t>
            </a:r>
          </a:p>
        </p:txBody>
      </p:sp>
      <p:sp>
        <p:nvSpPr>
          <p:cNvPr id="17" name="Freeform: Shape 16">
            <a:extLst>
              <a:ext uri="{FF2B5EF4-FFF2-40B4-BE49-F238E27FC236}">
                <a16:creationId xmlns:a16="http://schemas.microsoft.com/office/drawing/2014/main" id="{267D2050-704D-49C8-8ED4-2DC36CE0DDDA}"/>
              </a:ext>
            </a:extLst>
          </p:cNvPr>
          <p:cNvSpPr txBox="1">
            <a:spLocks/>
          </p:cNvSpPr>
          <p:nvPr/>
        </p:nvSpPr>
        <p:spPr>
          <a:xfrm>
            <a:off x="0" y="-33867"/>
            <a:ext cx="3984624" cy="6942667"/>
          </a:xfrm>
          <a:custGeom>
            <a:avLst/>
            <a:gdLst>
              <a:gd name="connsiteX0" fmla="*/ 0 w 3984624"/>
              <a:gd name="connsiteY0" fmla="*/ 0 h 6942667"/>
              <a:gd name="connsiteX1" fmla="*/ 1690546 w 3984624"/>
              <a:gd name="connsiteY1" fmla="*/ 0 h 6942667"/>
              <a:gd name="connsiteX2" fmla="*/ 1836587 w 3984624"/>
              <a:gd name="connsiteY2" fmla="*/ 85358 h 6942667"/>
              <a:gd name="connsiteX3" fmla="*/ 3635062 w 3984624"/>
              <a:gd name="connsiteY3" fmla="*/ 1136537 h 6942667"/>
              <a:gd name="connsiteX4" fmla="*/ 3984624 w 3984624"/>
              <a:gd name="connsiteY4" fmla="*/ 1745227 h 6942667"/>
              <a:gd name="connsiteX5" fmla="*/ 3984624 w 3984624"/>
              <a:gd name="connsiteY5" fmla="*/ 5229981 h 6942667"/>
              <a:gd name="connsiteX6" fmla="*/ 3635062 w 3984624"/>
              <a:gd name="connsiteY6" fmla="*/ 5838673 h 6942667"/>
              <a:gd name="connsiteX7" fmla="*/ 1752708 w 3984624"/>
              <a:gd name="connsiteY7" fmla="*/ 6938877 h 6942667"/>
              <a:gd name="connsiteX8" fmla="*/ 1746221 w 3984624"/>
              <a:gd name="connsiteY8" fmla="*/ 6942667 h 6942667"/>
              <a:gd name="connsiteX9" fmla="*/ 0 w 3984624"/>
              <a:gd name="connsiteY9" fmla="*/ 6942667 h 6942667"/>
              <a:gd name="connsiteX10" fmla="*/ 0 w 3984624"/>
              <a:gd name="connsiteY10" fmla="*/ 0 h 694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4624" h="6942667">
                <a:moveTo>
                  <a:pt x="0" y="0"/>
                </a:moveTo>
                <a:lnTo>
                  <a:pt x="1690546" y="0"/>
                </a:lnTo>
                <a:lnTo>
                  <a:pt x="1836587" y="85358"/>
                </a:lnTo>
                <a:cubicBezTo>
                  <a:pt x="3635062" y="1136537"/>
                  <a:pt x="3635062" y="1136537"/>
                  <a:pt x="3635062" y="1136537"/>
                </a:cubicBezTo>
                <a:cubicBezTo>
                  <a:pt x="3847837" y="1258274"/>
                  <a:pt x="3984624" y="1486532"/>
                  <a:pt x="3984624" y="1745227"/>
                </a:cubicBezTo>
                <a:cubicBezTo>
                  <a:pt x="3984624" y="5229981"/>
                  <a:pt x="3984624" y="5229981"/>
                  <a:pt x="3984624" y="5229981"/>
                </a:cubicBezTo>
                <a:cubicBezTo>
                  <a:pt x="3984624" y="5488677"/>
                  <a:pt x="3847837" y="5716934"/>
                  <a:pt x="3635062" y="5838673"/>
                </a:cubicBezTo>
                <a:cubicBezTo>
                  <a:pt x="2792977" y="6330856"/>
                  <a:pt x="2187730" y="6684613"/>
                  <a:pt x="1752708" y="6938877"/>
                </a:cubicBezTo>
                <a:lnTo>
                  <a:pt x="1746221" y="6942667"/>
                </a:lnTo>
                <a:lnTo>
                  <a:pt x="0" y="6942667"/>
                </a:lnTo>
                <a:lnTo>
                  <a:pt x="0" y="0"/>
                </a:lnTo>
                <a:close/>
              </a:path>
            </a:pathLst>
          </a:custGeom>
          <a:solidFill>
            <a:schemeClr val="bg1">
              <a:lumMod val="65000"/>
            </a:schemeClr>
          </a:solidFill>
          <a:ln w="152400">
            <a:noFill/>
          </a:ln>
        </p:spPr>
        <p:txBody>
          <a:bodyPr vert="horz" wrap="square" lIns="0" tIns="45720" rIns="0" bIns="45720" rtlCol="0" anchor="ctr" anchorCtr="1">
            <a:noAutofit/>
          </a:bodyPr>
          <a:lstStyle>
            <a:lvl1pPr marL="0" indent="0" algn="ctr" defTabSz="914400" rtl="0" eaLnBrk="1" latinLnBrk="0" hangingPunct="1">
              <a:lnSpc>
                <a:spcPct val="120000"/>
              </a:lnSpc>
              <a:spcBef>
                <a:spcPts val="1000"/>
              </a:spcBef>
              <a:buClr>
                <a:schemeClr val="accent1"/>
              </a:buClr>
              <a:buSzPct val="110000"/>
              <a:buFontTx/>
              <a:buBlip>
                <a:blip r:embed="rId2"/>
              </a:buBlip>
              <a:defRPr lang="en-US" sz="1800" b="0" kern="1200" cap="none" baseline="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3">
                  <a:extLst>
                    <a:ext uri="{96DAC541-7B7A-43D3-8B79-37D633B846F1}">
                      <asvg:svgBlip xmlns:asvg="http://schemas.microsoft.com/office/drawing/2016/SVG/main" r:embed="rId4"/>
                    </a:ext>
                  </a:extLst>
                </a:blip>
              </a:buBlip>
              <a:defRPr lang="en-US" sz="18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16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dirty="0"/>
              <a:t>Click icon to add picture</a:t>
            </a:r>
          </a:p>
        </p:txBody>
      </p:sp>
      <p:sp>
        <p:nvSpPr>
          <p:cNvPr id="22" name="Freeform 14">
            <a:extLst>
              <a:ext uri="{FF2B5EF4-FFF2-40B4-BE49-F238E27FC236}">
                <a16:creationId xmlns:a16="http://schemas.microsoft.com/office/drawing/2014/main" id="{D5E9A97B-5230-42E8-93AF-DF88C1B5E1E9}"/>
              </a:ext>
            </a:extLst>
          </p:cNvPr>
          <p:cNvSpPr>
            <a:spLocks/>
          </p:cNvSpPr>
          <p:nvPr userDrawn="1"/>
        </p:nvSpPr>
        <p:spPr bwMode="auto">
          <a:xfrm>
            <a:off x="1433211" y="-118532"/>
            <a:ext cx="2503090" cy="7094416"/>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 name="connsiteX0" fmla="*/ 9529 w 10000"/>
              <a:gd name="connsiteY0" fmla="*/ 2079 h 9855"/>
              <a:gd name="connsiteX1" fmla="*/ 5492 w 10000"/>
              <a:gd name="connsiteY1" fmla="*/ 0 h 9855"/>
              <a:gd name="connsiteX2" fmla="*/ 492 w 10000"/>
              <a:gd name="connsiteY2" fmla="*/ 2079 h 9855"/>
              <a:gd name="connsiteX3" fmla="*/ 0 w 10000"/>
              <a:gd name="connsiteY3" fmla="*/ 2803 h 9855"/>
              <a:gd name="connsiteX4" fmla="*/ 0 w 10000"/>
              <a:gd name="connsiteY4" fmla="*/ 6944 h 9855"/>
              <a:gd name="connsiteX5" fmla="*/ 492 w 10000"/>
              <a:gd name="connsiteY5" fmla="*/ 7667 h 9855"/>
              <a:gd name="connsiteX6" fmla="*/ 4529 w 10000"/>
              <a:gd name="connsiteY6" fmla="*/ 9747 h 9855"/>
              <a:gd name="connsiteX7" fmla="*/ 5000 w 10000"/>
              <a:gd name="connsiteY7" fmla="*/ 9855 h 9855"/>
              <a:gd name="connsiteX8" fmla="*/ 5492 w 10000"/>
              <a:gd name="connsiteY8" fmla="*/ 9747 h 9855"/>
              <a:gd name="connsiteX9" fmla="*/ 9529 w 10000"/>
              <a:gd name="connsiteY9" fmla="*/ 7667 h 9855"/>
              <a:gd name="connsiteX10" fmla="*/ 10000 w 10000"/>
              <a:gd name="connsiteY10" fmla="*/ 6944 h 9855"/>
              <a:gd name="connsiteX11" fmla="*/ 10000 w 10000"/>
              <a:gd name="connsiteY11" fmla="*/ 2803 h 9855"/>
              <a:gd name="connsiteX12" fmla="*/ 9529 w 10000"/>
              <a:gd name="connsiteY12" fmla="*/ 2079 h 9855"/>
              <a:gd name="connsiteX0" fmla="*/ 9935 w 10406"/>
              <a:gd name="connsiteY0" fmla="*/ 2110 h 10000"/>
              <a:gd name="connsiteX1" fmla="*/ 5898 w 10406"/>
              <a:gd name="connsiteY1" fmla="*/ 0 h 10000"/>
              <a:gd name="connsiteX2" fmla="*/ 406 w 10406"/>
              <a:gd name="connsiteY2" fmla="*/ 2844 h 10000"/>
              <a:gd name="connsiteX3" fmla="*/ 406 w 10406"/>
              <a:gd name="connsiteY3" fmla="*/ 7046 h 10000"/>
              <a:gd name="connsiteX4" fmla="*/ 898 w 10406"/>
              <a:gd name="connsiteY4" fmla="*/ 7780 h 10000"/>
              <a:gd name="connsiteX5" fmla="*/ 4935 w 10406"/>
              <a:gd name="connsiteY5" fmla="*/ 9890 h 10000"/>
              <a:gd name="connsiteX6" fmla="*/ 5406 w 10406"/>
              <a:gd name="connsiteY6" fmla="*/ 10000 h 10000"/>
              <a:gd name="connsiteX7" fmla="*/ 5898 w 10406"/>
              <a:gd name="connsiteY7" fmla="*/ 9890 h 10000"/>
              <a:gd name="connsiteX8" fmla="*/ 9935 w 10406"/>
              <a:gd name="connsiteY8" fmla="*/ 7780 h 10000"/>
              <a:gd name="connsiteX9" fmla="*/ 10406 w 10406"/>
              <a:gd name="connsiteY9" fmla="*/ 7046 h 10000"/>
              <a:gd name="connsiteX10" fmla="*/ 10406 w 10406"/>
              <a:gd name="connsiteY10" fmla="*/ 2844 h 10000"/>
              <a:gd name="connsiteX11" fmla="*/ 9935 w 10406"/>
              <a:gd name="connsiteY11" fmla="*/ 2110 h 10000"/>
              <a:gd name="connsiteX0" fmla="*/ 9847 w 10318"/>
              <a:gd name="connsiteY0" fmla="*/ 2110 h 10000"/>
              <a:gd name="connsiteX1" fmla="*/ 5810 w 10318"/>
              <a:gd name="connsiteY1" fmla="*/ 0 h 10000"/>
              <a:gd name="connsiteX2" fmla="*/ 318 w 10318"/>
              <a:gd name="connsiteY2" fmla="*/ 7046 h 10000"/>
              <a:gd name="connsiteX3" fmla="*/ 810 w 10318"/>
              <a:gd name="connsiteY3" fmla="*/ 7780 h 10000"/>
              <a:gd name="connsiteX4" fmla="*/ 4847 w 10318"/>
              <a:gd name="connsiteY4" fmla="*/ 9890 h 10000"/>
              <a:gd name="connsiteX5" fmla="*/ 5318 w 10318"/>
              <a:gd name="connsiteY5" fmla="*/ 10000 h 10000"/>
              <a:gd name="connsiteX6" fmla="*/ 5810 w 10318"/>
              <a:gd name="connsiteY6" fmla="*/ 9890 h 10000"/>
              <a:gd name="connsiteX7" fmla="*/ 9847 w 10318"/>
              <a:gd name="connsiteY7" fmla="*/ 7780 h 10000"/>
              <a:gd name="connsiteX8" fmla="*/ 10318 w 10318"/>
              <a:gd name="connsiteY8" fmla="*/ 7046 h 10000"/>
              <a:gd name="connsiteX9" fmla="*/ 10318 w 10318"/>
              <a:gd name="connsiteY9" fmla="*/ 2844 h 10000"/>
              <a:gd name="connsiteX10" fmla="*/ 9847 w 10318"/>
              <a:gd name="connsiteY10" fmla="*/ 2110 h 10000"/>
              <a:gd name="connsiteX0" fmla="*/ 9044 w 9515"/>
              <a:gd name="connsiteY0" fmla="*/ 2110 h 10000"/>
              <a:gd name="connsiteX1" fmla="*/ 5007 w 9515"/>
              <a:gd name="connsiteY1" fmla="*/ 0 h 10000"/>
              <a:gd name="connsiteX2" fmla="*/ 7 w 9515"/>
              <a:gd name="connsiteY2" fmla="*/ 7780 h 10000"/>
              <a:gd name="connsiteX3" fmla="*/ 4044 w 9515"/>
              <a:gd name="connsiteY3" fmla="*/ 9890 h 10000"/>
              <a:gd name="connsiteX4" fmla="*/ 4515 w 9515"/>
              <a:gd name="connsiteY4" fmla="*/ 10000 h 10000"/>
              <a:gd name="connsiteX5" fmla="*/ 5007 w 9515"/>
              <a:gd name="connsiteY5" fmla="*/ 9890 h 10000"/>
              <a:gd name="connsiteX6" fmla="*/ 9044 w 9515"/>
              <a:gd name="connsiteY6" fmla="*/ 7780 h 10000"/>
              <a:gd name="connsiteX7" fmla="*/ 9515 w 9515"/>
              <a:gd name="connsiteY7" fmla="*/ 7046 h 10000"/>
              <a:gd name="connsiteX8" fmla="*/ 9515 w 9515"/>
              <a:gd name="connsiteY8" fmla="*/ 2844 h 10000"/>
              <a:gd name="connsiteX9" fmla="*/ 9044 w 9515"/>
              <a:gd name="connsiteY9" fmla="*/ 2110 h 10000"/>
              <a:gd name="connsiteX0" fmla="*/ 5267 w 5762"/>
              <a:gd name="connsiteY0" fmla="*/ 2110 h 10660"/>
              <a:gd name="connsiteX1" fmla="*/ 1024 w 5762"/>
              <a:gd name="connsiteY1" fmla="*/ 0 h 10660"/>
              <a:gd name="connsiteX2" fmla="*/ 12 w 5762"/>
              <a:gd name="connsiteY2" fmla="*/ 9890 h 10660"/>
              <a:gd name="connsiteX3" fmla="*/ 507 w 5762"/>
              <a:gd name="connsiteY3" fmla="*/ 10000 h 10660"/>
              <a:gd name="connsiteX4" fmla="*/ 1024 w 5762"/>
              <a:gd name="connsiteY4" fmla="*/ 9890 h 10660"/>
              <a:gd name="connsiteX5" fmla="*/ 5267 w 5762"/>
              <a:gd name="connsiteY5" fmla="*/ 7780 h 10660"/>
              <a:gd name="connsiteX6" fmla="*/ 5762 w 5762"/>
              <a:gd name="connsiteY6" fmla="*/ 7046 h 10660"/>
              <a:gd name="connsiteX7" fmla="*/ 5762 w 5762"/>
              <a:gd name="connsiteY7" fmla="*/ 2844 h 10660"/>
              <a:gd name="connsiteX8" fmla="*/ 5267 w 5762"/>
              <a:gd name="connsiteY8" fmla="*/ 2110 h 10660"/>
              <a:gd name="connsiteX0" fmla="*/ 8342 w 9201"/>
              <a:gd name="connsiteY0" fmla="*/ 1979 h 9381"/>
              <a:gd name="connsiteX1" fmla="*/ 978 w 9201"/>
              <a:gd name="connsiteY1" fmla="*/ 0 h 9381"/>
              <a:gd name="connsiteX2" fmla="*/ 81 w 9201"/>
              <a:gd name="connsiteY2" fmla="*/ 9381 h 9381"/>
              <a:gd name="connsiteX3" fmla="*/ 978 w 9201"/>
              <a:gd name="connsiteY3" fmla="*/ 9278 h 9381"/>
              <a:gd name="connsiteX4" fmla="*/ 8342 w 9201"/>
              <a:gd name="connsiteY4" fmla="*/ 7298 h 9381"/>
              <a:gd name="connsiteX5" fmla="*/ 9201 w 9201"/>
              <a:gd name="connsiteY5" fmla="*/ 6610 h 9381"/>
              <a:gd name="connsiteX6" fmla="*/ 9201 w 9201"/>
              <a:gd name="connsiteY6" fmla="*/ 2668 h 9381"/>
              <a:gd name="connsiteX7" fmla="*/ 8342 w 9201"/>
              <a:gd name="connsiteY7" fmla="*/ 1979 h 9381"/>
              <a:gd name="connsiteX0" fmla="*/ 9004 w 9938"/>
              <a:gd name="connsiteY0" fmla="*/ 2110 h 10237"/>
              <a:gd name="connsiteX1" fmla="*/ 1001 w 9938"/>
              <a:gd name="connsiteY1" fmla="*/ 0 h 10237"/>
              <a:gd name="connsiteX2" fmla="*/ 1001 w 9938"/>
              <a:gd name="connsiteY2" fmla="*/ 9890 h 10237"/>
              <a:gd name="connsiteX3" fmla="*/ 9004 w 9938"/>
              <a:gd name="connsiteY3" fmla="*/ 7780 h 10237"/>
              <a:gd name="connsiteX4" fmla="*/ 9938 w 9938"/>
              <a:gd name="connsiteY4" fmla="*/ 7046 h 10237"/>
              <a:gd name="connsiteX5" fmla="*/ 9938 w 9938"/>
              <a:gd name="connsiteY5" fmla="*/ 2844 h 10237"/>
              <a:gd name="connsiteX6" fmla="*/ 9004 w 9938"/>
              <a:gd name="connsiteY6" fmla="*/ 2110 h 10237"/>
              <a:gd name="connsiteX0" fmla="*/ 979 w 9972"/>
              <a:gd name="connsiteY0" fmla="*/ 9661 h 10000"/>
              <a:gd name="connsiteX1" fmla="*/ 9032 w 9972"/>
              <a:gd name="connsiteY1" fmla="*/ 7600 h 10000"/>
              <a:gd name="connsiteX2" fmla="*/ 9972 w 9972"/>
              <a:gd name="connsiteY2" fmla="*/ 6883 h 10000"/>
              <a:gd name="connsiteX3" fmla="*/ 9972 w 9972"/>
              <a:gd name="connsiteY3" fmla="*/ 2778 h 10000"/>
              <a:gd name="connsiteX4" fmla="*/ 9032 w 9972"/>
              <a:gd name="connsiteY4" fmla="*/ 2061 h 10000"/>
              <a:gd name="connsiteX5" fmla="*/ 979 w 9972"/>
              <a:gd name="connsiteY5" fmla="*/ 0 h 10000"/>
              <a:gd name="connsiteX6" fmla="*/ 1222 w 9972"/>
              <a:gd name="connsiteY6" fmla="*/ 9768 h 10000"/>
              <a:gd name="connsiteX0" fmla="*/ 779 w 10000"/>
              <a:gd name="connsiteY0" fmla="*/ 8443 h 9768"/>
              <a:gd name="connsiteX1" fmla="*/ 9057 w 10000"/>
              <a:gd name="connsiteY1" fmla="*/ 7600 h 9768"/>
              <a:gd name="connsiteX2" fmla="*/ 10000 w 10000"/>
              <a:gd name="connsiteY2" fmla="*/ 6883 h 9768"/>
              <a:gd name="connsiteX3" fmla="*/ 10000 w 10000"/>
              <a:gd name="connsiteY3" fmla="*/ 2778 h 9768"/>
              <a:gd name="connsiteX4" fmla="*/ 9057 w 10000"/>
              <a:gd name="connsiteY4" fmla="*/ 2061 h 9768"/>
              <a:gd name="connsiteX5" fmla="*/ 982 w 10000"/>
              <a:gd name="connsiteY5" fmla="*/ 0 h 9768"/>
              <a:gd name="connsiteX6" fmla="*/ 1225 w 10000"/>
              <a:gd name="connsiteY6" fmla="*/ 9768 h 9768"/>
              <a:gd name="connsiteX0" fmla="*/ 779 w 10000"/>
              <a:gd name="connsiteY0" fmla="*/ 8644 h 10000"/>
              <a:gd name="connsiteX1" fmla="*/ 3459 w 10000"/>
              <a:gd name="connsiteY1" fmla="*/ 9103 h 10000"/>
              <a:gd name="connsiteX2" fmla="*/ 9057 w 10000"/>
              <a:gd name="connsiteY2" fmla="*/ 7781 h 10000"/>
              <a:gd name="connsiteX3" fmla="*/ 10000 w 10000"/>
              <a:gd name="connsiteY3" fmla="*/ 7046 h 10000"/>
              <a:gd name="connsiteX4" fmla="*/ 10000 w 10000"/>
              <a:gd name="connsiteY4" fmla="*/ 2844 h 10000"/>
              <a:gd name="connsiteX5" fmla="*/ 9057 w 10000"/>
              <a:gd name="connsiteY5" fmla="*/ 2110 h 10000"/>
              <a:gd name="connsiteX6" fmla="*/ 982 w 10000"/>
              <a:gd name="connsiteY6" fmla="*/ 0 h 10000"/>
              <a:gd name="connsiteX7" fmla="*/ 1225 w 10000"/>
              <a:gd name="connsiteY7" fmla="*/ 10000 h 10000"/>
              <a:gd name="connsiteX0" fmla="*/ 3459 w 10000"/>
              <a:gd name="connsiteY0" fmla="*/ 9103 h 10000"/>
              <a:gd name="connsiteX1" fmla="*/ 9057 w 10000"/>
              <a:gd name="connsiteY1" fmla="*/ 7781 h 10000"/>
              <a:gd name="connsiteX2" fmla="*/ 10000 w 10000"/>
              <a:gd name="connsiteY2" fmla="*/ 7046 h 10000"/>
              <a:gd name="connsiteX3" fmla="*/ 10000 w 10000"/>
              <a:gd name="connsiteY3" fmla="*/ 2844 h 10000"/>
              <a:gd name="connsiteX4" fmla="*/ 9057 w 10000"/>
              <a:gd name="connsiteY4" fmla="*/ 2110 h 10000"/>
              <a:gd name="connsiteX5" fmla="*/ 982 w 10000"/>
              <a:gd name="connsiteY5" fmla="*/ 0 h 10000"/>
              <a:gd name="connsiteX6" fmla="*/ 1225 w 10000"/>
              <a:gd name="connsiteY6" fmla="*/ 10000 h 10000"/>
              <a:gd name="connsiteX0" fmla="*/ 2477 w 9018"/>
              <a:gd name="connsiteY0" fmla="*/ 9103 h 9103"/>
              <a:gd name="connsiteX1" fmla="*/ 8075 w 9018"/>
              <a:gd name="connsiteY1" fmla="*/ 7781 h 9103"/>
              <a:gd name="connsiteX2" fmla="*/ 9018 w 9018"/>
              <a:gd name="connsiteY2" fmla="*/ 7046 h 9103"/>
              <a:gd name="connsiteX3" fmla="*/ 9018 w 9018"/>
              <a:gd name="connsiteY3" fmla="*/ 2844 h 9103"/>
              <a:gd name="connsiteX4" fmla="*/ 8075 w 9018"/>
              <a:gd name="connsiteY4" fmla="*/ 2110 h 9103"/>
              <a:gd name="connsiteX5" fmla="*/ 0 w 9018"/>
              <a:gd name="connsiteY5" fmla="*/ 0 h 9103"/>
              <a:gd name="connsiteX0" fmla="*/ 0 w 7253"/>
              <a:gd name="connsiteY0" fmla="*/ 9154 h 9154"/>
              <a:gd name="connsiteX1" fmla="*/ 6207 w 7253"/>
              <a:gd name="connsiteY1" fmla="*/ 7702 h 9154"/>
              <a:gd name="connsiteX2" fmla="*/ 7253 w 7253"/>
              <a:gd name="connsiteY2" fmla="*/ 6894 h 9154"/>
              <a:gd name="connsiteX3" fmla="*/ 7253 w 7253"/>
              <a:gd name="connsiteY3" fmla="*/ 2278 h 9154"/>
              <a:gd name="connsiteX4" fmla="*/ 6207 w 7253"/>
              <a:gd name="connsiteY4" fmla="*/ 1472 h 9154"/>
              <a:gd name="connsiteX5" fmla="*/ 629 w 7253"/>
              <a:gd name="connsiteY5" fmla="*/ 0 h 9154"/>
              <a:gd name="connsiteX0" fmla="*/ 0 w 10000"/>
              <a:gd name="connsiteY0" fmla="*/ 10000 h 10000"/>
              <a:gd name="connsiteX1" fmla="*/ 8558 w 10000"/>
              <a:gd name="connsiteY1" fmla="*/ 8414 h 10000"/>
              <a:gd name="connsiteX2" fmla="*/ 10000 w 10000"/>
              <a:gd name="connsiteY2" fmla="*/ 7531 h 10000"/>
              <a:gd name="connsiteX3" fmla="*/ 10000 w 10000"/>
              <a:gd name="connsiteY3" fmla="*/ 2489 h 10000"/>
              <a:gd name="connsiteX4" fmla="*/ 8558 w 10000"/>
              <a:gd name="connsiteY4" fmla="*/ 1608 h 10000"/>
              <a:gd name="connsiteX5" fmla="*/ 867 w 10000"/>
              <a:gd name="connsiteY5" fmla="*/ 0 h 10000"/>
              <a:gd name="connsiteX0" fmla="*/ 0 w 10000"/>
              <a:gd name="connsiteY0" fmla="*/ 10000 h 10000"/>
              <a:gd name="connsiteX1" fmla="*/ 8558 w 10000"/>
              <a:gd name="connsiteY1" fmla="*/ 8414 h 10000"/>
              <a:gd name="connsiteX2" fmla="*/ 10000 w 10000"/>
              <a:gd name="connsiteY2" fmla="*/ 7531 h 10000"/>
              <a:gd name="connsiteX3" fmla="*/ 10000 w 10000"/>
              <a:gd name="connsiteY3" fmla="*/ 2489 h 10000"/>
              <a:gd name="connsiteX4" fmla="*/ 8558 w 10000"/>
              <a:gd name="connsiteY4" fmla="*/ 1608 h 10000"/>
              <a:gd name="connsiteX5" fmla="*/ 867 w 10000"/>
              <a:gd name="connsiteY5" fmla="*/ 0 h 10000"/>
              <a:gd name="connsiteX0" fmla="*/ 0 w 10000"/>
              <a:gd name="connsiteY0" fmla="*/ 10000 h 10000"/>
              <a:gd name="connsiteX1" fmla="*/ 8558 w 10000"/>
              <a:gd name="connsiteY1" fmla="*/ 8414 h 10000"/>
              <a:gd name="connsiteX2" fmla="*/ 10000 w 10000"/>
              <a:gd name="connsiteY2" fmla="*/ 7531 h 10000"/>
              <a:gd name="connsiteX3" fmla="*/ 10000 w 10000"/>
              <a:gd name="connsiteY3" fmla="*/ 2489 h 10000"/>
              <a:gd name="connsiteX4" fmla="*/ 8558 w 10000"/>
              <a:gd name="connsiteY4" fmla="*/ 1608 h 10000"/>
              <a:gd name="connsiteX5" fmla="*/ 867 w 10000"/>
              <a:gd name="connsiteY5" fmla="*/ 0 h 10000"/>
              <a:gd name="connsiteX0" fmla="*/ 0 w 10000"/>
              <a:gd name="connsiteY0" fmla="*/ 10000 h 10000"/>
              <a:gd name="connsiteX1" fmla="*/ 8558 w 10000"/>
              <a:gd name="connsiteY1" fmla="*/ 8414 h 10000"/>
              <a:gd name="connsiteX2" fmla="*/ 10000 w 10000"/>
              <a:gd name="connsiteY2" fmla="*/ 7531 h 10000"/>
              <a:gd name="connsiteX3" fmla="*/ 10000 w 10000"/>
              <a:gd name="connsiteY3" fmla="*/ 2489 h 10000"/>
              <a:gd name="connsiteX4" fmla="*/ 8558 w 10000"/>
              <a:gd name="connsiteY4" fmla="*/ 1608 h 10000"/>
              <a:gd name="connsiteX5" fmla="*/ 867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10000"/>
                </a:moveTo>
                <a:cubicBezTo>
                  <a:pt x="4279" y="9207"/>
                  <a:pt x="6892" y="8826"/>
                  <a:pt x="8558" y="8414"/>
                </a:cubicBezTo>
                <a:cubicBezTo>
                  <a:pt x="9439" y="8235"/>
                  <a:pt x="10000" y="7906"/>
                  <a:pt x="10000" y="7531"/>
                </a:cubicBezTo>
                <a:lnTo>
                  <a:pt x="10000" y="2489"/>
                </a:lnTo>
                <a:cubicBezTo>
                  <a:pt x="10000" y="2115"/>
                  <a:pt x="9439" y="1784"/>
                  <a:pt x="8558" y="1608"/>
                </a:cubicBezTo>
                <a:lnTo>
                  <a:pt x="867" y="0"/>
                </a:lnTo>
              </a:path>
            </a:pathLst>
          </a:custGeom>
          <a:noFill/>
          <a:ln w="203200">
            <a:solidFill>
              <a:schemeClr val="tx2"/>
            </a:solid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37170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Hexagon Pic - Right">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371601"/>
            <a:ext cx="6912484" cy="4942840"/>
          </a:xfrm>
          <a:prstGeom prst="rect">
            <a:avLst/>
          </a:prstGeom>
        </p:spPr>
        <p:txBody>
          <a:bodyPr vert="horz" lIns="0" tIns="45720" rIns="0" bIns="45720" rtlCol="0" anchor="ctr" anchorCtr="0">
            <a:normAutofit fontScale="70000" lnSpcReduction="20000"/>
          </a:bodyPr>
          <a:lstStyle>
            <a:lvl1pPr>
              <a:tabLst>
                <a:tab pos="1828800" algn="l"/>
              </a:tabLst>
              <a:defRPr lang="en-US"/>
            </a:lvl1pPr>
            <a:lvl2pPr>
              <a:tabLst>
                <a:tab pos="1828800" algn="l"/>
              </a:tabLst>
              <a:defRPr lang="en-US"/>
            </a:lvl2pPr>
            <a:lvl3pPr>
              <a:tabLst>
                <a:tab pos="1828800" algn="l"/>
              </a:tabLst>
              <a:defRPr lang="en-US"/>
            </a:lvl3pPr>
          </a:lstStyle>
          <a:p>
            <a:pPr lvl="0">
              <a:tabLst>
                <a:tab pos="1828800" algn="l"/>
              </a:tabLst>
            </a:pPr>
            <a:r>
              <a:rPr lang="en-US" dirty="0"/>
              <a:t>Click to edit Master text styles</a:t>
            </a:r>
          </a:p>
          <a:p>
            <a:pPr lvl="1"/>
            <a:r>
              <a:rPr lang="en-US" dirty="0"/>
              <a:t>Second level</a:t>
            </a:r>
          </a:p>
          <a:p>
            <a:pPr lvl="2"/>
            <a:r>
              <a:rPr lang="en-US" dirty="0"/>
              <a:t>Third level</a:t>
            </a:r>
          </a:p>
        </p:txBody>
      </p:sp>
      <p:pic>
        <p:nvPicPr>
          <p:cNvPr id="8" name="Logo - NENA">
            <a:extLst>
              <a:ext uri="{FF2B5EF4-FFF2-40B4-BE49-F238E27FC236}">
                <a16:creationId xmlns:a16="http://schemas.microsoft.com/office/drawing/2014/main" id="{6313AD6F-8482-46FB-A59F-37660BDF40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79760" y="6314441"/>
            <a:ext cx="1021080" cy="425449"/>
          </a:xfrm>
          <a:prstGeom prst="rect">
            <a:avLst/>
          </a:prstGeom>
        </p:spPr>
      </p:pic>
      <p:sp>
        <p:nvSpPr>
          <p:cNvPr id="5" name="Title 4">
            <a:extLst>
              <a:ext uri="{FF2B5EF4-FFF2-40B4-BE49-F238E27FC236}">
                <a16:creationId xmlns:a16="http://schemas.microsoft.com/office/drawing/2014/main" id="{06F718A2-E65A-467D-8A89-12CA264E576F}"/>
              </a:ext>
            </a:extLst>
          </p:cNvPr>
          <p:cNvSpPr>
            <a:spLocks noGrp="1"/>
          </p:cNvSpPr>
          <p:nvPr>
            <p:ph type="title"/>
          </p:nvPr>
        </p:nvSpPr>
        <p:spPr>
          <a:xfrm>
            <a:off x="902249" y="162676"/>
            <a:ext cx="6912484" cy="1250004"/>
          </a:xfrm>
        </p:spPr>
        <p:txBody>
          <a:bodyPr/>
          <a:lstStyle/>
          <a:p>
            <a:r>
              <a:rPr lang="en-US" dirty="0"/>
              <a:t>Click to edit Master title style</a:t>
            </a:r>
          </a:p>
        </p:txBody>
      </p:sp>
      <p:sp>
        <p:nvSpPr>
          <p:cNvPr id="13" name="Picture Placeholder 12">
            <a:extLst>
              <a:ext uri="{FF2B5EF4-FFF2-40B4-BE49-F238E27FC236}">
                <a16:creationId xmlns:a16="http://schemas.microsoft.com/office/drawing/2014/main" id="{1AFC5FFB-102B-4C3F-8C57-F26A6E4D4F14}"/>
              </a:ext>
            </a:extLst>
          </p:cNvPr>
          <p:cNvSpPr>
            <a:spLocks noGrp="1"/>
          </p:cNvSpPr>
          <p:nvPr>
            <p:ph type="pic" sz="quarter" idx="17"/>
          </p:nvPr>
        </p:nvSpPr>
        <p:spPr>
          <a:xfrm>
            <a:off x="8430300" y="0"/>
            <a:ext cx="3897166" cy="6951132"/>
          </a:xfrm>
          <a:custGeom>
            <a:avLst/>
            <a:gdLst>
              <a:gd name="connsiteX0" fmla="*/ 2290830 w 3897166"/>
              <a:gd name="connsiteY0" fmla="*/ 0 h 6951132"/>
              <a:gd name="connsiteX1" fmla="*/ 3897166 w 3897166"/>
              <a:gd name="connsiteY1" fmla="*/ 0 h 6951132"/>
              <a:gd name="connsiteX2" fmla="*/ 3897166 w 3897166"/>
              <a:gd name="connsiteY2" fmla="*/ 6951132 h 6951132"/>
              <a:gd name="connsiteX3" fmla="*/ 2426822 w 3897166"/>
              <a:gd name="connsiteY3" fmla="*/ 6951132 h 6951132"/>
              <a:gd name="connsiteX4" fmla="*/ 2273348 w 3897166"/>
              <a:gd name="connsiteY4" fmla="*/ 6865136 h 6951132"/>
              <a:gd name="connsiteX5" fmla="*/ 383327 w 3897166"/>
              <a:gd name="connsiteY5" fmla="*/ 5806104 h 6951132"/>
              <a:gd name="connsiteX6" fmla="*/ 0 w 3897166"/>
              <a:gd name="connsiteY6" fmla="*/ 5192863 h 6951132"/>
              <a:gd name="connsiteX7" fmla="*/ 0 w 3897166"/>
              <a:gd name="connsiteY7" fmla="*/ 1682068 h 6951132"/>
              <a:gd name="connsiteX8" fmla="*/ 383327 w 3897166"/>
              <a:gd name="connsiteY8" fmla="*/ 1068829 h 6951132"/>
              <a:gd name="connsiteX9" fmla="*/ 2181538 w 3897166"/>
              <a:gd name="connsiteY9" fmla="*/ 61240 h 695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7166" h="6951132">
                <a:moveTo>
                  <a:pt x="2290830" y="0"/>
                </a:moveTo>
                <a:lnTo>
                  <a:pt x="3897166" y="0"/>
                </a:lnTo>
                <a:lnTo>
                  <a:pt x="3897166" y="6951132"/>
                </a:lnTo>
                <a:lnTo>
                  <a:pt x="2426822" y="6951132"/>
                </a:lnTo>
                <a:lnTo>
                  <a:pt x="2273348" y="6865136"/>
                </a:lnTo>
                <a:cubicBezTo>
                  <a:pt x="383327" y="5806104"/>
                  <a:pt x="383327" y="5806104"/>
                  <a:pt x="383327" y="5806104"/>
                </a:cubicBezTo>
                <a:cubicBezTo>
                  <a:pt x="159720" y="5683455"/>
                  <a:pt x="0" y="5453492"/>
                  <a:pt x="0" y="5192863"/>
                </a:cubicBezTo>
                <a:cubicBezTo>
                  <a:pt x="0" y="1682068"/>
                  <a:pt x="0" y="1682068"/>
                  <a:pt x="0" y="1682068"/>
                </a:cubicBezTo>
                <a:cubicBezTo>
                  <a:pt x="0" y="1421440"/>
                  <a:pt x="159720" y="1191477"/>
                  <a:pt x="383327" y="1068829"/>
                </a:cubicBezTo>
                <a:cubicBezTo>
                  <a:pt x="1157657" y="634950"/>
                  <a:pt x="1741429" y="307845"/>
                  <a:pt x="2181538" y="61240"/>
                </a:cubicBezTo>
                <a:close/>
              </a:path>
            </a:pathLst>
          </a:custGeom>
          <a:solidFill>
            <a:schemeClr val="bg1">
              <a:lumMod val="65000"/>
            </a:schemeClr>
          </a:solidFill>
          <a:ln w="152400">
            <a:solidFill>
              <a:schemeClr val="tx2"/>
            </a:solidFill>
          </a:ln>
        </p:spPr>
        <p:txBody>
          <a:bodyPr wrap="square">
            <a:noAutofit/>
          </a:bodyPr>
          <a:lstStyle>
            <a:lvl1pPr algn="ctr">
              <a:defRPr sz="1800"/>
            </a:lvl1pPr>
          </a:lstStyle>
          <a:p>
            <a:r>
              <a:rPr lang="en-US" dirty="0"/>
              <a:t>Click icon to add picture</a:t>
            </a:r>
          </a:p>
        </p:txBody>
      </p:sp>
    </p:spTree>
    <p:extLst>
      <p:ext uri="{BB962C8B-B14F-4D97-AF65-F5344CB8AC3E}">
        <p14:creationId xmlns:p14="http://schemas.microsoft.com/office/powerpoint/2010/main" val="225438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Hexagon Pic - Right + 2nd Hex Pic">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371601"/>
            <a:ext cx="6912484" cy="4942840"/>
          </a:xfrm>
          <a:prstGeom prst="rect">
            <a:avLst/>
          </a:prstGeom>
        </p:spPr>
        <p:txBody>
          <a:bodyPr vert="horz" lIns="0" tIns="45720" rIns="0" bIns="45720" rtlCol="0" anchor="ctr" anchorCtr="0">
            <a:normAutofit fontScale="70000" lnSpcReduction="20000"/>
          </a:bodyPr>
          <a:lstStyle>
            <a:lvl1pPr>
              <a:tabLst>
                <a:tab pos="1828800" algn="l"/>
              </a:tabLst>
              <a:defRPr lang="en-US"/>
            </a:lvl1pPr>
            <a:lvl2pPr>
              <a:tabLst>
                <a:tab pos="1828800" algn="l"/>
              </a:tabLst>
              <a:defRPr lang="en-US"/>
            </a:lvl2pPr>
            <a:lvl3pPr>
              <a:tabLst>
                <a:tab pos="1828800" algn="l"/>
              </a:tabLst>
              <a:defRPr lang="en-US"/>
            </a:lvl3pPr>
          </a:lstStyle>
          <a:p>
            <a:pPr lvl="0">
              <a:tabLst>
                <a:tab pos="1828800" algn="l"/>
              </a:tabLst>
            </a:pPr>
            <a:r>
              <a:rPr lang="en-US" dirty="0"/>
              <a:t>Click to edit Master text styles</a:t>
            </a:r>
          </a:p>
          <a:p>
            <a:pPr lvl="1"/>
            <a:r>
              <a:rPr lang="en-US" dirty="0"/>
              <a:t>Second level</a:t>
            </a:r>
          </a:p>
          <a:p>
            <a:pPr lvl="2"/>
            <a:r>
              <a:rPr lang="en-US" dirty="0"/>
              <a:t>Third level</a:t>
            </a:r>
          </a:p>
        </p:txBody>
      </p:sp>
      <p:pic>
        <p:nvPicPr>
          <p:cNvPr id="8" name="Logo - NENA">
            <a:extLst>
              <a:ext uri="{FF2B5EF4-FFF2-40B4-BE49-F238E27FC236}">
                <a16:creationId xmlns:a16="http://schemas.microsoft.com/office/drawing/2014/main" id="{6313AD6F-8482-46FB-A59F-37660BDF40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79760" y="6314441"/>
            <a:ext cx="1021080" cy="425449"/>
          </a:xfrm>
          <a:prstGeom prst="rect">
            <a:avLst/>
          </a:prstGeom>
        </p:spPr>
      </p:pic>
      <p:sp>
        <p:nvSpPr>
          <p:cNvPr id="5" name="Title 4">
            <a:extLst>
              <a:ext uri="{FF2B5EF4-FFF2-40B4-BE49-F238E27FC236}">
                <a16:creationId xmlns:a16="http://schemas.microsoft.com/office/drawing/2014/main" id="{06F718A2-E65A-467D-8A89-12CA264E576F}"/>
              </a:ext>
            </a:extLst>
          </p:cNvPr>
          <p:cNvSpPr>
            <a:spLocks noGrp="1"/>
          </p:cNvSpPr>
          <p:nvPr>
            <p:ph type="title"/>
          </p:nvPr>
        </p:nvSpPr>
        <p:spPr>
          <a:xfrm>
            <a:off x="902249" y="162676"/>
            <a:ext cx="6912484" cy="1250004"/>
          </a:xfrm>
        </p:spPr>
        <p:txBody>
          <a:bodyPr/>
          <a:lstStyle/>
          <a:p>
            <a:r>
              <a:rPr lang="en-US" dirty="0"/>
              <a:t>Click to edit Master title style</a:t>
            </a:r>
          </a:p>
        </p:txBody>
      </p:sp>
      <p:sp>
        <p:nvSpPr>
          <p:cNvPr id="13" name="Picture Placeholder 12">
            <a:extLst>
              <a:ext uri="{FF2B5EF4-FFF2-40B4-BE49-F238E27FC236}">
                <a16:creationId xmlns:a16="http://schemas.microsoft.com/office/drawing/2014/main" id="{1AFC5FFB-102B-4C3F-8C57-F26A6E4D4F14}"/>
              </a:ext>
            </a:extLst>
          </p:cNvPr>
          <p:cNvSpPr>
            <a:spLocks noGrp="1"/>
          </p:cNvSpPr>
          <p:nvPr>
            <p:ph type="pic" sz="quarter" idx="17"/>
          </p:nvPr>
        </p:nvSpPr>
        <p:spPr>
          <a:xfrm>
            <a:off x="8430300" y="0"/>
            <a:ext cx="3897166" cy="6951132"/>
          </a:xfrm>
          <a:custGeom>
            <a:avLst/>
            <a:gdLst>
              <a:gd name="connsiteX0" fmla="*/ 2290830 w 3897166"/>
              <a:gd name="connsiteY0" fmla="*/ 0 h 6951132"/>
              <a:gd name="connsiteX1" fmla="*/ 3897166 w 3897166"/>
              <a:gd name="connsiteY1" fmla="*/ 0 h 6951132"/>
              <a:gd name="connsiteX2" fmla="*/ 3897166 w 3897166"/>
              <a:gd name="connsiteY2" fmla="*/ 6951132 h 6951132"/>
              <a:gd name="connsiteX3" fmla="*/ 2426822 w 3897166"/>
              <a:gd name="connsiteY3" fmla="*/ 6951132 h 6951132"/>
              <a:gd name="connsiteX4" fmla="*/ 2273348 w 3897166"/>
              <a:gd name="connsiteY4" fmla="*/ 6865136 h 6951132"/>
              <a:gd name="connsiteX5" fmla="*/ 383327 w 3897166"/>
              <a:gd name="connsiteY5" fmla="*/ 5806104 h 6951132"/>
              <a:gd name="connsiteX6" fmla="*/ 0 w 3897166"/>
              <a:gd name="connsiteY6" fmla="*/ 5192863 h 6951132"/>
              <a:gd name="connsiteX7" fmla="*/ 0 w 3897166"/>
              <a:gd name="connsiteY7" fmla="*/ 1682068 h 6951132"/>
              <a:gd name="connsiteX8" fmla="*/ 383327 w 3897166"/>
              <a:gd name="connsiteY8" fmla="*/ 1068829 h 6951132"/>
              <a:gd name="connsiteX9" fmla="*/ 2181538 w 3897166"/>
              <a:gd name="connsiteY9" fmla="*/ 61240 h 695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7166" h="6951132">
                <a:moveTo>
                  <a:pt x="2290830" y="0"/>
                </a:moveTo>
                <a:lnTo>
                  <a:pt x="3897166" y="0"/>
                </a:lnTo>
                <a:lnTo>
                  <a:pt x="3897166" y="6951132"/>
                </a:lnTo>
                <a:lnTo>
                  <a:pt x="2426822" y="6951132"/>
                </a:lnTo>
                <a:lnTo>
                  <a:pt x="2273348" y="6865136"/>
                </a:lnTo>
                <a:cubicBezTo>
                  <a:pt x="383327" y="5806104"/>
                  <a:pt x="383327" y="5806104"/>
                  <a:pt x="383327" y="5806104"/>
                </a:cubicBezTo>
                <a:cubicBezTo>
                  <a:pt x="159720" y="5683455"/>
                  <a:pt x="0" y="5453492"/>
                  <a:pt x="0" y="5192863"/>
                </a:cubicBezTo>
                <a:cubicBezTo>
                  <a:pt x="0" y="1682068"/>
                  <a:pt x="0" y="1682068"/>
                  <a:pt x="0" y="1682068"/>
                </a:cubicBezTo>
                <a:cubicBezTo>
                  <a:pt x="0" y="1421440"/>
                  <a:pt x="159720" y="1191477"/>
                  <a:pt x="383327" y="1068829"/>
                </a:cubicBezTo>
                <a:cubicBezTo>
                  <a:pt x="1157657" y="634950"/>
                  <a:pt x="1741429" y="307845"/>
                  <a:pt x="2181538" y="61240"/>
                </a:cubicBezTo>
                <a:close/>
              </a:path>
            </a:pathLst>
          </a:custGeom>
          <a:solidFill>
            <a:schemeClr val="bg1">
              <a:lumMod val="65000"/>
            </a:schemeClr>
          </a:solidFill>
          <a:ln w="152400">
            <a:solidFill>
              <a:schemeClr val="tx2"/>
            </a:solidFill>
          </a:ln>
        </p:spPr>
        <p:txBody>
          <a:bodyPr wrap="square">
            <a:noAutofit/>
          </a:bodyPr>
          <a:lstStyle>
            <a:lvl1pPr algn="ctr">
              <a:defRPr sz="1800"/>
            </a:lvl1pPr>
          </a:lstStyle>
          <a:p>
            <a:r>
              <a:rPr lang="en-US" dirty="0"/>
              <a:t>Click icon to add picture</a:t>
            </a:r>
          </a:p>
        </p:txBody>
      </p:sp>
      <p:sp>
        <p:nvSpPr>
          <p:cNvPr id="6" name="Picture Placeholder 5">
            <a:extLst>
              <a:ext uri="{FF2B5EF4-FFF2-40B4-BE49-F238E27FC236}">
                <a16:creationId xmlns:a16="http://schemas.microsoft.com/office/drawing/2014/main" id="{CDBC8AB2-FA82-4930-AC51-ADFADE11F8E1}"/>
              </a:ext>
            </a:extLst>
          </p:cNvPr>
          <p:cNvSpPr>
            <a:spLocks noGrp="1"/>
          </p:cNvSpPr>
          <p:nvPr>
            <p:ph type="pic" sz="quarter" idx="16"/>
          </p:nvPr>
        </p:nvSpPr>
        <p:spPr>
          <a:xfrm>
            <a:off x="7306692" y="2386383"/>
            <a:ext cx="2247216" cy="252697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76200">
            <a:solidFill>
              <a:schemeClr val="tx2"/>
            </a:solidFill>
          </a:ln>
        </p:spPr>
        <p:txBody>
          <a:bodyPr wrap="square">
            <a:noAutofit/>
          </a:bodyPr>
          <a:lstStyle>
            <a:lvl1pPr algn="ctr">
              <a:defRPr sz="1800"/>
            </a:lvl1pPr>
          </a:lstStyle>
          <a:p>
            <a:r>
              <a:rPr lang="en-US" dirty="0"/>
              <a:t>Click icon to add picture</a:t>
            </a:r>
          </a:p>
        </p:txBody>
      </p:sp>
    </p:spTree>
    <p:extLst>
      <p:ext uri="{BB962C8B-B14F-4D97-AF65-F5344CB8AC3E}">
        <p14:creationId xmlns:p14="http://schemas.microsoft.com/office/powerpoint/2010/main" val="3721311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ext Left - 2 Charts Right">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C989A32C-B4F2-402F-A8F6-AA25BAA7641A}"/>
              </a:ext>
            </a:extLst>
          </p:cNvPr>
          <p:cNvSpPr>
            <a:spLocks noGrp="1"/>
          </p:cNvSpPr>
          <p:nvPr>
            <p:ph type="chart" sz="quarter" idx="13"/>
          </p:nvPr>
        </p:nvSpPr>
        <p:spPr>
          <a:xfrm>
            <a:off x="6868585" y="4208913"/>
            <a:ext cx="4409015" cy="1697512"/>
          </a:xfrm>
          <a:prstGeom prst="rect">
            <a:avLst/>
          </a:prstGeom>
        </p:spPr>
        <p:txBody>
          <a:bodyPr anchor="ctr" anchorCtr="1"/>
          <a:lstStyle>
            <a:lvl1pPr marL="0" indent="0">
              <a:buNone/>
              <a:defRPr/>
            </a:lvl1pPr>
          </a:lstStyle>
          <a:p>
            <a:r>
              <a:rPr lang="en-US"/>
              <a:t>Click icon to add chart</a:t>
            </a:r>
          </a:p>
        </p:txBody>
      </p:sp>
      <p:sp>
        <p:nvSpPr>
          <p:cNvPr id="10" name="Heading 2">
            <a:extLst>
              <a:ext uri="{FF2B5EF4-FFF2-40B4-BE49-F238E27FC236}">
                <a16:creationId xmlns:a16="http://schemas.microsoft.com/office/drawing/2014/main" id="{FC883967-09F6-4517-880C-5BB81415E3AC}"/>
              </a:ext>
            </a:extLst>
          </p:cNvPr>
          <p:cNvSpPr>
            <a:spLocks noGrp="1"/>
          </p:cNvSpPr>
          <p:nvPr>
            <p:ph type="body" sz="quarter" idx="15" hasCustomPrompt="1"/>
          </p:nvPr>
        </p:nvSpPr>
        <p:spPr>
          <a:xfrm>
            <a:off x="6868585" y="3850139"/>
            <a:ext cx="4409015"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dirty="0"/>
              <a:t>Chart 2 Title</a:t>
            </a:r>
          </a:p>
        </p:txBody>
      </p:sp>
      <p:sp>
        <p:nvSpPr>
          <p:cNvPr id="6" name="Chart Placeholder 1">
            <a:extLst>
              <a:ext uri="{FF2B5EF4-FFF2-40B4-BE49-F238E27FC236}">
                <a16:creationId xmlns:a16="http://schemas.microsoft.com/office/drawing/2014/main" id="{C2365A2D-2EDC-4B92-8AB8-0AADCB1576A6}"/>
              </a:ext>
            </a:extLst>
          </p:cNvPr>
          <p:cNvSpPr>
            <a:spLocks noGrp="1"/>
          </p:cNvSpPr>
          <p:nvPr>
            <p:ph type="chart" sz="quarter" idx="12"/>
          </p:nvPr>
        </p:nvSpPr>
        <p:spPr>
          <a:xfrm>
            <a:off x="6868585" y="2026763"/>
            <a:ext cx="4409015" cy="1697512"/>
          </a:xfrm>
          <a:prstGeom prst="rect">
            <a:avLst/>
          </a:prstGeom>
        </p:spPr>
        <p:txBody>
          <a:bodyPr anchor="ctr" anchorCtr="1"/>
          <a:lstStyle>
            <a:lvl1pPr marL="0" indent="0">
              <a:buNone/>
              <a:defRPr/>
            </a:lvl1pPr>
          </a:lstStyle>
          <a:p>
            <a:r>
              <a:rPr lang="en-US"/>
              <a:t>Click icon to add chart</a:t>
            </a:r>
            <a:endParaRPr lang="en-US" dirty="0"/>
          </a:p>
        </p:txBody>
      </p:sp>
      <p:sp>
        <p:nvSpPr>
          <p:cNvPr id="9" name="Heading 1">
            <a:extLst>
              <a:ext uri="{FF2B5EF4-FFF2-40B4-BE49-F238E27FC236}">
                <a16:creationId xmlns:a16="http://schemas.microsoft.com/office/drawing/2014/main" id="{8C419748-7DD5-4C73-BB4F-7A56442A86F5}"/>
              </a:ext>
            </a:extLst>
          </p:cNvPr>
          <p:cNvSpPr>
            <a:spLocks noGrp="1"/>
          </p:cNvSpPr>
          <p:nvPr>
            <p:ph type="body" sz="quarter" idx="14" hasCustomPrompt="1"/>
          </p:nvPr>
        </p:nvSpPr>
        <p:spPr>
          <a:xfrm>
            <a:off x="6868585" y="1668463"/>
            <a:ext cx="4409015"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dirty="0"/>
              <a:t>Chart 1 Title</a:t>
            </a:r>
          </a:p>
        </p:txBody>
      </p:sp>
      <p:sp>
        <p:nvSpPr>
          <p:cNvPr id="3" name="Content 1"/>
          <p:cNvSpPr>
            <a:spLocks noGrp="1"/>
          </p:cNvSpPr>
          <p:nvPr>
            <p:ph idx="1"/>
          </p:nvPr>
        </p:nvSpPr>
        <p:spPr>
          <a:xfrm>
            <a:off x="898527" y="1669209"/>
            <a:ext cx="5813357" cy="423721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A954FECD-A517-4809-B80B-30D2B9BFCE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188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2 Charts Right with 2 text blocks on left">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C989A32C-B4F2-402F-A8F6-AA25BAA7641A}"/>
              </a:ext>
            </a:extLst>
          </p:cNvPr>
          <p:cNvSpPr>
            <a:spLocks noGrp="1"/>
          </p:cNvSpPr>
          <p:nvPr>
            <p:ph type="chart" sz="quarter" idx="13"/>
          </p:nvPr>
        </p:nvSpPr>
        <p:spPr>
          <a:xfrm>
            <a:off x="3963971" y="4208913"/>
            <a:ext cx="7313629" cy="1697512"/>
          </a:xfrm>
          <a:prstGeom prst="rect">
            <a:avLst/>
          </a:prstGeom>
        </p:spPr>
        <p:txBody>
          <a:bodyPr anchor="ctr" anchorCtr="1"/>
          <a:lstStyle>
            <a:lvl1pPr marL="0" indent="0">
              <a:buNone/>
              <a:defRPr/>
            </a:lvl1pPr>
          </a:lstStyle>
          <a:p>
            <a:r>
              <a:rPr lang="en-US"/>
              <a:t>Click icon to add chart</a:t>
            </a:r>
          </a:p>
        </p:txBody>
      </p:sp>
      <p:sp>
        <p:nvSpPr>
          <p:cNvPr id="10" name="Heading 2">
            <a:extLst>
              <a:ext uri="{FF2B5EF4-FFF2-40B4-BE49-F238E27FC236}">
                <a16:creationId xmlns:a16="http://schemas.microsoft.com/office/drawing/2014/main" id="{FC883967-09F6-4517-880C-5BB81415E3AC}"/>
              </a:ext>
            </a:extLst>
          </p:cNvPr>
          <p:cNvSpPr>
            <a:spLocks noGrp="1"/>
          </p:cNvSpPr>
          <p:nvPr>
            <p:ph type="body" sz="quarter" idx="15" hasCustomPrompt="1"/>
          </p:nvPr>
        </p:nvSpPr>
        <p:spPr>
          <a:xfrm>
            <a:off x="3963971" y="3850139"/>
            <a:ext cx="7313629"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dirty="0"/>
              <a:t>Chart 2 Title</a:t>
            </a:r>
          </a:p>
        </p:txBody>
      </p:sp>
      <p:sp>
        <p:nvSpPr>
          <p:cNvPr id="6" name="Chart Placeholder 1">
            <a:extLst>
              <a:ext uri="{FF2B5EF4-FFF2-40B4-BE49-F238E27FC236}">
                <a16:creationId xmlns:a16="http://schemas.microsoft.com/office/drawing/2014/main" id="{C2365A2D-2EDC-4B92-8AB8-0AADCB1576A6}"/>
              </a:ext>
            </a:extLst>
          </p:cNvPr>
          <p:cNvSpPr>
            <a:spLocks noGrp="1"/>
          </p:cNvSpPr>
          <p:nvPr>
            <p:ph type="chart" sz="quarter" idx="12"/>
          </p:nvPr>
        </p:nvSpPr>
        <p:spPr>
          <a:xfrm>
            <a:off x="3963971" y="2026763"/>
            <a:ext cx="7313629" cy="1697512"/>
          </a:xfrm>
          <a:prstGeom prst="rect">
            <a:avLst/>
          </a:prstGeom>
        </p:spPr>
        <p:txBody>
          <a:bodyPr anchor="ctr" anchorCtr="1"/>
          <a:lstStyle>
            <a:lvl1pPr marL="0" indent="0">
              <a:buNone/>
              <a:defRPr/>
            </a:lvl1pPr>
          </a:lstStyle>
          <a:p>
            <a:r>
              <a:rPr lang="en-US"/>
              <a:t>Click icon to add chart</a:t>
            </a:r>
            <a:endParaRPr lang="en-US" dirty="0"/>
          </a:p>
        </p:txBody>
      </p:sp>
      <p:sp>
        <p:nvSpPr>
          <p:cNvPr id="9" name="Heading 1">
            <a:extLst>
              <a:ext uri="{FF2B5EF4-FFF2-40B4-BE49-F238E27FC236}">
                <a16:creationId xmlns:a16="http://schemas.microsoft.com/office/drawing/2014/main" id="{8C419748-7DD5-4C73-BB4F-7A56442A86F5}"/>
              </a:ext>
            </a:extLst>
          </p:cNvPr>
          <p:cNvSpPr>
            <a:spLocks noGrp="1"/>
          </p:cNvSpPr>
          <p:nvPr>
            <p:ph type="body" sz="quarter" idx="14" hasCustomPrompt="1"/>
          </p:nvPr>
        </p:nvSpPr>
        <p:spPr>
          <a:xfrm>
            <a:off x="3963971" y="1668463"/>
            <a:ext cx="7313629"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dirty="0"/>
              <a:t>Chart 1 Title</a:t>
            </a:r>
          </a:p>
        </p:txBody>
      </p:sp>
      <p:sp>
        <p:nvSpPr>
          <p:cNvPr id="8" name="Content 2">
            <a:extLst>
              <a:ext uri="{FF2B5EF4-FFF2-40B4-BE49-F238E27FC236}">
                <a16:creationId xmlns:a16="http://schemas.microsoft.com/office/drawing/2014/main" id="{D57DAAFE-4854-4B79-B8D1-DAFD14A94C24}"/>
              </a:ext>
            </a:extLst>
          </p:cNvPr>
          <p:cNvSpPr>
            <a:spLocks noGrp="1"/>
          </p:cNvSpPr>
          <p:nvPr>
            <p:ph idx="16"/>
          </p:nvPr>
        </p:nvSpPr>
        <p:spPr>
          <a:xfrm>
            <a:off x="898527" y="3851359"/>
            <a:ext cx="2971176" cy="205506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3" name="Content 1"/>
          <p:cNvSpPr>
            <a:spLocks noGrp="1"/>
          </p:cNvSpPr>
          <p:nvPr>
            <p:ph idx="1"/>
          </p:nvPr>
        </p:nvSpPr>
        <p:spPr>
          <a:xfrm>
            <a:off x="898527" y="1669209"/>
            <a:ext cx="2971176" cy="205506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A954FECD-A517-4809-B80B-30D2B9BFCE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9235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4 Text Left - 2 3/4 2 Charts Right">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C989A32C-B4F2-402F-A8F6-AA25BAA7641A}"/>
              </a:ext>
            </a:extLst>
          </p:cNvPr>
          <p:cNvSpPr>
            <a:spLocks noGrp="1"/>
          </p:cNvSpPr>
          <p:nvPr>
            <p:ph type="chart" sz="quarter" idx="13"/>
          </p:nvPr>
        </p:nvSpPr>
        <p:spPr>
          <a:xfrm>
            <a:off x="7561283" y="2027237"/>
            <a:ext cx="3716317" cy="3879188"/>
          </a:xfrm>
          <a:prstGeom prst="rect">
            <a:avLst/>
          </a:prstGeom>
        </p:spPr>
        <p:txBody>
          <a:bodyPr anchor="ctr" anchorCtr="1"/>
          <a:lstStyle>
            <a:lvl1pPr marL="0" indent="0">
              <a:buNone/>
              <a:defRPr/>
            </a:lvl1pPr>
          </a:lstStyle>
          <a:p>
            <a:r>
              <a:rPr lang="en-US"/>
              <a:t>Click icon to add chart</a:t>
            </a:r>
          </a:p>
        </p:txBody>
      </p:sp>
      <p:sp>
        <p:nvSpPr>
          <p:cNvPr id="10" name="Heading 2">
            <a:extLst>
              <a:ext uri="{FF2B5EF4-FFF2-40B4-BE49-F238E27FC236}">
                <a16:creationId xmlns:a16="http://schemas.microsoft.com/office/drawing/2014/main" id="{FC883967-09F6-4517-880C-5BB81415E3AC}"/>
              </a:ext>
            </a:extLst>
          </p:cNvPr>
          <p:cNvSpPr>
            <a:spLocks noGrp="1"/>
          </p:cNvSpPr>
          <p:nvPr>
            <p:ph type="body" sz="quarter" idx="15" hasCustomPrompt="1"/>
          </p:nvPr>
        </p:nvSpPr>
        <p:spPr>
          <a:xfrm>
            <a:off x="7561283" y="1668463"/>
            <a:ext cx="3716317" cy="358775"/>
          </a:xfrm>
          <a:prstGeom prst="rect">
            <a:avLst/>
          </a:prstGeom>
          <a:solidFill>
            <a:schemeClr val="tx2"/>
          </a:solidFill>
        </p:spPr>
        <p:txBody>
          <a:bodyPr>
            <a:normAutofit/>
          </a:bodyPr>
          <a:lstStyle>
            <a:lvl1pPr marL="0" indent="0" algn="ctr">
              <a:buNone/>
              <a:defRPr sz="1600">
                <a:solidFill>
                  <a:schemeClr val="bg1"/>
                </a:solidFill>
                <a:latin typeface="+mj-lt"/>
              </a:defRPr>
            </a:lvl1pPr>
          </a:lstStyle>
          <a:p>
            <a:pPr lvl="0"/>
            <a:r>
              <a:rPr lang="en-US" dirty="0"/>
              <a:t>Chart 2 Title</a:t>
            </a:r>
          </a:p>
        </p:txBody>
      </p:sp>
      <p:sp>
        <p:nvSpPr>
          <p:cNvPr id="6" name="Chart Placeholder 1">
            <a:extLst>
              <a:ext uri="{FF2B5EF4-FFF2-40B4-BE49-F238E27FC236}">
                <a16:creationId xmlns:a16="http://schemas.microsoft.com/office/drawing/2014/main" id="{C2365A2D-2EDC-4B92-8AB8-0AADCB1576A6}"/>
              </a:ext>
            </a:extLst>
          </p:cNvPr>
          <p:cNvSpPr>
            <a:spLocks noGrp="1"/>
          </p:cNvSpPr>
          <p:nvPr>
            <p:ph type="chart" sz="quarter" idx="12"/>
          </p:nvPr>
        </p:nvSpPr>
        <p:spPr>
          <a:xfrm>
            <a:off x="3675083" y="2026763"/>
            <a:ext cx="3716317" cy="3879188"/>
          </a:xfrm>
          <a:prstGeom prst="rect">
            <a:avLst/>
          </a:prstGeom>
        </p:spPr>
        <p:txBody>
          <a:bodyPr anchor="ctr" anchorCtr="1"/>
          <a:lstStyle>
            <a:lvl1pPr marL="0" indent="0">
              <a:buNone/>
              <a:defRPr/>
            </a:lvl1pPr>
          </a:lstStyle>
          <a:p>
            <a:r>
              <a:rPr lang="en-US"/>
              <a:t>Click icon to add chart</a:t>
            </a:r>
            <a:endParaRPr lang="en-US" dirty="0"/>
          </a:p>
        </p:txBody>
      </p:sp>
      <p:sp>
        <p:nvSpPr>
          <p:cNvPr id="9" name="Heading 1">
            <a:extLst>
              <a:ext uri="{FF2B5EF4-FFF2-40B4-BE49-F238E27FC236}">
                <a16:creationId xmlns:a16="http://schemas.microsoft.com/office/drawing/2014/main" id="{8C419748-7DD5-4C73-BB4F-7A56442A86F5}"/>
              </a:ext>
            </a:extLst>
          </p:cNvPr>
          <p:cNvSpPr>
            <a:spLocks noGrp="1"/>
          </p:cNvSpPr>
          <p:nvPr>
            <p:ph type="body" sz="quarter" idx="14" hasCustomPrompt="1"/>
          </p:nvPr>
        </p:nvSpPr>
        <p:spPr>
          <a:xfrm>
            <a:off x="3675083" y="1668463"/>
            <a:ext cx="3716317" cy="358775"/>
          </a:xfrm>
          <a:prstGeom prst="rect">
            <a:avLst/>
          </a:prstGeom>
          <a:solidFill>
            <a:schemeClr val="tx2"/>
          </a:solidFill>
        </p:spPr>
        <p:txBody>
          <a:bodyPr>
            <a:normAutofit/>
          </a:bodyPr>
          <a:lstStyle>
            <a:lvl1pPr marL="0" indent="0" algn="ctr">
              <a:buNone/>
              <a:defRPr sz="1600">
                <a:solidFill>
                  <a:schemeClr val="bg1"/>
                </a:solidFill>
                <a:latin typeface="+mj-lt"/>
              </a:defRPr>
            </a:lvl1pPr>
          </a:lstStyle>
          <a:p>
            <a:pPr lvl="0"/>
            <a:r>
              <a:rPr lang="en-US" dirty="0"/>
              <a:t>Chart 1 Title</a:t>
            </a:r>
          </a:p>
        </p:txBody>
      </p:sp>
      <p:sp>
        <p:nvSpPr>
          <p:cNvPr id="3" name="Content 1"/>
          <p:cNvSpPr>
            <a:spLocks noGrp="1"/>
          </p:cNvSpPr>
          <p:nvPr>
            <p:ph idx="1"/>
          </p:nvPr>
        </p:nvSpPr>
        <p:spPr>
          <a:xfrm>
            <a:off x="898527" y="1669209"/>
            <a:ext cx="2621913" cy="423721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D44A5B5-42AB-41ED-B199-D7E5D6510E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42055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Section - 1">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A40833A0-0878-497B-B4BA-ED3DDD7BE816}"/>
              </a:ext>
            </a:extLst>
          </p:cNvPr>
          <p:cNvSpPr>
            <a:spLocks noGrp="1"/>
          </p:cNvSpPr>
          <p:nvPr>
            <p:ph type="body" sz="quarter" idx="24" hasCustomPrompt="1"/>
          </p:nvPr>
        </p:nvSpPr>
        <p:spPr>
          <a:xfrm>
            <a:off x="0" y="4027083"/>
            <a:ext cx="1581447" cy="1448431"/>
          </a:xfrm>
          <a:prstGeom prst="parallelogram">
            <a:avLst/>
          </a:prstGeom>
          <a:solidFill>
            <a:schemeClr val="tx2"/>
          </a:solidFill>
        </p:spPr>
        <p:txBody>
          <a:bodyPr anchor="ctr">
            <a:noAutofit/>
          </a:bodyPr>
          <a:lstStyle>
            <a:lvl1pPr marL="0" indent="0" algn="ctr">
              <a:buNone/>
              <a:defRPr sz="4000" b="0">
                <a:solidFill>
                  <a:schemeClr val="bg1"/>
                </a:solidFill>
                <a:latin typeface="+mj-lt"/>
              </a:defRPr>
            </a:lvl1pPr>
          </a:lstStyle>
          <a:p>
            <a:pPr lvl="0"/>
            <a:r>
              <a:rPr lang="en-US" dirty="0"/>
              <a:t>#</a:t>
            </a:r>
          </a:p>
        </p:txBody>
      </p:sp>
      <p:sp>
        <p:nvSpPr>
          <p:cNvPr id="13" name="Title 1">
            <a:extLst>
              <a:ext uri="{FF2B5EF4-FFF2-40B4-BE49-F238E27FC236}">
                <a16:creationId xmlns:a16="http://schemas.microsoft.com/office/drawing/2014/main" id="{F24DB69B-1A32-4852-A0BA-D27CAE829F61}"/>
              </a:ext>
            </a:extLst>
          </p:cNvPr>
          <p:cNvSpPr>
            <a:spLocks noGrp="1"/>
          </p:cNvSpPr>
          <p:nvPr>
            <p:ph type="title"/>
          </p:nvPr>
        </p:nvSpPr>
        <p:spPr>
          <a:xfrm>
            <a:off x="1286597" y="4026352"/>
            <a:ext cx="10632353" cy="1449162"/>
          </a:xfrm>
          <a:prstGeom prst="parallelogram">
            <a:avLst/>
          </a:prstGeom>
          <a:solidFill>
            <a:schemeClr val="bg1">
              <a:lumMod val="65000"/>
              <a:alpha val="75000"/>
            </a:schemeClr>
          </a:solidFill>
        </p:spPr>
        <p:txBody>
          <a:bodyPr vert="horz" lIns="0" tIns="45720" rIns="91440" bIns="45720" rtlCol="0" anchor="ctr" anchorCtr="0">
            <a:noAutofit/>
          </a:bodyPr>
          <a:lstStyle>
            <a:lvl1pPr marL="0" indent="0">
              <a:defRPr lang="en-US" sz="4000" b="0" cap="none"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091680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NENA Education &amp; Training">
    <p:spTree>
      <p:nvGrpSpPr>
        <p:cNvPr id="1" name=""/>
        <p:cNvGrpSpPr/>
        <p:nvPr/>
      </p:nvGrpSpPr>
      <p:grpSpPr>
        <a:xfrm>
          <a:off x="0" y="0"/>
          <a:ext cx="0" cy="0"/>
          <a:chOff x="0" y="0"/>
          <a:chExt cx="0" cy="0"/>
        </a:xfrm>
      </p:grpSpPr>
      <p:sp>
        <p:nvSpPr>
          <p:cNvPr id="61" name="Freeform 9">
            <a:extLst>
              <a:ext uri="{FF2B5EF4-FFF2-40B4-BE49-F238E27FC236}">
                <a16:creationId xmlns:a16="http://schemas.microsoft.com/office/drawing/2014/main" id="{B9E919C3-2439-103A-32DF-5EDD0C769B79}"/>
              </a:ext>
            </a:extLst>
          </p:cNvPr>
          <p:cNvSpPr>
            <a:spLocks noEditPoints="1"/>
          </p:cNvSpPr>
          <p:nvPr userDrawn="1"/>
        </p:nvSpPr>
        <p:spPr bwMode="auto">
          <a:xfrm>
            <a:off x="2240125" y="-927018"/>
            <a:ext cx="7711751" cy="8712037"/>
          </a:xfrm>
          <a:custGeom>
            <a:avLst/>
            <a:gdLst>
              <a:gd name="T0" fmla="*/ 674 w 1347"/>
              <a:gd name="T1" fmla="*/ 1521 h 1521"/>
              <a:gd name="T2" fmla="*/ 610 w 1347"/>
              <a:gd name="T3" fmla="*/ 1504 h 1521"/>
              <a:gd name="T4" fmla="*/ 64 w 1347"/>
              <a:gd name="T5" fmla="*/ 1189 h 1521"/>
              <a:gd name="T6" fmla="*/ 0 w 1347"/>
              <a:gd name="T7" fmla="*/ 1079 h 1521"/>
              <a:gd name="T8" fmla="*/ 0 w 1347"/>
              <a:gd name="T9" fmla="*/ 449 h 1521"/>
              <a:gd name="T10" fmla="*/ 64 w 1347"/>
              <a:gd name="T11" fmla="*/ 338 h 1521"/>
              <a:gd name="T12" fmla="*/ 610 w 1347"/>
              <a:gd name="T13" fmla="*/ 23 h 1521"/>
              <a:gd name="T14" fmla="*/ 738 w 1347"/>
              <a:gd name="T15" fmla="*/ 23 h 1521"/>
              <a:gd name="T16" fmla="*/ 1283 w 1347"/>
              <a:gd name="T17" fmla="*/ 338 h 1521"/>
              <a:gd name="T18" fmla="*/ 1347 w 1347"/>
              <a:gd name="T19" fmla="*/ 449 h 1521"/>
              <a:gd name="T20" fmla="*/ 1347 w 1347"/>
              <a:gd name="T21" fmla="*/ 1079 h 1521"/>
              <a:gd name="T22" fmla="*/ 1283 w 1347"/>
              <a:gd name="T23" fmla="*/ 1189 h 1521"/>
              <a:gd name="T24" fmla="*/ 738 w 1347"/>
              <a:gd name="T25" fmla="*/ 1504 h 1521"/>
              <a:gd name="T26" fmla="*/ 674 w 1347"/>
              <a:gd name="T27" fmla="*/ 1521 h 1521"/>
              <a:gd name="T28" fmla="*/ 674 w 1347"/>
              <a:gd name="T29" fmla="*/ 30 h 1521"/>
              <a:gd name="T30" fmla="*/ 622 w 1347"/>
              <a:gd name="T31" fmla="*/ 44 h 1521"/>
              <a:gd name="T32" fmla="*/ 76 w 1347"/>
              <a:gd name="T33" fmla="*/ 359 h 1521"/>
              <a:gd name="T34" fmla="*/ 24 w 1347"/>
              <a:gd name="T35" fmla="*/ 449 h 1521"/>
              <a:gd name="T36" fmla="*/ 24 w 1347"/>
              <a:gd name="T37" fmla="*/ 1079 h 1521"/>
              <a:gd name="T38" fmla="*/ 76 w 1347"/>
              <a:gd name="T39" fmla="*/ 1169 h 1521"/>
              <a:gd name="T40" fmla="*/ 622 w 1347"/>
              <a:gd name="T41" fmla="*/ 1484 h 1521"/>
              <a:gd name="T42" fmla="*/ 726 w 1347"/>
              <a:gd name="T43" fmla="*/ 1484 h 1521"/>
              <a:gd name="T44" fmla="*/ 1271 w 1347"/>
              <a:gd name="T45" fmla="*/ 1169 h 1521"/>
              <a:gd name="T46" fmla="*/ 1323 w 1347"/>
              <a:gd name="T47" fmla="*/ 1079 h 1521"/>
              <a:gd name="T48" fmla="*/ 1323 w 1347"/>
              <a:gd name="T49" fmla="*/ 449 h 1521"/>
              <a:gd name="T50" fmla="*/ 1271 w 1347"/>
              <a:gd name="T51" fmla="*/ 359 h 1521"/>
              <a:gd name="T52" fmla="*/ 726 w 1347"/>
              <a:gd name="T53" fmla="*/ 44 h 1521"/>
              <a:gd name="T54" fmla="*/ 674 w 1347"/>
              <a:gd name="T55" fmla="*/ 30 h 1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7" h="1521">
                <a:moveTo>
                  <a:pt x="674" y="1521"/>
                </a:moveTo>
                <a:cubicBezTo>
                  <a:pt x="652" y="1521"/>
                  <a:pt x="630" y="1516"/>
                  <a:pt x="610" y="1504"/>
                </a:cubicBezTo>
                <a:cubicBezTo>
                  <a:pt x="64" y="1189"/>
                  <a:pt x="64" y="1189"/>
                  <a:pt x="64" y="1189"/>
                </a:cubicBezTo>
                <a:cubicBezTo>
                  <a:pt x="25" y="1167"/>
                  <a:pt x="0" y="1124"/>
                  <a:pt x="0" y="1079"/>
                </a:cubicBezTo>
                <a:cubicBezTo>
                  <a:pt x="0" y="449"/>
                  <a:pt x="0" y="449"/>
                  <a:pt x="0" y="449"/>
                </a:cubicBezTo>
                <a:cubicBezTo>
                  <a:pt x="0" y="403"/>
                  <a:pt x="25" y="361"/>
                  <a:pt x="64" y="338"/>
                </a:cubicBezTo>
                <a:cubicBezTo>
                  <a:pt x="610" y="23"/>
                  <a:pt x="610" y="23"/>
                  <a:pt x="610" y="23"/>
                </a:cubicBezTo>
                <a:cubicBezTo>
                  <a:pt x="649" y="0"/>
                  <a:pt x="698" y="0"/>
                  <a:pt x="738" y="23"/>
                </a:cubicBezTo>
                <a:cubicBezTo>
                  <a:pt x="1283" y="338"/>
                  <a:pt x="1283" y="338"/>
                  <a:pt x="1283" y="338"/>
                </a:cubicBezTo>
                <a:cubicBezTo>
                  <a:pt x="1323" y="361"/>
                  <a:pt x="1347" y="403"/>
                  <a:pt x="1347" y="449"/>
                </a:cubicBezTo>
                <a:cubicBezTo>
                  <a:pt x="1347" y="1079"/>
                  <a:pt x="1347" y="1079"/>
                  <a:pt x="1347" y="1079"/>
                </a:cubicBezTo>
                <a:cubicBezTo>
                  <a:pt x="1347" y="1124"/>
                  <a:pt x="1323" y="1167"/>
                  <a:pt x="1283" y="1189"/>
                </a:cubicBezTo>
                <a:cubicBezTo>
                  <a:pt x="738" y="1504"/>
                  <a:pt x="738" y="1504"/>
                  <a:pt x="738" y="1504"/>
                </a:cubicBezTo>
                <a:cubicBezTo>
                  <a:pt x="718" y="1516"/>
                  <a:pt x="696" y="1521"/>
                  <a:pt x="674" y="1521"/>
                </a:cubicBezTo>
                <a:close/>
                <a:moveTo>
                  <a:pt x="674" y="30"/>
                </a:moveTo>
                <a:cubicBezTo>
                  <a:pt x="656" y="30"/>
                  <a:pt x="638" y="34"/>
                  <a:pt x="622" y="44"/>
                </a:cubicBezTo>
                <a:cubicBezTo>
                  <a:pt x="76" y="359"/>
                  <a:pt x="76" y="359"/>
                  <a:pt x="76" y="359"/>
                </a:cubicBezTo>
                <a:cubicBezTo>
                  <a:pt x="44" y="377"/>
                  <a:pt x="24" y="412"/>
                  <a:pt x="24" y="449"/>
                </a:cubicBezTo>
                <a:cubicBezTo>
                  <a:pt x="24" y="1079"/>
                  <a:pt x="24" y="1079"/>
                  <a:pt x="24" y="1079"/>
                </a:cubicBezTo>
                <a:cubicBezTo>
                  <a:pt x="24" y="1116"/>
                  <a:pt x="44" y="1150"/>
                  <a:pt x="76" y="1169"/>
                </a:cubicBezTo>
                <a:cubicBezTo>
                  <a:pt x="622" y="1484"/>
                  <a:pt x="622" y="1484"/>
                  <a:pt x="622" y="1484"/>
                </a:cubicBezTo>
                <a:cubicBezTo>
                  <a:pt x="654" y="1502"/>
                  <a:pt x="694" y="1502"/>
                  <a:pt x="726" y="1484"/>
                </a:cubicBezTo>
                <a:cubicBezTo>
                  <a:pt x="1271" y="1169"/>
                  <a:pt x="1271" y="1169"/>
                  <a:pt x="1271" y="1169"/>
                </a:cubicBezTo>
                <a:cubicBezTo>
                  <a:pt x="1303" y="1150"/>
                  <a:pt x="1323" y="1116"/>
                  <a:pt x="1323" y="1079"/>
                </a:cubicBezTo>
                <a:cubicBezTo>
                  <a:pt x="1323" y="449"/>
                  <a:pt x="1323" y="449"/>
                  <a:pt x="1323" y="449"/>
                </a:cubicBezTo>
                <a:cubicBezTo>
                  <a:pt x="1323" y="412"/>
                  <a:pt x="1303" y="377"/>
                  <a:pt x="1271" y="359"/>
                </a:cubicBezTo>
                <a:cubicBezTo>
                  <a:pt x="726" y="44"/>
                  <a:pt x="726" y="44"/>
                  <a:pt x="726" y="44"/>
                </a:cubicBezTo>
                <a:cubicBezTo>
                  <a:pt x="710" y="34"/>
                  <a:pt x="692" y="30"/>
                  <a:pt x="674" y="3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2" name="Freeform 14">
            <a:extLst>
              <a:ext uri="{FF2B5EF4-FFF2-40B4-BE49-F238E27FC236}">
                <a16:creationId xmlns:a16="http://schemas.microsoft.com/office/drawing/2014/main" id="{C3373494-1736-6E13-1079-F48D32A5CBB7}"/>
              </a:ext>
            </a:extLst>
          </p:cNvPr>
          <p:cNvSpPr>
            <a:spLocks/>
          </p:cNvSpPr>
          <p:nvPr userDrawn="1"/>
        </p:nvSpPr>
        <p:spPr bwMode="auto">
          <a:xfrm>
            <a:off x="3830493" y="1125366"/>
            <a:ext cx="4603825" cy="5195754"/>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3" name="Freeform 14">
            <a:extLst>
              <a:ext uri="{FF2B5EF4-FFF2-40B4-BE49-F238E27FC236}">
                <a16:creationId xmlns:a16="http://schemas.microsoft.com/office/drawing/2014/main" id="{D6BBEA90-FDB1-C1AA-7EA7-DDAB564981CC}"/>
              </a:ext>
            </a:extLst>
          </p:cNvPr>
          <p:cNvSpPr>
            <a:spLocks/>
          </p:cNvSpPr>
          <p:nvPr userDrawn="1"/>
        </p:nvSpPr>
        <p:spPr bwMode="auto">
          <a:xfrm>
            <a:off x="8580386" y="4162252"/>
            <a:ext cx="2644808" cy="2984860"/>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4" name="Title 1">
            <a:extLst>
              <a:ext uri="{FF2B5EF4-FFF2-40B4-BE49-F238E27FC236}">
                <a16:creationId xmlns:a16="http://schemas.microsoft.com/office/drawing/2014/main" id="{27F0E676-5428-C4DF-BB89-96A672811EC8}"/>
              </a:ext>
            </a:extLst>
          </p:cNvPr>
          <p:cNvSpPr>
            <a:spLocks noGrp="1"/>
          </p:cNvSpPr>
          <p:nvPr>
            <p:ph type="ctrTitle"/>
          </p:nvPr>
        </p:nvSpPr>
        <p:spPr>
          <a:xfrm>
            <a:off x="4087368" y="2499595"/>
            <a:ext cx="4151375" cy="1284161"/>
          </a:xfrm>
          <a:prstGeom prst="rect">
            <a:avLst/>
          </a:prstGeom>
        </p:spPr>
        <p:txBody>
          <a:bodyPr bIns="0" anchor="ctr">
            <a:normAutofit/>
          </a:bodyPr>
          <a:lstStyle>
            <a:lvl1pPr algn="ctr">
              <a:lnSpc>
                <a:spcPct val="80000"/>
              </a:lnSpc>
              <a:defRPr sz="3200" spc="0" baseline="0">
                <a:solidFill>
                  <a:schemeClr val="bg1"/>
                </a:solidFill>
              </a:defRPr>
            </a:lvl1pPr>
          </a:lstStyle>
          <a:p>
            <a:r>
              <a:rPr lang="en-US" dirty="0"/>
              <a:t>Click to edit Master title style</a:t>
            </a:r>
          </a:p>
        </p:txBody>
      </p:sp>
      <p:sp>
        <p:nvSpPr>
          <p:cNvPr id="65" name="Subtitle 2">
            <a:extLst>
              <a:ext uri="{FF2B5EF4-FFF2-40B4-BE49-F238E27FC236}">
                <a16:creationId xmlns:a16="http://schemas.microsoft.com/office/drawing/2014/main" id="{08FBDF0F-4558-7D54-15D8-1A328B8A8763}"/>
              </a:ext>
            </a:extLst>
          </p:cNvPr>
          <p:cNvSpPr>
            <a:spLocks noGrp="1"/>
          </p:cNvSpPr>
          <p:nvPr>
            <p:ph type="subTitle" idx="1"/>
          </p:nvPr>
        </p:nvSpPr>
        <p:spPr>
          <a:xfrm>
            <a:off x="4084475" y="4008344"/>
            <a:ext cx="4154689" cy="726920"/>
          </a:xfrm>
          <a:prstGeom prst="rect">
            <a:avLst/>
          </a:prstGeom>
        </p:spPr>
        <p:txBody>
          <a:bodyPr tIns="0">
            <a:normAutofit/>
          </a:bodyPr>
          <a:lstStyle>
            <a:lvl1pPr marL="0" indent="0" algn="ctr">
              <a:lnSpc>
                <a:spcPct val="100000"/>
              </a:lnSpc>
              <a:buNone/>
              <a:defRPr sz="1800" b="0">
                <a:solidFill>
                  <a:schemeClr val="bg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66" name="Graphic 65">
            <a:extLst>
              <a:ext uri="{FF2B5EF4-FFF2-40B4-BE49-F238E27FC236}">
                <a16:creationId xmlns:a16="http://schemas.microsoft.com/office/drawing/2014/main" id="{6F0493D7-10BE-1B0B-5D4E-4E500605407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28" y="225086"/>
            <a:ext cx="1683298" cy="701372"/>
          </a:xfrm>
          <a:prstGeom prst="rect">
            <a:avLst/>
          </a:prstGeom>
        </p:spPr>
      </p:pic>
      <p:cxnSp>
        <p:nvCxnSpPr>
          <p:cNvPr id="67" name="Straight Connector 66">
            <a:extLst>
              <a:ext uri="{FF2B5EF4-FFF2-40B4-BE49-F238E27FC236}">
                <a16:creationId xmlns:a16="http://schemas.microsoft.com/office/drawing/2014/main" id="{8DF3A8A1-F95D-FF0C-C2B2-2D1ED8C70202}"/>
              </a:ext>
            </a:extLst>
          </p:cNvPr>
          <p:cNvCxnSpPr>
            <a:cxnSpLocks/>
          </p:cNvCxnSpPr>
          <p:nvPr userDrawn="1"/>
        </p:nvCxnSpPr>
        <p:spPr>
          <a:xfrm>
            <a:off x="11826688" y="3783756"/>
            <a:ext cx="0" cy="490817"/>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B5B93885-BEA9-12CB-DFC9-49CC8BAF3C3C}"/>
              </a:ext>
            </a:extLst>
          </p:cNvPr>
          <p:cNvCxnSpPr>
            <a:cxnSpLocks/>
          </p:cNvCxnSpPr>
          <p:nvPr userDrawn="1"/>
        </p:nvCxnSpPr>
        <p:spPr>
          <a:xfrm>
            <a:off x="11826688" y="3588772"/>
            <a:ext cx="0" cy="134471"/>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0A39EB0-826F-DF63-B61A-25311D680B37}"/>
              </a:ext>
            </a:extLst>
          </p:cNvPr>
          <p:cNvCxnSpPr/>
          <p:nvPr userDrawn="1"/>
        </p:nvCxnSpPr>
        <p:spPr>
          <a:xfrm rot="5400000">
            <a:off x="6185858" y="3660440"/>
            <a:ext cx="0" cy="49081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6F0E23DB-1533-DAFA-B2BF-D367070AEA5E}"/>
              </a:ext>
            </a:extLst>
          </p:cNvPr>
          <p:cNvCxnSpPr/>
          <p:nvPr userDrawn="1"/>
        </p:nvCxnSpPr>
        <p:spPr>
          <a:xfrm flipH="1">
            <a:off x="5768788" y="3905850"/>
            <a:ext cx="9097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1" name="Freeform 14">
            <a:extLst>
              <a:ext uri="{FF2B5EF4-FFF2-40B4-BE49-F238E27FC236}">
                <a16:creationId xmlns:a16="http://schemas.microsoft.com/office/drawing/2014/main" id="{513C8A90-6621-9DD3-BD7A-B6424A600220}"/>
              </a:ext>
            </a:extLst>
          </p:cNvPr>
          <p:cNvSpPr>
            <a:spLocks/>
          </p:cNvSpPr>
          <p:nvPr userDrawn="1"/>
        </p:nvSpPr>
        <p:spPr bwMode="auto">
          <a:xfrm>
            <a:off x="3431546" y="937109"/>
            <a:ext cx="1137862" cy="1284161"/>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72" name="Picture 71">
            <a:extLst>
              <a:ext uri="{FF2B5EF4-FFF2-40B4-BE49-F238E27FC236}">
                <a16:creationId xmlns:a16="http://schemas.microsoft.com/office/drawing/2014/main" id="{985E2850-2F59-F8EC-3336-25B96CFCF64D}"/>
              </a:ext>
            </a:extLst>
          </p:cNvPr>
          <p:cNvPicPr/>
          <p:nvPr userDrawn="1"/>
        </p:nvPicPr>
        <p:blipFill>
          <a:blip r:embed="rId4"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9790990" y="60023"/>
            <a:ext cx="2196584" cy="1065343"/>
          </a:xfrm>
          <a:prstGeom prst="rect">
            <a:avLst/>
          </a:prstGeom>
          <a:noFill/>
        </p:spPr>
      </p:pic>
      <p:sp>
        <p:nvSpPr>
          <p:cNvPr id="73" name="Title 1">
            <a:extLst>
              <a:ext uri="{FF2B5EF4-FFF2-40B4-BE49-F238E27FC236}">
                <a16:creationId xmlns:a16="http://schemas.microsoft.com/office/drawing/2014/main" id="{3C4175A5-34C4-B3BC-5260-2F04CBEB9CCC}"/>
              </a:ext>
            </a:extLst>
          </p:cNvPr>
          <p:cNvSpPr txBox="1">
            <a:spLocks/>
          </p:cNvSpPr>
          <p:nvPr userDrawn="1"/>
        </p:nvSpPr>
        <p:spPr>
          <a:xfrm>
            <a:off x="7827102" y="5335639"/>
            <a:ext cx="4151375" cy="1284161"/>
          </a:xfrm>
          <a:prstGeom prst="rect">
            <a:avLst/>
          </a:prstGeom>
        </p:spPr>
        <p:txBody>
          <a:bodyPr vert="horz" lIns="0" tIns="45720" rIns="0" bIns="0" rtlCol="0" anchor="ctr">
            <a:normAutofit/>
          </a:bodyPr>
          <a:lstStyle>
            <a:lvl1pPr algn="ctr" defTabSz="914400" rtl="0" eaLnBrk="1" latinLnBrk="0" hangingPunct="1">
              <a:lnSpc>
                <a:spcPct val="80000"/>
              </a:lnSpc>
              <a:spcBef>
                <a:spcPct val="0"/>
              </a:spcBef>
              <a:buNone/>
              <a:defRPr sz="2800" b="0" i="0" kern="1200" cap="none" spc="0" baseline="0">
                <a:solidFill>
                  <a:schemeClr val="bg1"/>
                </a:solidFill>
                <a:effectLst/>
                <a:latin typeface="+mj-lt"/>
                <a:ea typeface="+mj-ea"/>
                <a:cs typeface="+mj-cs"/>
              </a:defRPr>
            </a:lvl1pPr>
          </a:lstStyle>
          <a:p>
            <a:r>
              <a:rPr lang="en-US" sz="2800" dirty="0"/>
              <a:t>911NENA911</a:t>
            </a:r>
            <a:endParaRPr lang="en-US" sz="2400" dirty="0"/>
          </a:p>
        </p:txBody>
      </p:sp>
      <p:pic>
        <p:nvPicPr>
          <p:cNvPr id="74" name="Picture 73">
            <a:extLst>
              <a:ext uri="{FF2B5EF4-FFF2-40B4-BE49-F238E27FC236}">
                <a16:creationId xmlns:a16="http://schemas.microsoft.com/office/drawing/2014/main" id="{F991DA64-F807-06FD-C0D2-E31313D22A9B}"/>
              </a:ext>
            </a:extLst>
          </p:cNvPr>
          <p:cNvPicPr>
            <a:picLocks noChangeAspect="1"/>
          </p:cNvPicPr>
          <p:nvPr userDrawn="1"/>
        </p:nvPicPr>
        <p:blipFill>
          <a:blip r:embed="rId5"/>
          <a:stretch>
            <a:fillRect/>
          </a:stretch>
        </p:blipFill>
        <p:spPr>
          <a:xfrm>
            <a:off x="8923317" y="5025780"/>
            <a:ext cx="621792" cy="621792"/>
          </a:xfrm>
          <a:prstGeom prst="rect">
            <a:avLst/>
          </a:prstGeom>
        </p:spPr>
      </p:pic>
      <p:pic>
        <p:nvPicPr>
          <p:cNvPr id="75" name="Picture 74">
            <a:extLst>
              <a:ext uri="{FF2B5EF4-FFF2-40B4-BE49-F238E27FC236}">
                <a16:creationId xmlns:a16="http://schemas.microsoft.com/office/drawing/2014/main" id="{AB422410-E91C-2C21-5A24-08C99BAED0AE}"/>
              </a:ext>
            </a:extLst>
          </p:cNvPr>
          <p:cNvPicPr>
            <a:picLocks noChangeAspect="1"/>
          </p:cNvPicPr>
          <p:nvPr userDrawn="1"/>
        </p:nvPicPr>
        <p:blipFill rotWithShape="1">
          <a:blip r:embed="rId6"/>
          <a:srcRect l="28008"/>
          <a:stretch/>
        </p:blipFill>
        <p:spPr>
          <a:xfrm>
            <a:off x="10224623" y="5027703"/>
            <a:ext cx="662134" cy="630936"/>
          </a:xfrm>
          <a:prstGeom prst="rect">
            <a:avLst/>
          </a:prstGeom>
        </p:spPr>
      </p:pic>
      <p:pic>
        <p:nvPicPr>
          <p:cNvPr id="4" name="Picture 3">
            <a:extLst>
              <a:ext uri="{FF2B5EF4-FFF2-40B4-BE49-F238E27FC236}">
                <a16:creationId xmlns:a16="http://schemas.microsoft.com/office/drawing/2014/main" id="{0583A35E-12DA-0472-4052-FF2FF27F654F}"/>
              </a:ext>
            </a:extLst>
          </p:cNvPr>
          <p:cNvPicPr>
            <a:picLocks noChangeAspect="1"/>
          </p:cNvPicPr>
          <p:nvPr userDrawn="1"/>
        </p:nvPicPr>
        <p:blipFill>
          <a:blip r:embed="rId7"/>
          <a:stretch>
            <a:fillRect/>
          </a:stretch>
        </p:blipFill>
        <p:spPr>
          <a:xfrm>
            <a:off x="9580316" y="5034476"/>
            <a:ext cx="630936" cy="630936"/>
          </a:xfrm>
          <a:prstGeom prst="rect">
            <a:avLst/>
          </a:prstGeom>
        </p:spPr>
      </p:pic>
    </p:spTree>
    <p:extLst>
      <p:ext uri="{BB962C8B-B14F-4D97-AF65-F5344CB8AC3E}">
        <p14:creationId xmlns:p14="http://schemas.microsoft.com/office/powerpoint/2010/main" val="208819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harts Right with 2 text blocks on left">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C989A32C-B4F2-402F-A8F6-AA25BAA7641A}"/>
              </a:ext>
            </a:extLst>
          </p:cNvPr>
          <p:cNvSpPr>
            <a:spLocks noGrp="1"/>
          </p:cNvSpPr>
          <p:nvPr>
            <p:ph type="chart" sz="quarter" idx="13"/>
          </p:nvPr>
        </p:nvSpPr>
        <p:spPr>
          <a:xfrm>
            <a:off x="3963971" y="4208913"/>
            <a:ext cx="7313629" cy="1697512"/>
          </a:xfrm>
          <a:prstGeom prst="rect">
            <a:avLst/>
          </a:prstGeom>
        </p:spPr>
        <p:txBody>
          <a:bodyPr anchor="ctr" anchorCtr="1"/>
          <a:lstStyle>
            <a:lvl1pPr marL="0" indent="0">
              <a:buNone/>
              <a:defRPr/>
            </a:lvl1pPr>
          </a:lstStyle>
          <a:p>
            <a:r>
              <a:rPr lang="en-US"/>
              <a:t>Click icon to add chart</a:t>
            </a:r>
          </a:p>
        </p:txBody>
      </p:sp>
      <p:sp>
        <p:nvSpPr>
          <p:cNvPr id="10" name="Heading 2">
            <a:extLst>
              <a:ext uri="{FF2B5EF4-FFF2-40B4-BE49-F238E27FC236}">
                <a16:creationId xmlns:a16="http://schemas.microsoft.com/office/drawing/2014/main" id="{FC883967-09F6-4517-880C-5BB81415E3AC}"/>
              </a:ext>
            </a:extLst>
          </p:cNvPr>
          <p:cNvSpPr>
            <a:spLocks noGrp="1"/>
          </p:cNvSpPr>
          <p:nvPr>
            <p:ph type="body" sz="quarter" idx="15" hasCustomPrompt="1"/>
          </p:nvPr>
        </p:nvSpPr>
        <p:spPr>
          <a:xfrm>
            <a:off x="3963971" y="3850139"/>
            <a:ext cx="7313629"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dirty="0"/>
              <a:t>Chart 2 Title</a:t>
            </a:r>
          </a:p>
        </p:txBody>
      </p:sp>
      <p:sp>
        <p:nvSpPr>
          <p:cNvPr id="6" name="Chart Placeholder 1">
            <a:extLst>
              <a:ext uri="{FF2B5EF4-FFF2-40B4-BE49-F238E27FC236}">
                <a16:creationId xmlns:a16="http://schemas.microsoft.com/office/drawing/2014/main" id="{C2365A2D-2EDC-4B92-8AB8-0AADCB1576A6}"/>
              </a:ext>
            </a:extLst>
          </p:cNvPr>
          <p:cNvSpPr>
            <a:spLocks noGrp="1"/>
          </p:cNvSpPr>
          <p:nvPr>
            <p:ph type="chart" sz="quarter" idx="12"/>
          </p:nvPr>
        </p:nvSpPr>
        <p:spPr>
          <a:xfrm>
            <a:off x="3963971" y="2026763"/>
            <a:ext cx="7313629" cy="1697512"/>
          </a:xfrm>
          <a:prstGeom prst="rect">
            <a:avLst/>
          </a:prstGeom>
        </p:spPr>
        <p:txBody>
          <a:bodyPr anchor="ctr" anchorCtr="1"/>
          <a:lstStyle>
            <a:lvl1pPr marL="0" indent="0">
              <a:buNone/>
              <a:defRPr/>
            </a:lvl1pPr>
          </a:lstStyle>
          <a:p>
            <a:r>
              <a:rPr lang="en-US"/>
              <a:t>Click icon to add chart</a:t>
            </a:r>
            <a:endParaRPr lang="en-US" dirty="0"/>
          </a:p>
        </p:txBody>
      </p:sp>
      <p:sp>
        <p:nvSpPr>
          <p:cNvPr id="9" name="Heading 1">
            <a:extLst>
              <a:ext uri="{FF2B5EF4-FFF2-40B4-BE49-F238E27FC236}">
                <a16:creationId xmlns:a16="http://schemas.microsoft.com/office/drawing/2014/main" id="{8C419748-7DD5-4C73-BB4F-7A56442A86F5}"/>
              </a:ext>
            </a:extLst>
          </p:cNvPr>
          <p:cNvSpPr>
            <a:spLocks noGrp="1"/>
          </p:cNvSpPr>
          <p:nvPr>
            <p:ph type="body" sz="quarter" idx="14" hasCustomPrompt="1"/>
          </p:nvPr>
        </p:nvSpPr>
        <p:spPr>
          <a:xfrm>
            <a:off x="3963971" y="1668463"/>
            <a:ext cx="7313629"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dirty="0"/>
              <a:t>Chart 1 Title</a:t>
            </a:r>
          </a:p>
        </p:txBody>
      </p:sp>
      <p:sp>
        <p:nvSpPr>
          <p:cNvPr id="8" name="Content 2">
            <a:extLst>
              <a:ext uri="{FF2B5EF4-FFF2-40B4-BE49-F238E27FC236}">
                <a16:creationId xmlns:a16="http://schemas.microsoft.com/office/drawing/2014/main" id="{D57DAAFE-4854-4B79-B8D1-DAFD14A94C24}"/>
              </a:ext>
            </a:extLst>
          </p:cNvPr>
          <p:cNvSpPr>
            <a:spLocks noGrp="1"/>
          </p:cNvSpPr>
          <p:nvPr>
            <p:ph idx="16"/>
          </p:nvPr>
        </p:nvSpPr>
        <p:spPr>
          <a:xfrm>
            <a:off x="898527" y="3851359"/>
            <a:ext cx="2971176" cy="205506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3" name="Content 1"/>
          <p:cNvSpPr>
            <a:spLocks noGrp="1"/>
          </p:cNvSpPr>
          <p:nvPr>
            <p:ph idx="1"/>
          </p:nvPr>
        </p:nvSpPr>
        <p:spPr>
          <a:xfrm>
            <a:off x="898527" y="1669209"/>
            <a:ext cx="2971176" cy="205506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A954FECD-A517-4809-B80B-30D2B9BFCE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5118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45454-03DA-40DD-8BB1-F41A8465516E}"/>
              </a:ext>
            </a:extLst>
          </p:cNvPr>
          <p:cNvSpPr>
            <a:spLocks noGrp="1"/>
          </p:cNvSpPr>
          <p:nvPr>
            <p:ph type="title"/>
          </p:nvPr>
        </p:nvSpPr>
        <p:spPr>
          <a:xfrm>
            <a:off x="2959649" y="888693"/>
            <a:ext cx="6260552" cy="1250004"/>
          </a:xfrm>
        </p:spPr>
        <p:txBody>
          <a:bodyPr/>
          <a:lstStyle>
            <a:lvl1pPr algn="ct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1432354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Section - 2">
    <p:spTree>
      <p:nvGrpSpPr>
        <p:cNvPr id="1" name=""/>
        <p:cNvGrpSpPr/>
        <p:nvPr/>
      </p:nvGrpSpPr>
      <p:grpSpPr>
        <a:xfrm>
          <a:off x="0" y="0"/>
          <a:ext cx="0" cy="0"/>
          <a:chOff x="0" y="0"/>
          <a:chExt cx="0" cy="0"/>
        </a:xfrm>
      </p:grpSpPr>
      <p:sp>
        <p:nvSpPr>
          <p:cNvPr id="15" name="Freeform: Shape 2">
            <a:extLst>
              <a:ext uri="{FF2B5EF4-FFF2-40B4-BE49-F238E27FC236}">
                <a16:creationId xmlns:a16="http://schemas.microsoft.com/office/drawing/2014/main" id="{8029A18F-4F7D-4E56-8173-1988DD81C242}"/>
              </a:ext>
            </a:extLst>
          </p:cNvPr>
          <p:cNvSpPr/>
          <p:nvPr/>
        </p:nvSpPr>
        <p:spPr>
          <a:xfrm>
            <a:off x="0" y="2352040"/>
            <a:ext cx="6451921" cy="2153920"/>
          </a:xfrm>
          <a:custGeom>
            <a:avLst/>
            <a:gdLst>
              <a:gd name="connsiteX0" fmla="*/ 0 w 6451921"/>
              <a:gd name="connsiteY0" fmla="*/ 0 h 2153920"/>
              <a:gd name="connsiteX1" fmla="*/ 1353402 w 6451921"/>
              <a:gd name="connsiteY1" fmla="*/ 0 h 2153920"/>
              <a:gd name="connsiteX2" fmla="*/ 2055471 w 6451921"/>
              <a:gd name="connsiteY2" fmla="*/ 0 h 2153920"/>
              <a:gd name="connsiteX3" fmla="*/ 5374961 w 6451921"/>
              <a:gd name="connsiteY3" fmla="*/ 0 h 2153920"/>
              <a:gd name="connsiteX4" fmla="*/ 6451921 w 6451921"/>
              <a:gd name="connsiteY4" fmla="*/ 1076960 h 2153920"/>
              <a:gd name="connsiteX5" fmla="*/ 5374961 w 6451921"/>
              <a:gd name="connsiteY5" fmla="*/ 2153920 h 2153920"/>
              <a:gd name="connsiteX6" fmla="*/ 2055471 w 6451921"/>
              <a:gd name="connsiteY6" fmla="*/ 2153920 h 2153920"/>
              <a:gd name="connsiteX7" fmla="*/ 1353402 w 6451921"/>
              <a:gd name="connsiteY7" fmla="*/ 2153920 h 2153920"/>
              <a:gd name="connsiteX8" fmla="*/ 0 w 6451921"/>
              <a:gd name="connsiteY8" fmla="*/ 2153920 h 2153920"/>
              <a:gd name="connsiteX9" fmla="*/ 0 w 6451921"/>
              <a:gd name="connsiteY9" fmla="*/ 0 h 215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1921" h="2153920">
                <a:moveTo>
                  <a:pt x="0" y="0"/>
                </a:moveTo>
                <a:lnTo>
                  <a:pt x="1353402" y="0"/>
                </a:lnTo>
                <a:lnTo>
                  <a:pt x="2055471" y="0"/>
                </a:lnTo>
                <a:lnTo>
                  <a:pt x="5374961" y="0"/>
                </a:lnTo>
                <a:cubicBezTo>
                  <a:pt x="5969750" y="0"/>
                  <a:pt x="6451921" y="482171"/>
                  <a:pt x="6451921" y="1076960"/>
                </a:cubicBezTo>
                <a:cubicBezTo>
                  <a:pt x="6451921" y="1671749"/>
                  <a:pt x="5969750" y="2153920"/>
                  <a:pt x="5374961" y="2153920"/>
                </a:cubicBezTo>
                <a:lnTo>
                  <a:pt x="2055471" y="2153920"/>
                </a:lnTo>
                <a:lnTo>
                  <a:pt x="1353402" y="2153920"/>
                </a:lnTo>
                <a:lnTo>
                  <a:pt x="0" y="2153920"/>
                </a:lnTo>
                <a:lnTo>
                  <a:pt x="0" y="0"/>
                </a:ln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
            <a:extLst>
              <a:ext uri="{FF2B5EF4-FFF2-40B4-BE49-F238E27FC236}">
                <a16:creationId xmlns:a16="http://schemas.microsoft.com/office/drawing/2014/main" id="{C45B5000-26DC-476B-8F27-6C443B8E4286}"/>
              </a:ext>
            </a:extLst>
          </p:cNvPr>
          <p:cNvSpPr/>
          <p:nvPr/>
        </p:nvSpPr>
        <p:spPr>
          <a:xfrm>
            <a:off x="0" y="2626360"/>
            <a:ext cx="6096000" cy="1605280"/>
          </a:xfrm>
          <a:custGeom>
            <a:avLst/>
            <a:gdLst>
              <a:gd name="connsiteX0" fmla="*/ 0 w 6096000"/>
              <a:gd name="connsiteY0" fmla="*/ 0 h 1605280"/>
              <a:gd name="connsiteX1" fmla="*/ 2296160 w 6096000"/>
              <a:gd name="connsiteY1" fmla="*/ 0 h 1605280"/>
              <a:gd name="connsiteX2" fmla="*/ 2819400 w 6096000"/>
              <a:gd name="connsiteY2" fmla="*/ 0 h 1605280"/>
              <a:gd name="connsiteX3" fmla="*/ 5293360 w 6096000"/>
              <a:gd name="connsiteY3" fmla="*/ 0 h 1605280"/>
              <a:gd name="connsiteX4" fmla="*/ 6096000 w 6096000"/>
              <a:gd name="connsiteY4" fmla="*/ 802640 h 1605280"/>
              <a:gd name="connsiteX5" fmla="*/ 5293360 w 6096000"/>
              <a:gd name="connsiteY5" fmla="*/ 1605280 h 1605280"/>
              <a:gd name="connsiteX6" fmla="*/ 2819400 w 6096000"/>
              <a:gd name="connsiteY6" fmla="*/ 1605280 h 1605280"/>
              <a:gd name="connsiteX7" fmla="*/ 2296160 w 6096000"/>
              <a:gd name="connsiteY7" fmla="*/ 1605280 h 1605280"/>
              <a:gd name="connsiteX8" fmla="*/ 0 w 6096000"/>
              <a:gd name="connsiteY8" fmla="*/ 1605280 h 160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605280">
                <a:moveTo>
                  <a:pt x="0" y="0"/>
                </a:moveTo>
                <a:lnTo>
                  <a:pt x="2296160" y="0"/>
                </a:lnTo>
                <a:lnTo>
                  <a:pt x="2819400" y="0"/>
                </a:lnTo>
                <a:lnTo>
                  <a:pt x="5293360" y="0"/>
                </a:lnTo>
                <a:cubicBezTo>
                  <a:pt x="5736646" y="0"/>
                  <a:pt x="6096000" y="359354"/>
                  <a:pt x="6096000" y="802640"/>
                </a:cubicBezTo>
                <a:cubicBezTo>
                  <a:pt x="6096000" y="1245926"/>
                  <a:pt x="5736646" y="1605280"/>
                  <a:pt x="5293360" y="1605280"/>
                </a:cubicBezTo>
                <a:lnTo>
                  <a:pt x="2819400" y="1605280"/>
                </a:lnTo>
                <a:lnTo>
                  <a:pt x="2296160" y="1605280"/>
                </a:lnTo>
                <a:lnTo>
                  <a:pt x="0" y="160528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6796DE0-ED75-403F-A46D-12CFDBB12287}"/>
              </a:ext>
            </a:extLst>
          </p:cNvPr>
          <p:cNvSpPr>
            <a:spLocks noGrp="1"/>
          </p:cNvSpPr>
          <p:nvPr>
            <p:ph type="title"/>
          </p:nvPr>
        </p:nvSpPr>
        <p:spPr>
          <a:xfrm>
            <a:off x="411480" y="2753360"/>
            <a:ext cx="5217160" cy="1351280"/>
          </a:xfrm>
        </p:spPr>
        <p:txBody>
          <a:bodyPr/>
          <a:lstStyle>
            <a:lvl1pPr algn="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E0BE9D8F-65E6-4B89-844D-99F732011902}"/>
              </a:ext>
            </a:extLst>
          </p:cNvPr>
          <p:cNvSpPr>
            <a:spLocks noGrp="1"/>
          </p:cNvSpPr>
          <p:nvPr>
            <p:ph type="body" sz="quarter" idx="10"/>
          </p:nvPr>
        </p:nvSpPr>
        <p:spPr>
          <a:xfrm>
            <a:off x="6824663" y="2352674"/>
            <a:ext cx="4735278" cy="2556209"/>
          </a:xfrm>
        </p:spPr>
        <p:txBody>
          <a:bodyPr>
            <a:noAutofit/>
          </a:bodyPr>
          <a:lstStyle>
            <a:lvl1pPr algn="ctr">
              <a:defRPr sz="3200">
                <a:solidFill>
                  <a:schemeClr val="tx1"/>
                </a:solidFill>
              </a:defRPr>
            </a:lvl1pPr>
            <a:lvl2pPr algn="ctr">
              <a:defRPr sz="2400">
                <a:solidFill>
                  <a:schemeClr val="tx1"/>
                </a:solidFill>
              </a:defRPr>
            </a:lvl2pPr>
            <a:lvl3pPr>
              <a:defRPr sz="2000">
                <a:solidFill>
                  <a:schemeClr val="bg1"/>
                </a:solidFill>
              </a:defRPr>
            </a:lvl3pPr>
            <a:lvl4pPr>
              <a:defRPr sz="12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993970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Section - 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47046A-81F6-4CEA-927A-54052714529E}"/>
              </a:ext>
            </a:extLst>
          </p:cNvPr>
          <p:cNvSpPr>
            <a:spLocks noGrp="1"/>
          </p:cNvSpPr>
          <p:nvPr>
            <p:ph type="title"/>
          </p:nvPr>
        </p:nvSpPr>
        <p:spPr>
          <a:xfrm>
            <a:off x="914400" y="952654"/>
            <a:ext cx="5528155" cy="4828616"/>
          </a:xfrm>
          <a:prstGeom prst="rect">
            <a:avLst/>
          </a:prstGeom>
        </p:spPr>
        <p:txBody>
          <a:bodyPr>
            <a:normAutofit/>
          </a:bodyPr>
          <a:lstStyle>
            <a:lvl1pPr algn="l">
              <a:defRPr sz="4500" b="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84363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2 Columns - Equal Width (50% x 2)">
    <p:spTree>
      <p:nvGrpSpPr>
        <p:cNvPr id="1" name=""/>
        <p:cNvGrpSpPr/>
        <p:nvPr/>
      </p:nvGrpSpPr>
      <p:grpSpPr>
        <a:xfrm>
          <a:off x="0" y="0"/>
          <a:ext cx="0" cy="0"/>
          <a:chOff x="0" y="0"/>
          <a:chExt cx="0" cy="0"/>
        </a:xfrm>
      </p:grpSpPr>
      <p:sp>
        <p:nvSpPr>
          <p:cNvPr id="5" name="Content 2">
            <a:extLst>
              <a:ext uri="{FF2B5EF4-FFF2-40B4-BE49-F238E27FC236}">
                <a16:creationId xmlns:a16="http://schemas.microsoft.com/office/drawing/2014/main" id="{5AFBA8B0-87D7-43BD-8CB9-42A040D8D35D}"/>
              </a:ext>
            </a:extLst>
          </p:cNvPr>
          <p:cNvSpPr>
            <a:spLocks noGrp="1"/>
          </p:cNvSpPr>
          <p:nvPr>
            <p:ph sz="quarter" idx="28"/>
          </p:nvPr>
        </p:nvSpPr>
        <p:spPr>
          <a:xfrm>
            <a:off x="6248400" y="1514679"/>
            <a:ext cx="5029200" cy="4698161"/>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Content 1">
            <a:extLst>
              <a:ext uri="{FF2B5EF4-FFF2-40B4-BE49-F238E27FC236}">
                <a16:creationId xmlns:a16="http://schemas.microsoft.com/office/drawing/2014/main" id="{83805F37-5246-4DEA-8BE0-B88A77821231}"/>
              </a:ext>
            </a:extLst>
          </p:cNvPr>
          <p:cNvSpPr>
            <a:spLocks noGrp="1"/>
          </p:cNvSpPr>
          <p:nvPr>
            <p:ph sz="quarter" idx="27"/>
          </p:nvPr>
        </p:nvSpPr>
        <p:spPr>
          <a:xfrm>
            <a:off x="902249" y="1514679"/>
            <a:ext cx="5029200" cy="4698161"/>
          </a:xfrm>
          <a:prstGeom prst="rect">
            <a:avLst/>
          </a:prstGeom>
        </p:spPr>
        <p:txBody>
          <a:bodyPr vert="horz" lIns="0" tIns="45720" rIns="0" bIns="45720" rtlCol="0" anchor="ctr" anchorCtr="1">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1288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Single Image Left and Content Right">
    <p:spTree>
      <p:nvGrpSpPr>
        <p:cNvPr id="1" name=""/>
        <p:cNvGrpSpPr/>
        <p:nvPr/>
      </p:nvGrpSpPr>
      <p:grpSpPr>
        <a:xfrm>
          <a:off x="0" y="0"/>
          <a:ext cx="0" cy="0"/>
          <a:chOff x="0" y="0"/>
          <a:chExt cx="0" cy="0"/>
        </a:xfrm>
      </p:grpSpPr>
      <p:sp>
        <p:nvSpPr>
          <p:cNvPr id="8" name="Content 1">
            <a:extLst>
              <a:ext uri="{FF2B5EF4-FFF2-40B4-BE49-F238E27FC236}">
                <a16:creationId xmlns:a16="http://schemas.microsoft.com/office/drawing/2014/main" id="{073713BC-D7C1-4D71-A85D-0588B673A9D0}"/>
              </a:ext>
            </a:extLst>
          </p:cNvPr>
          <p:cNvSpPr>
            <a:spLocks noGrp="1"/>
          </p:cNvSpPr>
          <p:nvPr>
            <p:ph sz="quarter" idx="26"/>
          </p:nvPr>
        </p:nvSpPr>
        <p:spPr>
          <a:xfrm>
            <a:off x="6270626" y="1828800"/>
            <a:ext cx="5006816" cy="4343400"/>
          </a:xfrm>
        </p:spPr>
        <p:txBody>
          <a:bodyPr/>
          <a:lstStyle/>
          <a:p>
            <a:pPr lvl="0"/>
            <a:r>
              <a:rPr lang="en-US" dirty="0"/>
              <a:t>Click to edit Master text styles</a:t>
            </a:r>
          </a:p>
          <a:p>
            <a:pPr lvl="1"/>
            <a:r>
              <a:rPr lang="en-US" dirty="0"/>
              <a:t>Second level</a:t>
            </a:r>
          </a:p>
          <a:p>
            <a:pPr lvl="2"/>
            <a:r>
              <a:rPr lang="en-US" dirty="0"/>
              <a:t>Third level</a:t>
            </a:r>
          </a:p>
        </p:txBody>
      </p:sp>
      <p:sp>
        <p:nvSpPr>
          <p:cNvPr id="4" name="Heading 1">
            <a:extLst>
              <a:ext uri="{FF2B5EF4-FFF2-40B4-BE49-F238E27FC236}">
                <a16:creationId xmlns:a16="http://schemas.microsoft.com/office/drawing/2014/main" id="{2EEA750E-3033-4EBF-BC82-073C2A757C6A}"/>
              </a:ext>
            </a:extLst>
          </p:cNvPr>
          <p:cNvSpPr>
            <a:spLocks noGrp="1"/>
          </p:cNvSpPr>
          <p:nvPr>
            <p:ph type="body" sz="quarter" idx="25" hasCustomPrompt="1"/>
          </p:nvPr>
        </p:nvSpPr>
        <p:spPr>
          <a:xfrm>
            <a:off x="6270785" y="1448073"/>
            <a:ext cx="5006816" cy="357187"/>
          </a:xfrm>
          <a:prstGeom prst="rect">
            <a:avLst/>
          </a:prstGeom>
        </p:spPr>
        <p:txBody>
          <a:bodyPr/>
          <a:lstStyle>
            <a:lvl1pPr marL="0" indent="0">
              <a:buNone/>
              <a:defRPr sz="1800">
                <a:solidFill>
                  <a:schemeClr val="tx2"/>
                </a:solidFill>
                <a:latin typeface="+mj-lt"/>
              </a:defRPr>
            </a:lvl1pPr>
            <a:lvl2pPr marL="457200" indent="0">
              <a:buNone/>
              <a:defRPr sz="1800">
                <a:solidFill>
                  <a:schemeClr val="bg1">
                    <a:lumMod val="50000"/>
                  </a:schemeClr>
                </a:solidFill>
              </a:defRPr>
            </a:lvl2pPr>
            <a:lvl3pPr marL="914400" indent="0">
              <a:buNone/>
              <a:defRPr sz="1600">
                <a:solidFill>
                  <a:schemeClr val="bg1">
                    <a:lumMod val="50000"/>
                  </a:schemeClr>
                </a:solidFill>
              </a:defRPr>
            </a:lvl3pPr>
            <a:lvl4pPr marL="1371600" indent="0">
              <a:buNone/>
              <a:defRPr sz="1400">
                <a:solidFill>
                  <a:schemeClr val="bg1">
                    <a:lumMod val="50000"/>
                  </a:schemeClr>
                </a:solidFill>
              </a:defRPr>
            </a:lvl4pPr>
            <a:lvl5pPr>
              <a:defRPr>
                <a:solidFill>
                  <a:schemeClr val="bg1">
                    <a:lumMod val="50000"/>
                  </a:schemeClr>
                </a:solidFill>
              </a:defRPr>
            </a:lvl5pPr>
          </a:lstStyle>
          <a:p>
            <a:pPr lvl="0"/>
            <a:r>
              <a:rPr lang="en-US" dirty="0"/>
              <a:t>Edit Master text styles – 18pt</a:t>
            </a:r>
          </a:p>
        </p:txBody>
      </p:sp>
      <p:sp>
        <p:nvSpPr>
          <p:cNvPr id="5" name="Picture Placeholder 1">
            <a:extLst>
              <a:ext uri="{FF2B5EF4-FFF2-40B4-BE49-F238E27FC236}">
                <a16:creationId xmlns:a16="http://schemas.microsoft.com/office/drawing/2014/main" id="{225C0F75-A48C-465B-AEE3-C724F0BEE564}"/>
              </a:ext>
            </a:extLst>
          </p:cNvPr>
          <p:cNvSpPr>
            <a:spLocks noGrp="1"/>
          </p:cNvSpPr>
          <p:nvPr>
            <p:ph type="pic" sz="quarter" idx="21" hasCustomPrompt="1"/>
          </p:nvPr>
        </p:nvSpPr>
        <p:spPr>
          <a:xfrm>
            <a:off x="902249" y="1448074"/>
            <a:ext cx="5061511" cy="4705858"/>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on icon to add picture or drag and drop on the area</a:t>
            </a:r>
          </a:p>
        </p:txBody>
      </p:sp>
      <p:sp>
        <p:nvSpPr>
          <p:cNvPr id="6" name="Title 1">
            <a:extLst>
              <a:ext uri="{FF2B5EF4-FFF2-40B4-BE49-F238E27FC236}">
                <a16:creationId xmlns:a16="http://schemas.microsoft.com/office/drawing/2014/main" id="{124FCCA7-DBB9-459D-B11D-00830C46DF6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62392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Single Image Right and Content Lef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9A30A72A-3AF6-45F2-9D90-69436007B3A3}"/>
              </a:ext>
            </a:extLst>
          </p:cNvPr>
          <p:cNvSpPr>
            <a:spLocks noGrp="1"/>
          </p:cNvSpPr>
          <p:nvPr>
            <p:ph type="pic" sz="quarter" idx="21" hasCustomPrompt="1"/>
          </p:nvPr>
        </p:nvSpPr>
        <p:spPr>
          <a:xfrm>
            <a:off x="6270784" y="1828800"/>
            <a:ext cx="5006816" cy="43434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on icon to add picture or drag and drop on the area</a:t>
            </a:r>
          </a:p>
        </p:txBody>
      </p:sp>
      <p:sp>
        <p:nvSpPr>
          <p:cNvPr id="6" name="Content 1">
            <a:extLst>
              <a:ext uri="{FF2B5EF4-FFF2-40B4-BE49-F238E27FC236}">
                <a16:creationId xmlns:a16="http://schemas.microsoft.com/office/drawing/2014/main" id="{F9FA058F-F975-4AB2-AC0B-01C0836F28D9}"/>
              </a:ext>
            </a:extLst>
          </p:cNvPr>
          <p:cNvSpPr>
            <a:spLocks noGrp="1"/>
          </p:cNvSpPr>
          <p:nvPr>
            <p:ph sz="quarter" idx="26"/>
          </p:nvPr>
        </p:nvSpPr>
        <p:spPr>
          <a:xfrm>
            <a:off x="914400" y="1828800"/>
            <a:ext cx="5006816" cy="4343400"/>
          </a:xfr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AADB3686-88E0-4E0D-8D93-F49207C50B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2567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Content Slide + 1/4 left side text">
    <p:spTree>
      <p:nvGrpSpPr>
        <p:cNvPr id="1" name=""/>
        <p:cNvGrpSpPr/>
        <p:nvPr/>
      </p:nvGrpSpPr>
      <p:grpSpPr>
        <a:xfrm>
          <a:off x="0" y="0"/>
          <a:ext cx="0" cy="0"/>
          <a:chOff x="0" y="0"/>
          <a:chExt cx="0" cy="0"/>
        </a:xfrm>
      </p:grpSpPr>
      <p:sp>
        <p:nvSpPr>
          <p:cNvPr id="7" name="Content 2">
            <a:extLst>
              <a:ext uri="{FF2B5EF4-FFF2-40B4-BE49-F238E27FC236}">
                <a16:creationId xmlns:a16="http://schemas.microsoft.com/office/drawing/2014/main" id="{83805F37-5246-4DEA-8BE0-B88A77821231}"/>
              </a:ext>
            </a:extLst>
          </p:cNvPr>
          <p:cNvSpPr>
            <a:spLocks noGrp="1"/>
          </p:cNvSpPr>
          <p:nvPr>
            <p:ph sz="quarter" idx="27"/>
          </p:nvPr>
        </p:nvSpPr>
        <p:spPr>
          <a:xfrm>
            <a:off x="3512584" y="1828800"/>
            <a:ext cx="7765015"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1">
            <a:extLst>
              <a:ext uri="{FF2B5EF4-FFF2-40B4-BE49-F238E27FC236}">
                <a16:creationId xmlns:a16="http://schemas.microsoft.com/office/drawing/2014/main" id="{B48D420E-C1B0-4433-A106-FD5D1C914F6E}"/>
              </a:ext>
            </a:extLst>
          </p:cNvPr>
          <p:cNvSpPr>
            <a:spLocks noGrp="1"/>
          </p:cNvSpPr>
          <p:nvPr>
            <p:ph sz="quarter" idx="28"/>
          </p:nvPr>
        </p:nvSpPr>
        <p:spPr>
          <a:xfrm>
            <a:off x="902249" y="1828800"/>
            <a:ext cx="2449512"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057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Content Slide + 1/4/ + 1/4 left side text">
    <p:spTree>
      <p:nvGrpSpPr>
        <p:cNvPr id="1" name=""/>
        <p:cNvGrpSpPr/>
        <p:nvPr/>
      </p:nvGrpSpPr>
      <p:grpSpPr>
        <a:xfrm>
          <a:off x="0" y="0"/>
          <a:ext cx="0" cy="0"/>
          <a:chOff x="0" y="0"/>
          <a:chExt cx="0" cy="0"/>
        </a:xfrm>
      </p:grpSpPr>
      <p:sp>
        <p:nvSpPr>
          <p:cNvPr id="8" name="Content 3">
            <a:extLst>
              <a:ext uri="{FF2B5EF4-FFF2-40B4-BE49-F238E27FC236}">
                <a16:creationId xmlns:a16="http://schemas.microsoft.com/office/drawing/2014/main" id="{7C75A106-1480-4F35-BA41-AEB60965AECA}"/>
              </a:ext>
            </a:extLst>
          </p:cNvPr>
          <p:cNvSpPr>
            <a:spLocks noGrp="1"/>
          </p:cNvSpPr>
          <p:nvPr>
            <p:ph sz="quarter" idx="29"/>
          </p:nvPr>
        </p:nvSpPr>
        <p:spPr>
          <a:xfrm>
            <a:off x="7439535" y="1828800"/>
            <a:ext cx="38404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Content 2">
            <a:extLst>
              <a:ext uri="{FF2B5EF4-FFF2-40B4-BE49-F238E27FC236}">
                <a16:creationId xmlns:a16="http://schemas.microsoft.com/office/drawing/2014/main" id="{83805F37-5246-4DEA-8BE0-B88A77821231}"/>
              </a:ext>
            </a:extLst>
          </p:cNvPr>
          <p:cNvSpPr>
            <a:spLocks noGrp="1"/>
          </p:cNvSpPr>
          <p:nvPr>
            <p:ph sz="quarter" idx="27"/>
          </p:nvPr>
        </p:nvSpPr>
        <p:spPr>
          <a:xfrm>
            <a:off x="3475408" y="1828800"/>
            <a:ext cx="38404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1">
            <a:extLst>
              <a:ext uri="{FF2B5EF4-FFF2-40B4-BE49-F238E27FC236}">
                <a16:creationId xmlns:a16="http://schemas.microsoft.com/office/drawing/2014/main" id="{B48D420E-C1B0-4433-A106-FD5D1C914F6E}"/>
              </a:ext>
            </a:extLst>
          </p:cNvPr>
          <p:cNvSpPr>
            <a:spLocks noGrp="1"/>
          </p:cNvSpPr>
          <p:nvPr>
            <p:ph sz="quarter" idx="28"/>
          </p:nvPr>
        </p:nvSpPr>
        <p:spPr>
          <a:xfrm>
            <a:off x="902249" y="1828800"/>
            <a:ext cx="2449512"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83252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3 Columns - Equal Width (1/3 x3)">
    <p:spTree>
      <p:nvGrpSpPr>
        <p:cNvPr id="1" name=""/>
        <p:cNvGrpSpPr/>
        <p:nvPr/>
      </p:nvGrpSpPr>
      <p:grpSpPr>
        <a:xfrm>
          <a:off x="0" y="0"/>
          <a:ext cx="0" cy="0"/>
          <a:chOff x="0" y="0"/>
          <a:chExt cx="0" cy="0"/>
        </a:xfrm>
      </p:grpSpPr>
      <p:sp>
        <p:nvSpPr>
          <p:cNvPr id="6" name="Content 3">
            <a:extLst>
              <a:ext uri="{FF2B5EF4-FFF2-40B4-BE49-F238E27FC236}">
                <a16:creationId xmlns:a16="http://schemas.microsoft.com/office/drawing/2014/main" id="{538A8F8A-2B8D-4F4B-94C2-5C9D19EDFDF4}"/>
              </a:ext>
            </a:extLst>
          </p:cNvPr>
          <p:cNvSpPr>
            <a:spLocks noGrp="1"/>
          </p:cNvSpPr>
          <p:nvPr>
            <p:ph sz="quarter" idx="29"/>
          </p:nvPr>
        </p:nvSpPr>
        <p:spPr>
          <a:xfrm>
            <a:off x="7896311" y="1828800"/>
            <a:ext cx="33832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2">
            <a:extLst>
              <a:ext uri="{FF2B5EF4-FFF2-40B4-BE49-F238E27FC236}">
                <a16:creationId xmlns:a16="http://schemas.microsoft.com/office/drawing/2014/main" id="{5AFBA8B0-87D7-43BD-8CB9-42A040D8D35D}"/>
              </a:ext>
            </a:extLst>
          </p:cNvPr>
          <p:cNvSpPr>
            <a:spLocks noGrp="1"/>
          </p:cNvSpPr>
          <p:nvPr>
            <p:ph sz="quarter" idx="28"/>
          </p:nvPr>
        </p:nvSpPr>
        <p:spPr>
          <a:xfrm>
            <a:off x="4394200" y="1828800"/>
            <a:ext cx="33832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Content 1">
            <a:extLst>
              <a:ext uri="{FF2B5EF4-FFF2-40B4-BE49-F238E27FC236}">
                <a16:creationId xmlns:a16="http://schemas.microsoft.com/office/drawing/2014/main" id="{83805F37-5246-4DEA-8BE0-B88A77821231}"/>
              </a:ext>
            </a:extLst>
          </p:cNvPr>
          <p:cNvSpPr>
            <a:spLocks noGrp="1"/>
          </p:cNvSpPr>
          <p:nvPr>
            <p:ph sz="quarter" idx="27"/>
          </p:nvPr>
        </p:nvSpPr>
        <p:spPr>
          <a:xfrm>
            <a:off x="902249" y="1828800"/>
            <a:ext cx="33832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3" name="Title 1">
            <a:extLst>
              <a:ext uri="{FF2B5EF4-FFF2-40B4-BE49-F238E27FC236}">
                <a16:creationId xmlns:a16="http://schemas.microsoft.com/office/drawing/2014/main" id="{BA67F38E-47BB-4C2D-B1B7-284C5688E87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0575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2 Columns - Equal Width (50% x 2) + 3rd Graph on Top">
    <p:spTree>
      <p:nvGrpSpPr>
        <p:cNvPr id="1" name=""/>
        <p:cNvGrpSpPr/>
        <p:nvPr/>
      </p:nvGrpSpPr>
      <p:grpSpPr>
        <a:xfrm>
          <a:off x="0" y="0"/>
          <a:ext cx="0" cy="0"/>
          <a:chOff x="0" y="0"/>
          <a:chExt cx="0" cy="0"/>
        </a:xfrm>
      </p:grpSpPr>
      <p:sp>
        <p:nvSpPr>
          <p:cNvPr id="5" name="Content 3">
            <a:extLst>
              <a:ext uri="{FF2B5EF4-FFF2-40B4-BE49-F238E27FC236}">
                <a16:creationId xmlns:a16="http://schemas.microsoft.com/office/drawing/2014/main" id="{5AFBA8B0-87D7-43BD-8CB9-42A040D8D35D}"/>
              </a:ext>
            </a:extLst>
          </p:cNvPr>
          <p:cNvSpPr>
            <a:spLocks noGrp="1"/>
          </p:cNvSpPr>
          <p:nvPr>
            <p:ph sz="quarter" idx="28"/>
          </p:nvPr>
        </p:nvSpPr>
        <p:spPr>
          <a:xfrm>
            <a:off x="6248400" y="2764265"/>
            <a:ext cx="5029200" cy="340793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Content 2">
            <a:extLst>
              <a:ext uri="{FF2B5EF4-FFF2-40B4-BE49-F238E27FC236}">
                <a16:creationId xmlns:a16="http://schemas.microsoft.com/office/drawing/2014/main" id="{83805F37-5246-4DEA-8BE0-B88A77821231}"/>
              </a:ext>
            </a:extLst>
          </p:cNvPr>
          <p:cNvSpPr>
            <a:spLocks noGrp="1"/>
          </p:cNvSpPr>
          <p:nvPr>
            <p:ph sz="quarter" idx="27"/>
          </p:nvPr>
        </p:nvSpPr>
        <p:spPr>
          <a:xfrm>
            <a:off x="902249" y="2764265"/>
            <a:ext cx="5029200" cy="340793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6" name="Content 1">
            <a:extLst>
              <a:ext uri="{FF2B5EF4-FFF2-40B4-BE49-F238E27FC236}">
                <a16:creationId xmlns:a16="http://schemas.microsoft.com/office/drawing/2014/main" id="{538A8F8A-2B8D-4F4B-94C2-5C9D19EDFDF4}"/>
              </a:ext>
            </a:extLst>
          </p:cNvPr>
          <p:cNvSpPr>
            <a:spLocks noGrp="1"/>
          </p:cNvSpPr>
          <p:nvPr>
            <p:ph sz="quarter" idx="29"/>
          </p:nvPr>
        </p:nvSpPr>
        <p:spPr>
          <a:xfrm>
            <a:off x="902249" y="1468120"/>
            <a:ext cx="10375351" cy="114299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9156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4 Text Left - 2 3/4 2 Charts Right">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C989A32C-B4F2-402F-A8F6-AA25BAA7641A}"/>
              </a:ext>
            </a:extLst>
          </p:cNvPr>
          <p:cNvSpPr>
            <a:spLocks noGrp="1"/>
          </p:cNvSpPr>
          <p:nvPr>
            <p:ph type="chart" sz="quarter" idx="13"/>
          </p:nvPr>
        </p:nvSpPr>
        <p:spPr>
          <a:xfrm>
            <a:off x="7561283" y="2027237"/>
            <a:ext cx="3716317" cy="3879188"/>
          </a:xfrm>
          <a:prstGeom prst="rect">
            <a:avLst/>
          </a:prstGeom>
        </p:spPr>
        <p:txBody>
          <a:bodyPr anchor="ctr" anchorCtr="1"/>
          <a:lstStyle>
            <a:lvl1pPr marL="0" indent="0">
              <a:buNone/>
              <a:defRPr/>
            </a:lvl1pPr>
          </a:lstStyle>
          <a:p>
            <a:r>
              <a:rPr lang="en-US"/>
              <a:t>Click icon to add chart</a:t>
            </a:r>
          </a:p>
        </p:txBody>
      </p:sp>
      <p:sp>
        <p:nvSpPr>
          <p:cNvPr id="10" name="Heading 2">
            <a:extLst>
              <a:ext uri="{FF2B5EF4-FFF2-40B4-BE49-F238E27FC236}">
                <a16:creationId xmlns:a16="http://schemas.microsoft.com/office/drawing/2014/main" id="{FC883967-09F6-4517-880C-5BB81415E3AC}"/>
              </a:ext>
            </a:extLst>
          </p:cNvPr>
          <p:cNvSpPr>
            <a:spLocks noGrp="1"/>
          </p:cNvSpPr>
          <p:nvPr>
            <p:ph type="body" sz="quarter" idx="15" hasCustomPrompt="1"/>
          </p:nvPr>
        </p:nvSpPr>
        <p:spPr>
          <a:xfrm>
            <a:off x="7561283" y="1668463"/>
            <a:ext cx="3716317" cy="358775"/>
          </a:xfrm>
          <a:prstGeom prst="rect">
            <a:avLst/>
          </a:prstGeom>
          <a:solidFill>
            <a:schemeClr val="tx2"/>
          </a:solidFill>
        </p:spPr>
        <p:txBody>
          <a:bodyPr>
            <a:normAutofit/>
          </a:bodyPr>
          <a:lstStyle>
            <a:lvl1pPr marL="0" indent="0" algn="ctr">
              <a:buNone/>
              <a:defRPr sz="1600">
                <a:solidFill>
                  <a:schemeClr val="bg1"/>
                </a:solidFill>
                <a:latin typeface="+mj-lt"/>
              </a:defRPr>
            </a:lvl1pPr>
          </a:lstStyle>
          <a:p>
            <a:pPr lvl="0"/>
            <a:r>
              <a:rPr lang="en-US" dirty="0"/>
              <a:t>Chart 2 Title</a:t>
            </a:r>
          </a:p>
        </p:txBody>
      </p:sp>
      <p:sp>
        <p:nvSpPr>
          <p:cNvPr id="6" name="Chart Placeholder 1">
            <a:extLst>
              <a:ext uri="{FF2B5EF4-FFF2-40B4-BE49-F238E27FC236}">
                <a16:creationId xmlns:a16="http://schemas.microsoft.com/office/drawing/2014/main" id="{C2365A2D-2EDC-4B92-8AB8-0AADCB1576A6}"/>
              </a:ext>
            </a:extLst>
          </p:cNvPr>
          <p:cNvSpPr>
            <a:spLocks noGrp="1"/>
          </p:cNvSpPr>
          <p:nvPr>
            <p:ph type="chart" sz="quarter" idx="12"/>
          </p:nvPr>
        </p:nvSpPr>
        <p:spPr>
          <a:xfrm>
            <a:off x="3675083" y="2026763"/>
            <a:ext cx="3716317" cy="3879188"/>
          </a:xfrm>
          <a:prstGeom prst="rect">
            <a:avLst/>
          </a:prstGeom>
        </p:spPr>
        <p:txBody>
          <a:bodyPr anchor="ctr" anchorCtr="1"/>
          <a:lstStyle>
            <a:lvl1pPr marL="0" indent="0">
              <a:buNone/>
              <a:defRPr/>
            </a:lvl1pPr>
          </a:lstStyle>
          <a:p>
            <a:r>
              <a:rPr lang="en-US"/>
              <a:t>Click icon to add chart</a:t>
            </a:r>
            <a:endParaRPr lang="en-US" dirty="0"/>
          </a:p>
        </p:txBody>
      </p:sp>
      <p:sp>
        <p:nvSpPr>
          <p:cNvPr id="9" name="Heading 1">
            <a:extLst>
              <a:ext uri="{FF2B5EF4-FFF2-40B4-BE49-F238E27FC236}">
                <a16:creationId xmlns:a16="http://schemas.microsoft.com/office/drawing/2014/main" id="{8C419748-7DD5-4C73-BB4F-7A56442A86F5}"/>
              </a:ext>
            </a:extLst>
          </p:cNvPr>
          <p:cNvSpPr>
            <a:spLocks noGrp="1"/>
          </p:cNvSpPr>
          <p:nvPr>
            <p:ph type="body" sz="quarter" idx="14" hasCustomPrompt="1"/>
          </p:nvPr>
        </p:nvSpPr>
        <p:spPr>
          <a:xfrm>
            <a:off x="3675083" y="1668463"/>
            <a:ext cx="3716317" cy="358775"/>
          </a:xfrm>
          <a:prstGeom prst="rect">
            <a:avLst/>
          </a:prstGeom>
          <a:solidFill>
            <a:schemeClr val="tx2"/>
          </a:solidFill>
        </p:spPr>
        <p:txBody>
          <a:bodyPr>
            <a:normAutofit/>
          </a:bodyPr>
          <a:lstStyle>
            <a:lvl1pPr marL="0" indent="0" algn="ctr">
              <a:buNone/>
              <a:defRPr sz="1600">
                <a:solidFill>
                  <a:schemeClr val="bg1"/>
                </a:solidFill>
                <a:latin typeface="+mj-lt"/>
              </a:defRPr>
            </a:lvl1pPr>
          </a:lstStyle>
          <a:p>
            <a:pPr lvl="0"/>
            <a:r>
              <a:rPr lang="en-US" dirty="0"/>
              <a:t>Chart 1 Title</a:t>
            </a:r>
          </a:p>
        </p:txBody>
      </p:sp>
      <p:sp>
        <p:nvSpPr>
          <p:cNvPr id="3" name="Content 1"/>
          <p:cNvSpPr>
            <a:spLocks noGrp="1"/>
          </p:cNvSpPr>
          <p:nvPr>
            <p:ph idx="1"/>
          </p:nvPr>
        </p:nvSpPr>
        <p:spPr>
          <a:xfrm>
            <a:off x="898527" y="1669209"/>
            <a:ext cx="2621913" cy="423721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D44A5B5-42AB-41ED-B199-D7E5D6510E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0633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3" name="Content 1">
            <a:extLst>
              <a:ext uri="{FF2B5EF4-FFF2-40B4-BE49-F238E27FC236}">
                <a16:creationId xmlns:a16="http://schemas.microsoft.com/office/drawing/2014/main" id="{BF14E418-29D7-410A-8A5E-EBBDF18ADDA3}"/>
              </a:ext>
            </a:extLst>
          </p:cNvPr>
          <p:cNvSpPr>
            <a:spLocks noGrp="1"/>
          </p:cNvSpPr>
          <p:nvPr>
            <p:ph sz="quarter" idx="18" hasCustomPrompt="1"/>
          </p:nvPr>
        </p:nvSpPr>
        <p:spPr>
          <a:xfrm>
            <a:off x="902250" y="1503680"/>
            <a:ext cx="10375350" cy="4586402"/>
          </a:xfrm>
          <a:prstGeom prst="rect">
            <a:avLst/>
          </a:prstGeom>
        </p:spPr>
        <p:txBody>
          <a:bodyPr vert="horz" lIns="0" tIns="45720" rIns="0" bIns="45720" rtlCol="0" anchor="ctr" anchorCtr="1">
            <a:normAutofit/>
          </a:bodyPr>
          <a:lstStyle>
            <a:lvl1pPr>
              <a:defRPr lang="en-US" dirty="0"/>
            </a:lvl1pPr>
          </a:lstStyle>
          <a:p>
            <a:pPr lvl="1"/>
            <a:r>
              <a:rPr lang="en-US" dirty="0"/>
              <a:t>Agenda or content of the next section to be used here. </a:t>
            </a:r>
          </a:p>
          <a:p>
            <a:pPr lvl="1"/>
            <a:r>
              <a:rPr lang="en-US" dirty="0"/>
              <a:t>Agenda or content of the next section to be used here. </a:t>
            </a:r>
          </a:p>
          <a:p>
            <a:pPr lvl="1"/>
            <a:r>
              <a:rPr lang="en-US" dirty="0"/>
              <a:t>Agenda or content of the next section to be used here. </a:t>
            </a:r>
          </a:p>
        </p:txBody>
      </p:sp>
      <p:sp>
        <p:nvSpPr>
          <p:cNvPr id="2" name="Title 1">
            <a:extLst>
              <a:ext uri="{FF2B5EF4-FFF2-40B4-BE49-F238E27FC236}">
                <a16:creationId xmlns:a16="http://schemas.microsoft.com/office/drawing/2014/main" id="{2DE5C4CF-8F0F-4A87-940D-641D63C08FAC}"/>
              </a:ext>
            </a:extLst>
          </p:cNvPr>
          <p:cNvSpPr>
            <a:spLocks noGrp="1"/>
          </p:cNvSpPr>
          <p:nvPr>
            <p:ph type="title" hasCustomPrompt="1"/>
          </p:nvPr>
        </p:nvSpPr>
        <p:spPr/>
        <p:txBody>
          <a:bodyPr/>
          <a:lstStyle>
            <a:lvl1pPr>
              <a:defRPr/>
            </a:lvl1pPr>
          </a:lstStyle>
          <a:p>
            <a:pPr lvl="0"/>
            <a:r>
              <a:rPr lang="en-US"/>
              <a:t>Agenda</a:t>
            </a:r>
          </a:p>
        </p:txBody>
      </p:sp>
    </p:spTree>
    <p:extLst>
      <p:ext uri="{BB962C8B-B14F-4D97-AF65-F5344CB8AC3E}">
        <p14:creationId xmlns:p14="http://schemas.microsoft.com/office/powerpoint/2010/main" val="391042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Agenda - 5 Point">
    <p:spTree>
      <p:nvGrpSpPr>
        <p:cNvPr id="1" name=""/>
        <p:cNvGrpSpPr/>
        <p:nvPr/>
      </p:nvGrpSpPr>
      <p:grpSpPr>
        <a:xfrm>
          <a:off x="0" y="0"/>
          <a:ext cx="0" cy="0"/>
          <a:chOff x="0" y="0"/>
          <a:chExt cx="0" cy="0"/>
        </a:xfrm>
      </p:grpSpPr>
      <p:sp>
        <p:nvSpPr>
          <p:cNvPr id="26" name="Content 5">
            <a:extLst>
              <a:ext uri="{FF2B5EF4-FFF2-40B4-BE49-F238E27FC236}">
                <a16:creationId xmlns:a16="http://schemas.microsoft.com/office/drawing/2014/main" id="{EC3E6C3B-3A9D-47C7-993B-E6E865F0759A}"/>
              </a:ext>
            </a:extLst>
          </p:cNvPr>
          <p:cNvSpPr>
            <a:spLocks noGrp="1"/>
          </p:cNvSpPr>
          <p:nvPr>
            <p:ph sz="quarter" idx="19" hasCustomPrompt="1"/>
          </p:nvPr>
        </p:nvSpPr>
        <p:spPr>
          <a:xfrm>
            <a:off x="9550400" y="3631855"/>
            <a:ext cx="1727200" cy="1168400"/>
          </a:xfrm>
          <a:prstGeom prst="rect">
            <a:avLst/>
          </a:prstGeom>
        </p:spPr>
        <p:txBody>
          <a:bodyPr/>
          <a:lstStyle>
            <a:lvl1pPr>
              <a:defRPr/>
            </a:lvl1pPr>
          </a:lstStyle>
          <a:p>
            <a:pPr lvl="0"/>
            <a:r>
              <a:rPr lang="en-US" dirty="0"/>
              <a:t>Agenda 5</a:t>
            </a:r>
          </a:p>
        </p:txBody>
      </p:sp>
      <p:sp>
        <p:nvSpPr>
          <p:cNvPr id="25" name="Picture Placeholder 5">
            <a:extLst>
              <a:ext uri="{FF2B5EF4-FFF2-40B4-BE49-F238E27FC236}">
                <a16:creationId xmlns:a16="http://schemas.microsoft.com/office/drawing/2014/main" id="{2A69D0C1-8CBD-455A-A5F1-19D23FABFF56}"/>
              </a:ext>
            </a:extLst>
          </p:cNvPr>
          <p:cNvSpPr>
            <a:spLocks noGrp="1"/>
          </p:cNvSpPr>
          <p:nvPr>
            <p:ph type="pic" sz="quarter" idx="18" hasCustomPrompt="1"/>
          </p:nvPr>
        </p:nvSpPr>
        <p:spPr>
          <a:xfrm>
            <a:off x="9550400" y="2676180"/>
            <a:ext cx="1727200" cy="955675"/>
          </a:xfrm>
          <a:prstGeom prst="rect">
            <a:avLst/>
          </a:prstGeom>
          <a:solidFill>
            <a:schemeClr val="bg2"/>
          </a:solidFill>
        </p:spPr>
        <p:txBody>
          <a:bodyPr/>
          <a:lstStyle>
            <a:lvl1pPr marL="0" indent="0" algn="ctr">
              <a:buNone/>
              <a:defRPr>
                <a:solidFill>
                  <a:schemeClr val="tx1"/>
                </a:solidFill>
              </a:defRPr>
            </a:lvl1pPr>
          </a:lstStyle>
          <a:p>
            <a:r>
              <a:rPr lang="en-US" dirty="0"/>
              <a:t>Pic 5</a:t>
            </a:r>
          </a:p>
        </p:txBody>
      </p:sp>
      <p:sp>
        <p:nvSpPr>
          <p:cNvPr id="24" name="Content 4">
            <a:extLst>
              <a:ext uri="{FF2B5EF4-FFF2-40B4-BE49-F238E27FC236}">
                <a16:creationId xmlns:a16="http://schemas.microsoft.com/office/drawing/2014/main" id="{B2F12281-B86A-4754-8E20-288003BAB29D}"/>
              </a:ext>
            </a:extLst>
          </p:cNvPr>
          <p:cNvSpPr>
            <a:spLocks noGrp="1"/>
          </p:cNvSpPr>
          <p:nvPr>
            <p:ph sz="quarter" idx="17" hasCustomPrompt="1"/>
          </p:nvPr>
        </p:nvSpPr>
        <p:spPr>
          <a:xfrm>
            <a:off x="7388363" y="3631855"/>
            <a:ext cx="1727200" cy="1168400"/>
          </a:xfrm>
          <a:prstGeom prst="rect">
            <a:avLst/>
          </a:prstGeom>
        </p:spPr>
        <p:txBody>
          <a:bodyPr/>
          <a:lstStyle>
            <a:lvl1pPr>
              <a:defRPr/>
            </a:lvl1pPr>
          </a:lstStyle>
          <a:p>
            <a:pPr lvl="0"/>
            <a:r>
              <a:rPr lang="en-US" dirty="0"/>
              <a:t>Agenda 4</a:t>
            </a:r>
          </a:p>
        </p:txBody>
      </p:sp>
      <p:sp>
        <p:nvSpPr>
          <p:cNvPr id="23" name="Picture Placeholder 4">
            <a:extLst>
              <a:ext uri="{FF2B5EF4-FFF2-40B4-BE49-F238E27FC236}">
                <a16:creationId xmlns:a16="http://schemas.microsoft.com/office/drawing/2014/main" id="{649EF222-FC91-4E02-BFE9-AAF1D105ECB2}"/>
              </a:ext>
            </a:extLst>
          </p:cNvPr>
          <p:cNvSpPr>
            <a:spLocks noGrp="1"/>
          </p:cNvSpPr>
          <p:nvPr>
            <p:ph type="pic" sz="quarter" idx="16" hasCustomPrompt="1"/>
          </p:nvPr>
        </p:nvSpPr>
        <p:spPr>
          <a:xfrm>
            <a:off x="7388363" y="2676180"/>
            <a:ext cx="1727200" cy="955675"/>
          </a:xfrm>
          <a:prstGeom prst="rect">
            <a:avLst/>
          </a:prstGeom>
          <a:solidFill>
            <a:schemeClr val="bg2"/>
          </a:solidFill>
        </p:spPr>
        <p:txBody>
          <a:bodyPr/>
          <a:lstStyle>
            <a:lvl1pPr marL="0" indent="0" algn="ctr">
              <a:buNone/>
              <a:defRPr>
                <a:solidFill>
                  <a:schemeClr val="tx1"/>
                </a:solidFill>
              </a:defRPr>
            </a:lvl1pPr>
          </a:lstStyle>
          <a:p>
            <a:r>
              <a:rPr lang="en-US" dirty="0"/>
              <a:t>Pic 4</a:t>
            </a:r>
          </a:p>
        </p:txBody>
      </p:sp>
      <p:sp>
        <p:nvSpPr>
          <p:cNvPr id="22" name="Content 3">
            <a:extLst>
              <a:ext uri="{FF2B5EF4-FFF2-40B4-BE49-F238E27FC236}">
                <a16:creationId xmlns:a16="http://schemas.microsoft.com/office/drawing/2014/main" id="{A4C0BD1D-ABA9-4E7A-99B9-E7F604FECD0B}"/>
              </a:ext>
            </a:extLst>
          </p:cNvPr>
          <p:cNvSpPr>
            <a:spLocks noGrp="1"/>
          </p:cNvSpPr>
          <p:nvPr>
            <p:ph sz="quarter" idx="15" hasCustomPrompt="1"/>
          </p:nvPr>
        </p:nvSpPr>
        <p:spPr>
          <a:xfrm>
            <a:off x="5226325" y="3631855"/>
            <a:ext cx="1727200" cy="1168400"/>
          </a:xfrm>
          <a:prstGeom prst="rect">
            <a:avLst/>
          </a:prstGeom>
        </p:spPr>
        <p:txBody>
          <a:bodyPr/>
          <a:lstStyle>
            <a:lvl1pPr>
              <a:defRPr/>
            </a:lvl1pPr>
          </a:lstStyle>
          <a:p>
            <a:pPr lvl="0"/>
            <a:r>
              <a:rPr lang="en-US" dirty="0"/>
              <a:t>Agenda 3</a:t>
            </a:r>
          </a:p>
        </p:txBody>
      </p:sp>
      <p:sp>
        <p:nvSpPr>
          <p:cNvPr id="21" name="Picture Placeholder 3">
            <a:extLst>
              <a:ext uri="{FF2B5EF4-FFF2-40B4-BE49-F238E27FC236}">
                <a16:creationId xmlns:a16="http://schemas.microsoft.com/office/drawing/2014/main" id="{DC18FC98-5DCD-427E-9558-DA43B9CF40D2}"/>
              </a:ext>
            </a:extLst>
          </p:cNvPr>
          <p:cNvSpPr>
            <a:spLocks noGrp="1"/>
          </p:cNvSpPr>
          <p:nvPr>
            <p:ph type="pic" sz="quarter" idx="14" hasCustomPrompt="1"/>
          </p:nvPr>
        </p:nvSpPr>
        <p:spPr>
          <a:xfrm>
            <a:off x="5226325" y="2676180"/>
            <a:ext cx="1727200" cy="955675"/>
          </a:xfrm>
          <a:prstGeom prst="rect">
            <a:avLst/>
          </a:prstGeom>
          <a:solidFill>
            <a:schemeClr val="bg2"/>
          </a:solidFill>
        </p:spPr>
        <p:txBody>
          <a:bodyPr/>
          <a:lstStyle>
            <a:lvl1pPr marL="0" indent="0" algn="ctr">
              <a:buNone/>
              <a:defRPr>
                <a:solidFill>
                  <a:schemeClr val="tx1"/>
                </a:solidFill>
              </a:defRPr>
            </a:lvl1pPr>
          </a:lstStyle>
          <a:p>
            <a:r>
              <a:rPr lang="en-US" dirty="0"/>
              <a:t>Pic 3</a:t>
            </a:r>
          </a:p>
        </p:txBody>
      </p:sp>
      <p:sp>
        <p:nvSpPr>
          <p:cNvPr id="20" name="Content 2">
            <a:extLst>
              <a:ext uri="{FF2B5EF4-FFF2-40B4-BE49-F238E27FC236}">
                <a16:creationId xmlns:a16="http://schemas.microsoft.com/office/drawing/2014/main" id="{0279BA7B-757F-4B1F-BDAE-D5DAAC9A927D}"/>
              </a:ext>
            </a:extLst>
          </p:cNvPr>
          <p:cNvSpPr>
            <a:spLocks noGrp="1"/>
          </p:cNvSpPr>
          <p:nvPr>
            <p:ph sz="quarter" idx="13" hasCustomPrompt="1"/>
          </p:nvPr>
        </p:nvSpPr>
        <p:spPr>
          <a:xfrm>
            <a:off x="3064286" y="3631855"/>
            <a:ext cx="1727200" cy="1168400"/>
          </a:xfrm>
          <a:prstGeom prst="rect">
            <a:avLst/>
          </a:prstGeom>
        </p:spPr>
        <p:txBody>
          <a:bodyPr/>
          <a:lstStyle>
            <a:lvl1pPr>
              <a:defRPr/>
            </a:lvl1pPr>
          </a:lstStyle>
          <a:p>
            <a:pPr lvl="0"/>
            <a:r>
              <a:rPr lang="en-US" dirty="0"/>
              <a:t>Agenda 2</a:t>
            </a:r>
          </a:p>
        </p:txBody>
      </p:sp>
      <p:sp>
        <p:nvSpPr>
          <p:cNvPr id="19" name="Picture Placeholder 2">
            <a:extLst>
              <a:ext uri="{FF2B5EF4-FFF2-40B4-BE49-F238E27FC236}">
                <a16:creationId xmlns:a16="http://schemas.microsoft.com/office/drawing/2014/main" id="{928088F4-BCCF-4E6C-A01E-CEB32338E72E}"/>
              </a:ext>
            </a:extLst>
          </p:cNvPr>
          <p:cNvSpPr>
            <a:spLocks noGrp="1"/>
          </p:cNvSpPr>
          <p:nvPr>
            <p:ph type="pic" sz="quarter" idx="12" hasCustomPrompt="1"/>
          </p:nvPr>
        </p:nvSpPr>
        <p:spPr>
          <a:xfrm>
            <a:off x="3064287" y="2676180"/>
            <a:ext cx="1727200" cy="955675"/>
          </a:xfrm>
          <a:prstGeom prst="rect">
            <a:avLst/>
          </a:prstGeom>
          <a:solidFill>
            <a:schemeClr val="bg2"/>
          </a:solidFill>
        </p:spPr>
        <p:txBody>
          <a:bodyPr/>
          <a:lstStyle>
            <a:lvl1pPr marL="0" indent="0" algn="ctr">
              <a:buNone/>
              <a:defRPr>
                <a:solidFill>
                  <a:schemeClr val="tx1"/>
                </a:solidFill>
              </a:defRPr>
            </a:lvl1pPr>
          </a:lstStyle>
          <a:p>
            <a:r>
              <a:rPr lang="en-US" dirty="0"/>
              <a:t>Pic 2</a:t>
            </a:r>
          </a:p>
        </p:txBody>
      </p:sp>
      <p:sp>
        <p:nvSpPr>
          <p:cNvPr id="4" name="Content 1">
            <a:extLst>
              <a:ext uri="{FF2B5EF4-FFF2-40B4-BE49-F238E27FC236}">
                <a16:creationId xmlns:a16="http://schemas.microsoft.com/office/drawing/2014/main" id="{55AEF0B8-1734-4DB0-8815-4CC9FB516B26}"/>
              </a:ext>
            </a:extLst>
          </p:cNvPr>
          <p:cNvSpPr>
            <a:spLocks noGrp="1"/>
          </p:cNvSpPr>
          <p:nvPr>
            <p:ph sz="quarter" idx="11" hasCustomPrompt="1"/>
          </p:nvPr>
        </p:nvSpPr>
        <p:spPr>
          <a:xfrm>
            <a:off x="902249" y="3631855"/>
            <a:ext cx="1727200" cy="1168400"/>
          </a:xfrm>
          <a:prstGeom prst="rect">
            <a:avLst/>
          </a:prstGeom>
        </p:spPr>
        <p:txBody>
          <a:bodyPr/>
          <a:lstStyle>
            <a:lvl1pPr>
              <a:defRPr/>
            </a:lvl1pPr>
          </a:lstStyle>
          <a:p>
            <a:pPr lvl="0"/>
            <a:r>
              <a:rPr lang="en-US" dirty="0"/>
              <a:t>Agenda 1</a:t>
            </a:r>
          </a:p>
        </p:txBody>
      </p:sp>
      <p:sp>
        <p:nvSpPr>
          <p:cNvPr id="6" name="Picture Placeholder 1">
            <a:extLst>
              <a:ext uri="{FF2B5EF4-FFF2-40B4-BE49-F238E27FC236}">
                <a16:creationId xmlns:a16="http://schemas.microsoft.com/office/drawing/2014/main" id="{0756DC4B-D7F4-4025-B112-985EE32FAD11}"/>
              </a:ext>
            </a:extLst>
          </p:cNvPr>
          <p:cNvSpPr>
            <a:spLocks noGrp="1"/>
          </p:cNvSpPr>
          <p:nvPr>
            <p:ph type="pic" sz="quarter" idx="10" hasCustomPrompt="1"/>
          </p:nvPr>
        </p:nvSpPr>
        <p:spPr>
          <a:xfrm>
            <a:off x="902249" y="2676180"/>
            <a:ext cx="1727200" cy="955675"/>
          </a:xfrm>
          <a:prstGeom prst="rect">
            <a:avLst/>
          </a:prstGeom>
          <a:solidFill>
            <a:schemeClr val="bg2"/>
          </a:solidFill>
        </p:spPr>
        <p:txBody>
          <a:bodyPr/>
          <a:lstStyle>
            <a:lvl1pPr marL="0" indent="0" algn="ctr">
              <a:buNone/>
              <a:defRPr>
                <a:solidFill>
                  <a:schemeClr val="tx1"/>
                </a:solidFill>
              </a:defRPr>
            </a:lvl1pPr>
          </a:lstStyle>
          <a:p>
            <a:r>
              <a:rPr lang="en-US" dirty="0"/>
              <a:t>Pic 1</a:t>
            </a:r>
          </a:p>
        </p:txBody>
      </p:sp>
      <p:sp>
        <p:nvSpPr>
          <p:cNvPr id="2" name="Title 1">
            <a:extLst>
              <a:ext uri="{FF2B5EF4-FFF2-40B4-BE49-F238E27FC236}">
                <a16:creationId xmlns:a16="http://schemas.microsoft.com/office/drawing/2014/main" id="{2DE5C4CF-8F0F-4A87-940D-641D63C08FAC}"/>
              </a:ext>
            </a:extLst>
          </p:cNvPr>
          <p:cNvSpPr>
            <a:spLocks noGrp="1"/>
          </p:cNvSpPr>
          <p:nvPr>
            <p:ph type="title" hasCustomPrompt="1"/>
          </p:nvPr>
        </p:nvSpPr>
        <p:spPr/>
        <p:txBody>
          <a:bodyPr/>
          <a:lstStyle>
            <a:lvl1pPr>
              <a:defRPr/>
            </a:lvl1pPr>
          </a:lstStyle>
          <a:p>
            <a:pPr lvl="0"/>
            <a:r>
              <a:rPr lang="en-US" dirty="0"/>
              <a:t>Agenda</a:t>
            </a:r>
          </a:p>
        </p:txBody>
      </p:sp>
    </p:spTree>
    <p:extLst>
      <p:ext uri="{BB962C8B-B14F-4D97-AF65-F5344CB8AC3E}">
        <p14:creationId xmlns:p14="http://schemas.microsoft.com/office/powerpoint/2010/main" val="74999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Agenda - 6 Point">
    <p:spTree>
      <p:nvGrpSpPr>
        <p:cNvPr id="1" name=""/>
        <p:cNvGrpSpPr/>
        <p:nvPr/>
      </p:nvGrpSpPr>
      <p:grpSpPr>
        <a:xfrm>
          <a:off x="0" y="0"/>
          <a:ext cx="0" cy="0"/>
          <a:chOff x="0" y="0"/>
          <a:chExt cx="0" cy="0"/>
        </a:xfrm>
      </p:grpSpPr>
      <p:sp>
        <p:nvSpPr>
          <p:cNvPr id="14" name="Content 6">
            <a:extLst>
              <a:ext uri="{FF2B5EF4-FFF2-40B4-BE49-F238E27FC236}">
                <a16:creationId xmlns:a16="http://schemas.microsoft.com/office/drawing/2014/main" id="{EF8F8B4A-3806-4433-A615-DBDA2458956A}"/>
              </a:ext>
            </a:extLst>
          </p:cNvPr>
          <p:cNvSpPr>
            <a:spLocks noGrp="1"/>
          </p:cNvSpPr>
          <p:nvPr>
            <p:ph sz="quarter" idx="21" hasCustomPrompt="1"/>
          </p:nvPr>
        </p:nvSpPr>
        <p:spPr>
          <a:xfrm>
            <a:off x="9753600" y="3631855"/>
            <a:ext cx="1524000" cy="1168400"/>
          </a:xfrm>
          <a:prstGeom prst="rect">
            <a:avLst/>
          </a:prstGeom>
        </p:spPr>
        <p:txBody>
          <a:bodyPr/>
          <a:lstStyle>
            <a:lvl1pPr>
              <a:defRPr/>
            </a:lvl1pPr>
          </a:lstStyle>
          <a:p>
            <a:pPr lvl="0"/>
            <a:r>
              <a:rPr lang="en-US" dirty="0"/>
              <a:t>Agenda 6</a:t>
            </a:r>
          </a:p>
        </p:txBody>
      </p:sp>
      <p:sp>
        <p:nvSpPr>
          <p:cNvPr id="13" name="Picture Placeholder 6">
            <a:extLst>
              <a:ext uri="{FF2B5EF4-FFF2-40B4-BE49-F238E27FC236}">
                <a16:creationId xmlns:a16="http://schemas.microsoft.com/office/drawing/2014/main" id="{6162B50E-E3F9-431B-9B1B-9013B3F8F9A0}"/>
              </a:ext>
            </a:extLst>
          </p:cNvPr>
          <p:cNvSpPr>
            <a:spLocks noGrp="1"/>
          </p:cNvSpPr>
          <p:nvPr>
            <p:ph type="pic" sz="quarter" idx="20" hasCustomPrompt="1"/>
          </p:nvPr>
        </p:nvSpPr>
        <p:spPr>
          <a:xfrm>
            <a:off x="9753600" y="2676180"/>
            <a:ext cx="1524000" cy="955675"/>
          </a:xfrm>
          <a:prstGeom prst="rect">
            <a:avLst/>
          </a:prstGeom>
          <a:solidFill>
            <a:schemeClr val="bg2"/>
          </a:solidFill>
        </p:spPr>
        <p:txBody>
          <a:bodyPr/>
          <a:lstStyle>
            <a:lvl1pPr marL="0" indent="0" algn="ctr">
              <a:buNone/>
              <a:defRPr>
                <a:solidFill>
                  <a:schemeClr val="tx1"/>
                </a:solidFill>
              </a:defRPr>
            </a:lvl1pPr>
          </a:lstStyle>
          <a:p>
            <a:r>
              <a:rPr lang="en-US" dirty="0"/>
              <a:t>Pic 6</a:t>
            </a:r>
          </a:p>
        </p:txBody>
      </p:sp>
      <p:sp>
        <p:nvSpPr>
          <p:cNvPr id="26" name="Content 5">
            <a:extLst>
              <a:ext uri="{FF2B5EF4-FFF2-40B4-BE49-F238E27FC236}">
                <a16:creationId xmlns:a16="http://schemas.microsoft.com/office/drawing/2014/main" id="{EC3E6C3B-3A9D-47C7-993B-E6E865F0759A}"/>
              </a:ext>
            </a:extLst>
          </p:cNvPr>
          <p:cNvSpPr>
            <a:spLocks noGrp="1"/>
          </p:cNvSpPr>
          <p:nvPr>
            <p:ph sz="quarter" idx="19" hasCustomPrompt="1"/>
          </p:nvPr>
        </p:nvSpPr>
        <p:spPr>
          <a:xfrm>
            <a:off x="7983329" y="3631855"/>
            <a:ext cx="1524000" cy="1168400"/>
          </a:xfrm>
          <a:prstGeom prst="rect">
            <a:avLst/>
          </a:prstGeom>
        </p:spPr>
        <p:txBody>
          <a:bodyPr/>
          <a:lstStyle>
            <a:lvl1pPr>
              <a:defRPr/>
            </a:lvl1pPr>
          </a:lstStyle>
          <a:p>
            <a:pPr lvl="0"/>
            <a:r>
              <a:rPr lang="en-US" dirty="0"/>
              <a:t>Agenda 5</a:t>
            </a:r>
          </a:p>
        </p:txBody>
      </p:sp>
      <p:sp>
        <p:nvSpPr>
          <p:cNvPr id="25" name="Picture Placeholder 5">
            <a:extLst>
              <a:ext uri="{FF2B5EF4-FFF2-40B4-BE49-F238E27FC236}">
                <a16:creationId xmlns:a16="http://schemas.microsoft.com/office/drawing/2014/main" id="{2A69D0C1-8CBD-455A-A5F1-19D23FABFF56}"/>
              </a:ext>
            </a:extLst>
          </p:cNvPr>
          <p:cNvSpPr>
            <a:spLocks noGrp="1"/>
          </p:cNvSpPr>
          <p:nvPr>
            <p:ph type="pic" sz="quarter" idx="18" hasCustomPrompt="1"/>
          </p:nvPr>
        </p:nvSpPr>
        <p:spPr>
          <a:xfrm>
            <a:off x="7983329" y="2676180"/>
            <a:ext cx="1524000" cy="955675"/>
          </a:xfrm>
          <a:prstGeom prst="rect">
            <a:avLst/>
          </a:prstGeom>
          <a:solidFill>
            <a:schemeClr val="bg2"/>
          </a:solidFill>
        </p:spPr>
        <p:txBody>
          <a:bodyPr/>
          <a:lstStyle>
            <a:lvl1pPr marL="0" indent="0" algn="ctr">
              <a:buNone/>
              <a:defRPr>
                <a:solidFill>
                  <a:schemeClr val="tx1"/>
                </a:solidFill>
              </a:defRPr>
            </a:lvl1pPr>
          </a:lstStyle>
          <a:p>
            <a:r>
              <a:rPr lang="en-US" dirty="0"/>
              <a:t>Pic 5</a:t>
            </a:r>
          </a:p>
        </p:txBody>
      </p:sp>
      <p:sp>
        <p:nvSpPr>
          <p:cNvPr id="24" name="Content 4">
            <a:extLst>
              <a:ext uri="{FF2B5EF4-FFF2-40B4-BE49-F238E27FC236}">
                <a16:creationId xmlns:a16="http://schemas.microsoft.com/office/drawing/2014/main" id="{B2F12281-B86A-4754-8E20-288003BAB29D}"/>
              </a:ext>
            </a:extLst>
          </p:cNvPr>
          <p:cNvSpPr>
            <a:spLocks noGrp="1"/>
          </p:cNvSpPr>
          <p:nvPr>
            <p:ph sz="quarter" idx="17" hasCustomPrompt="1"/>
          </p:nvPr>
        </p:nvSpPr>
        <p:spPr>
          <a:xfrm>
            <a:off x="6213059" y="3631855"/>
            <a:ext cx="1524000" cy="1168400"/>
          </a:xfrm>
          <a:prstGeom prst="rect">
            <a:avLst/>
          </a:prstGeom>
        </p:spPr>
        <p:txBody>
          <a:bodyPr/>
          <a:lstStyle>
            <a:lvl1pPr>
              <a:defRPr/>
            </a:lvl1pPr>
          </a:lstStyle>
          <a:p>
            <a:pPr lvl="0"/>
            <a:r>
              <a:rPr lang="en-US" dirty="0"/>
              <a:t>Agenda 4</a:t>
            </a:r>
          </a:p>
        </p:txBody>
      </p:sp>
      <p:sp>
        <p:nvSpPr>
          <p:cNvPr id="23" name="Picture Placeholder 4">
            <a:extLst>
              <a:ext uri="{FF2B5EF4-FFF2-40B4-BE49-F238E27FC236}">
                <a16:creationId xmlns:a16="http://schemas.microsoft.com/office/drawing/2014/main" id="{649EF222-FC91-4E02-BFE9-AAF1D105ECB2}"/>
              </a:ext>
            </a:extLst>
          </p:cNvPr>
          <p:cNvSpPr>
            <a:spLocks noGrp="1"/>
          </p:cNvSpPr>
          <p:nvPr>
            <p:ph type="pic" sz="quarter" idx="16" hasCustomPrompt="1"/>
          </p:nvPr>
        </p:nvSpPr>
        <p:spPr>
          <a:xfrm>
            <a:off x="6213059" y="2676180"/>
            <a:ext cx="1524000" cy="955675"/>
          </a:xfrm>
          <a:prstGeom prst="rect">
            <a:avLst/>
          </a:prstGeom>
          <a:solidFill>
            <a:schemeClr val="bg2"/>
          </a:solidFill>
        </p:spPr>
        <p:txBody>
          <a:bodyPr/>
          <a:lstStyle>
            <a:lvl1pPr marL="0" indent="0" algn="ctr">
              <a:buNone/>
              <a:defRPr>
                <a:solidFill>
                  <a:schemeClr val="tx1"/>
                </a:solidFill>
              </a:defRPr>
            </a:lvl1pPr>
          </a:lstStyle>
          <a:p>
            <a:r>
              <a:rPr lang="en-US" dirty="0"/>
              <a:t>Pic 4</a:t>
            </a:r>
          </a:p>
        </p:txBody>
      </p:sp>
      <p:sp>
        <p:nvSpPr>
          <p:cNvPr id="22" name="Content 3">
            <a:extLst>
              <a:ext uri="{FF2B5EF4-FFF2-40B4-BE49-F238E27FC236}">
                <a16:creationId xmlns:a16="http://schemas.microsoft.com/office/drawing/2014/main" id="{A4C0BD1D-ABA9-4E7A-99B9-E7F604FECD0B}"/>
              </a:ext>
            </a:extLst>
          </p:cNvPr>
          <p:cNvSpPr>
            <a:spLocks noGrp="1"/>
          </p:cNvSpPr>
          <p:nvPr>
            <p:ph sz="quarter" idx="15" hasCustomPrompt="1"/>
          </p:nvPr>
        </p:nvSpPr>
        <p:spPr>
          <a:xfrm>
            <a:off x="4442789" y="3631855"/>
            <a:ext cx="1524000" cy="1168400"/>
          </a:xfrm>
          <a:prstGeom prst="rect">
            <a:avLst/>
          </a:prstGeom>
        </p:spPr>
        <p:txBody>
          <a:bodyPr/>
          <a:lstStyle>
            <a:lvl1pPr>
              <a:defRPr/>
            </a:lvl1pPr>
          </a:lstStyle>
          <a:p>
            <a:pPr lvl="0"/>
            <a:r>
              <a:rPr lang="en-US" dirty="0"/>
              <a:t>Agenda 3</a:t>
            </a:r>
          </a:p>
        </p:txBody>
      </p:sp>
      <p:sp>
        <p:nvSpPr>
          <p:cNvPr id="21" name="Picture Placeholder 3">
            <a:extLst>
              <a:ext uri="{FF2B5EF4-FFF2-40B4-BE49-F238E27FC236}">
                <a16:creationId xmlns:a16="http://schemas.microsoft.com/office/drawing/2014/main" id="{DC18FC98-5DCD-427E-9558-DA43B9CF40D2}"/>
              </a:ext>
            </a:extLst>
          </p:cNvPr>
          <p:cNvSpPr>
            <a:spLocks noGrp="1"/>
          </p:cNvSpPr>
          <p:nvPr>
            <p:ph type="pic" sz="quarter" idx="14" hasCustomPrompt="1"/>
          </p:nvPr>
        </p:nvSpPr>
        <p:spPr>
          <a:xfrm>
            <a:off x="4442789" y="2676180"/>
            <a:ext cx="1524000" cy="955675"/>
          </a:xfrm>
          <a:prstGeom prst="rect">
            <a:avLst/>
          </a:prstGeom>
          <a:solidFill>
            <a:schemeClr val="bg2"/>
          </a:solidFill>
        </p:spPr>
        <p:txBody>
          <a:bodyPr/>
          <a:lstStyle>
            <a:lvl1pPr marL="0" indent="0" algn="ctr">
              <a:buNone/>
              <a:defRPr>
                <a:solidFill>
                  <a:schemeClr val="tx1"/>
                </a:solidFill>
              </a:defRPr>
            </a:lvl1pPr>
          </a:lstStyle>
          <a:p>
            <a:r>
              <a:rPr lang="en-US" dirty="0"/>
              <a:t>Pic 3</a:t>
            </a:r>
          </a:p>
        </p:txBody>
      </p:sp>
      <p:sp>
        <p:nvSpPr>
          <p:cNvPr id="20" name="Content 2">
            <a:extLst>
              <a:ext uri="{FF2B5EF4-FFF2-40B4-BE49-F238E27FC236}">
                <a16:creationId xmlns:a16="http://schemas.microsoft.com/office/drawing/2014/main" id="{0279BA7B-757F-4B1F-BDAE-D5DAAC9A927D}"/>
              </a:ext>
            </a:extLst>
          </p:cNvPr>
          <p:cNvSpPr>
            <a:spLocks noGrp="1"/>
          </p:cNvSpPr>
          <p:nvPr>
            <p:ph sz="quarter" idx="13" hasCustomPrompt="1"/>
          </p:nvPr>
        </p:nvSpPr>
        <p:spPr>
          <a:xfrm>
            <a:off x="2672519" y="3631855"/>
            <a:ext cx="1524000" cy="1168400"/>
          </a:xfrm>
          <a:prstGeom prst="rect">
            <a:avLst/>
          </a:prstGeom>
        </p:spPr>
        <p:txBody>
          <a:bodyPr/>
          <a:lstStyle>
            <a:lvl1pPr>
              <a:defRPr/>
            </a:lvl1pPr>
          </a:lstStyle>
          <a:p>
            <a:pPr lvl="0"/>
            <a:r>
              <a:rPr lang="en-US" dirty="0"/>
              <a:t>Agenda 2</a:t>
            </a:r>
          </a:p>
        </p:txBody>
      </p:sp>
      <p:sp>
        <p:nvSpPr>
          <p:cNvPr id="19" name="Picture Placeholder 2">
            <a:extLst>
              <a:ext uri="{FF2B5EF4-FFF2-40B4-BE49-F238E27FC236}">
                <a16:creationId xmlns:a16="http://schemas.microsoft.com/office/drawing/2014/main" id="{928088F4-BCCF-4E6C-A01E-CEB32338E72E}"/>
              </a:ext>
            </a:extLst>
          </p:cNvPr>
          <p:cNvSpPr>
            <a:spLocks noGrp="1"/>
          </p:cNvSpPr>
          <p:nvPr>
            <p:ph type="pic" sz="quarter" idx="12" hasCustomPrompt="1"/>
          </p:nvPr>
        </p:nvSpPr>
        <p:spPr>
          <a:xfrm>
            <a:off x="2672519" y="2676180"/>
            <a:ext cx="1524000" cy="955675"/>
          </a:xfrm>
          <a:prstGeom prst="rect">
            <a:avLst/>
          </a:prstGeom>
          <a:solidFill>
            <a:schemeClr val="bg2"/>
          </a:solidFill>
        </p:spPr>
        <p:txBody>
          <a:bodyPr/>
          <a:lstStyle>
            <a:lvl1pPr marL="0" indent="0" algn="ctr">
              <a:buNone/>
              <a:defRPr>
                <a:solidFill>
                  <a:schemeClr val="tx1"/>
                </a:solidFill>
              </a:defRPr>
            </a:lvl1pPr>
          </a:lstStyle>
          <a:p>
            <a:r>
              <a:rPr lang="en-US" dirty="0"/>
              <a:t>Pic 2</a:t>
            </a:r>
          </a:p>
        </p:txBody>
      </p:sp>
      <p:sp>
        <p:nvSpPr>
          <p:cNvPr id="4" name="Content 1">
            <a:extLst>
              <a:ext uri="{FF2B5EF4-FFF2-40B4-BE49-F238E27FC236}">
                <a16:creationId xmlns:a16="http://schemas.microsoft.com/office/drawing/2014/main" id="{55AEF0B8-1734-4DB0-8815-4CC9FB516B26}"/>
              </a:ext>
            </a:extLst>
          </p:cNvPr>
          <p:cNvSpPr>
            <a:spLocks noGrp="1"/>
          </p:cNvSpPr>
          <p:nvPr>
            <p:ph sz="quarter" idx="11" hasCustomPrompt="1"/>
          </p:nvPr>
        </p:nvSpPr>
        <p:spPr>
          <a:xfrm>
            <a:off x="902249" y="3631855"/>
            <a:ext cx="1524000" cy="1168400"/>
          </a:xfrm>
          <a:prstGeom prst="rect">
            <a:avLst/>
          </a:prstGeom>
        </p:spPr>
        <p:txBody>
          <a:bodyPr/>
          <a:lstStyle>
            <a:lvl1pPr>
              <a:defRPr/>
            </a:lvl1pPr>
          </a:lstStyle>
          <a:p>
            <a:pPr lvl="0"/>
            <a:r>
              <a:rPr lang="en-US" dirty="0"/>
              <a:t>Agenda 1</a:t>
            </a:r>
          </a:p>
        </p:txBody>
      </p:sp>
      <p:sp>
        <p:nvSpPr>
          <p:cNvPr id="6" name="Picture Placeholder 1">
            <a:extLst>
              <a:ext uri="{FF2B5EF4-FFF2-40B4-BE49-F238E27FC236}">
                <a16:creationId xmlns:a16="http://schemas.microsoft.com/office/drawing/2014/main" id="{0756DC4B-D7F4-4025-B112-985EE32FAD11}"/>
              </a:ext>
            </a:extLst>
          </p:cNvPr>
          <p:cNvSpPr>
            <a:spLocks noGrp="1"/>
          </p:cNvSpPr>
          <p:nvPr>
            <p:ph type="pic" sz="quarter" idx="10" hasCustomPrompt="1"/>
          </p:nvPr>
        </p:nvSpPr>
        <p:spPr>
          <a:xfrm>
            <a:off x="902249" y="2676180"/>
            <a:ext cx="1524000" cy="955675"/>
          </a:xfrm>
          <a:prstGeom prst="rect">
            <a:avLst/>
          </a:prstGeom>
          <a:solidFill>
            <a:schemeClr val="bg2"/>
          </a:solidFill>
        </p:spPr>
        <p:txBody>
          <a:bodyPr/>
          <a:lstStyle>
            <a:lvl1pPr marL="0" indent="0" algn="ctr">
              <a:buNone/>
              <a:defRPr>
                <a:solidFill>
                  <a:schemeClr val="tx1"/>
                </a:solidFill>
              </a:defRPr>
            </a:lvl1pPr>
          </a:lstStyle>
          <a:p>
            <a:r>
              <a:rPr lang="en-US" dirty="0"/>
              <a:t>Pic 1</a:t>
            </a:r>
          </a:p>
        </p:txBody>
      </p:sp>
      <p:sp>
        <p:nvSpPr>
          <p:cNvPr id="2" name="Title 1">
            <a:extLst>
              <a:ext uri="{FF2B5EF4-FFF2-40B4-BE49-F238E27FC236}">
                <a16:creationId xmlns:a16="http://schemas.microsoft.com/office/drawing/2014/main" id="{2DE5C4CF-8F0F-4A87-940D-641D63C08FAC}"/>
              </a:ext>
            </a:extLst>
          </p:cNvPr>
          <p:cNvSpPr>
            <a:spLocks noGrp="1"/>
          </p:cNvSpPr>
          <p:nvPr>
            <p:ph type="title" hasCustomPrompt="1"/>
          </p:nvPr>
        </p:nvSpPr>
        <p:spPr/>
        <p:txBody>
          <a:bodyPr/>
          <a:lstStyle>
            <a:lvl1pPr>
              <a:defRPr/>
            </a:lvl1pPr>
          </a:lstStyle>
          <a:p>
            <a:pPr lvl="0"/>
            <a:r>
              <a:rPr lang="en-US" dirty="0"/>
              <a:t>Agenda</a:t>
            </a:r>
          </a:p>
        </p:txBody>
      </p:sp>
    </p:spTree>
    <p:extLst>
      <p:ext uri="{BB962C8B-B14F-4D97-AF65-F5344CB8AC3E}">
        <p14:creationId xmlns:p14="http://schemas.microsoft.com/office/powerpoint/2010/main" val="2884440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Case Study Layout">
    <p:spTree>
      <p:nvGrpSpPr>
        <p:cNvPr id="1" name=""/>
        <p:cNvGrpSpPr/>
        <p:nvPr/>
      </p:nvGrpSpPr>
      <p:grpSpPr>
        <a:xfrm>
          <a:off x="0" y="0"/>
          <a:ext cx="0" cy="0"/>
          <a:chOff x="0" y="0"/>
          <a:chExt cx="0" cy="0"/>
        </a:xfrm>
      </p:grpSpPr>
      <p:sp>
        <p:nvSpPr>
          <p:cNvPr id="36" name="Content 4">
            <a:extLst>
              <a:ext uri="{FF2B5EF4-FFF2-40B4-BE49-F238E27FC236}">
                <a16:creationId xmlns:a16="http://schemas.microsoft.com/office/drawing/2014/main" id="{7A189B18-14FE-4FEE-A037-B67F1D38EC76}"/>
              </a:ext>
            </a:extLst>
          </p:cNvPr>
          <p:cNvSpPr>
            <a:spLocks noGrp="1"/>
          </p:cNvSpPr>
          <p:nvPr>
            <p:ph type="body" sz="quarter" idx="29" hasCustomPrompt="1"/>
          </p:nvPr>
        </p:nvSpPr>
        <p:spPr>
          <a:xfrm>
            <a:off x="3981450" y="5717476"/>
            <a:ext cx="7296150" cy="474662"/>
          </a:xfrm>
          <a:prstGeom prst="rect">
            <a:avLst/>
          </a:prstGeom>
        </p:spPr>
        <p:txBody>
          <a:bodyPr/>
          <a:lstStyle>
            <a:lvl1pPr marL="0" indent="0">
              <a:buNone/>
              <a:defRPr sz="1600"/>
            </a:lvl1pPr>
          </a:lstStyle>
          <a:p>
            <a:pPr lvl="0"/>
            <a:r>
              <a:rPr lang="en-US" dirty="0"/>
              <a:t>Text - Benefits</a:t>
            </a:r>
          </a:p>
        </p:txBody>
      </p:sp>
      <p:sp>
        <p:nvSpPr>
          <p:cNvPr id="16" name="Title 5">
            <a:extLst>
              <a:ext uri="{FF2B5EF4-FFF2-40B4-BE49-F238E27FC236}">
                <a16:creationId xmlns:a16="http://schemas.microsoft.com/office/drawing/2014/main" id="{7EC5B799-6105-48B6-A522-D895C2A806D2}"/>
              </a:ext>
            </a:extLst>
          </p:cNvPr>
          <p:cNvSpPr>
            <a:spLocks noGrp="1"/>
          </p:cNvSpPr>
          <p:nvPr>
            <p:ph type="body" sz="quarter" idx="33" hasCustomPrompt="1"/>
          </p:nvPr>
        </p:nvSpPr>
        <p:spPr>
          <a:xfrm>
            <a:off x="3981450" y="5346909"/>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dirty="0"/>
              <a:t>Benefits</a:t>
            </a:r>
          </a:p>
        </p:txBody>
      </p:sp>
      <p:sp>
        <p:nvSpPr>
          <p:cNvPr id="34" name="Content 3">
            <a:extLst>
              <a:ext uri="{FF2B5EF4-FFF2-40B4-BE49-F238E27FC236}">
                <a16:creationId xmlns:a16="http://schemas.microsoft.com/office/drawing/2014/main" id="{7209CC25-736A-4AE6-89DB-A7FA64D61FDF}"/>
              </a:ext>
            </a:extLst>
          </p:cNvPr>
          <p:cNvSpPr>
            <a:spLocks noGrp="1"/>
          </p:cNvSpPr>
          <p:nvPr>
            <p:ph type="body" sz="quarter" idx="27" hasCustomPrompt="1"/>
          </p:nvPr>
        </p:nvSpPr>
        <p:spPr>
          <a:xfrm>
            <a:off x="3981450" y="4422867"/>
            <a:ext cx="7296150" cy="474662"/>
          </a:xfrm>
          <a:prstGeom prst="rect">
            <a:avLst/>
          </a:prstGeom>
        </p:spPr>
        <p:txBody>
          <a:bodyPr/>
          <a:lstStyle>
            <a:lvl1pPr marL="0" indent="0">
              <a:buNone/>
              <a:defRPr sz="1600"/>
            </a:lvl1pPr>
          </a:lstStyle>
          <a:p>
            <a:pPr lvl="0"/>
            <a:r>
              <a:rPr lang="en-US" dirty="0"/>
              <a:t>Text - Solution</a:t>
            </a:r>
          </a:p>
        </p:txBody>
      </p:sp>
      <p:sp>
        <p:nvSpPr>
          <p:cNvPr id="15" name="Title 4">
            <a:extLst>
              <a:ext uri="{FF2B5EF4-FFF2-40B4-BE49-F238E27FC236}">
                <a16:creationId xmlns:a16="http://schemas.microsoft.com/office/drawing/2014/main" id="{D30E8596-F5B9-44A0-A1D4-6207AAA489A7}"/>
              </a:ext>
            </a:extLst>
          </p:cNvPr>
          <p:cNvSpPr>
            <a:spLocks noGrp="1"/>
          </p:cNvSpPr>
          <p:nvPr>
            <p:ph type="body" sz="quarter" idx="32" hasCustomPrompt="1"/>
          </p:nvPr>
        </p:nvSpPr>
        <p:spPr>
          <a:xfrm>
            <a:off x="3981450" y="4050229"/>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dirty="0"/>
              <a:t>Solution</a:t>
            </a:r>
          </a:p>
        </p:txBody>
      </p:sp>
      <p:sp>
        <p:nvSpPr>
          <p:cNvPr id="32" name="Content 2">
            <a:extLst>
              <a:ext uri="{FF2B5EF4-FFF2-40B4-BE49-F238E27FC236}">
                <a16:creationId xmlns:a16="http://schemas.microsoft.com/office/drawing/2014/main" id="{D7018FA5-93D8-4DC0-98A5-8DD66762CD5F}"/>
              </a:ext>
            </a:extLst>
          </p:cNvPr>
          <p:cNvSpPr>
            <a:spLocks noGrp="1"/>
          </p:cNvSpPr>
          <p:nvPr>
            <p:ph type="body" sz="quarter" idx="25" hasCustomPrompt="1"/>
          </p:nvPr>
        </p:nvSpPr>
        <p:spPr>
          <a:xfrm>
            <a:off x="3981450" y="3041367"/>
            <a:ext cx="7296150" cy="474662"/>
          </a:xfrm>
          <a:prstGeom prst="rect">
            <a:avLst/>
          </a:prstGeom>
        </p:spPr>
        <p:txBody>
          <a:bodyPr/>
          <a:lstStyle>
            <a:lvl1pPr marL="0" indent="0">
              <a:buNone/>
              <a:defRPr sz="1600"/>
            </a:lvl1pPr>
          </a:lstStyle>
          <a:p>
            <a:pPr lvl="0"/>
            <a:r>
              <a:rPr lang="en-US" dirty="0"/>
              <a:t>Text - Challenges</a:t>
            </a:r>
          </a:p>
        </p:txBody>
      </p:sp>
      <p:sp>
        <p:nvSpPr>
          <p:cNvPr id="14" name="Title 3">
            <a:extLst>
              <a:ext uri="{FF2B5EF4-FFF2-40B4-BE49-F238E27FC236}">
                <a16:creationId xmlns:a16="http://schemas.microsoft.com/office/drawing/2014/main" id="{758F5531-786F-42C3-8FEB-E8C5C4CDF021}"/>
              </a:ext>
            </a:extLst>
          </p:cNvPr>
          <p:cNvSpPr>
            <a:spLocks noGrp="1"/>
          </p:cNvSpPr>
          <p:nvPr>
            <p:ph type="body" sz="quarter" idx="31" hasCustomPrompt="1"/>
          </p:nvPr>
        </p:nvSpPr>
        <p:spPr>
          <a:xfrm>
            <a:off x="3981450" y="2671139"/>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dirty="0"/>
              <a:t>Challenges</a:t>
            </a:r>
          </a:p>
        </p:txBody>
      </p:sp>
      <p:sp>
        <p:nvSpPr>
          <p:cNvPr id="30" name="Content 1">
            <a:extLst>
              <a:ext uri="{FF2B5EF4-FFF2-40B4-BE49-F238E27FC236}">
                <a16:creationId xmlns:a16="http://schemas.microsoft.com/office/drawing/2014/main" id="{50285606-BECE-43A3-99FD-05863EBD9C59}"/>
              </a:ext>
            </a:extLst>
          </p:cNvPr>
          <p:cNvSpPr>
            <a:spLocks noGrp="1"/>
          </p:cNvSpPr>
          <p:nvPr>
            <p:ph type="body" sz="quarter" idx="23" hasCustomPrompt="1"/>
          </p:nvPr>
        </p:nvSpPr>
        <p:spPr>
          <a:xfrm>
            <a:off x="3981450" y="1782907"/>
            <a:ext cx="7296150" cy="474662"/>
          </a:xfrm>
          <a:prstGeom prst="rect">
            <a:avLst/>
          </a:prstGeom>
        </p:spPr>
        <p:txBody>
          <a:bodyPr>
            <a:normAutofit/>
          </a:bodyPr>
          <a:lstStyle>
            <a:lvl1pPr marL="0" indent="0">
              <a:buNone/>
              <a:defRPr sz="1600"/>
            </a:lvl1pPr>
          </a:lstStyle>
          <a:p>
            <a:pPr lvl="0"/>
            <a:r>
              <a:rPr lang="en-US" dirty="0"/>
              <a:t>Text - Client</a:t>
            </a:r>
          </a:p>
        </p:txBody>
      </p:sp>
      <p:sp>
        <p:nvSpPr>
          <p:cNvPr id="5" name="Title 2">
            <a:extLst>
              <a:ext uri="{FF2B5EF4-FFF2-40B4-BE49-F238E27FC236}">
                <a16:creationId xmlns:a16="http://schemas.microsoft.com/office/drawing/2014/main" id="{6B3AE985-A7E3-4B10-BBA9-9558DE11CB04}"/>
              </a:ext>
            </a:extLst>
          </p:cNvPr>
          <p:cNvSpPr>
            <a:spLocks noGrp="1"/>
          </p:cNvSpPr>
          <p:nvPr>
            <p:ph type="body" sz="quarter" idx="30" hasCustomPrompt="1"/>
          </p:nvPr>
        </p:nvSpPr>
        <p:spPr>
          <a:xfrm>
            <a:off x="3981450" y="1412875"/>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dirty="0"/>
              <a:t>Client</a:t>
            </a:r>
          </a:p>
        </p:txBody>
      </p:sp>
      <p:sp>
        <p:nvSpPr>
          <p:cNvPr id="3" name="Picture Placeholder 1">
            <a:extLst>
              <a:ext uri="{FF2B5EF4-FFF2-40B4-BE49-F238E27FC236}">
                <a16:creationId xmlns:a16="http://schemas.microsoft.com/office/drawing/2014/main" id="{9A965143-0C4E-4217-A7D1-C4D853910FB6}"/>
              </a:ext>
            </a:extLst>
          </p:cNvPr>
          <p:cNvSpPr>
            <a:spLocks noGrp="1"/>
          </p:cNvSpPr>
          <p:nvPr>
            <p:ph type="pic" sz="quarter" idx="20"/>
          </p:nvPr>
        </p:nvSpPr>
        <p:spPr>
          <a:xfrm>
            <a:off x="902249" y="1412681"/>
            <a:ext cx="2729571" cy="4779457"/>
          </a:xfrm>
          <a:prstGeom prst="rect">
            <a:avLst/>
          </a:prstGeom>
        </p:spPr>
        <p:txBody>
          <a:bodyPr/>
          <a:lstStyle>
            <a:lvl1pPr>
              <a:defRPr lang="en-US"/>
            </a:lvl1pPr>
          </a:lstStyle>
          <a:p>
            <a:r>
              <a:rPr lang="en-US"/>
              <a:t>Click icon to add picture</a:t>
            </a:r>
          </a:p>
        </p:txBody>
      </p:sp>
      <p:sp>
        <p:nvSpPr>
          <p:cNvPr id="2" name="Title 1">
            <a:extLst>
              <a:ext uri="{FF2B5EF4-FFF2-40B4-BE49-F238E27FC236}">
                <a16:creationId xmlns:a16="http://schemas.microsoft.com/office/drawing/2014/main" id="{FC30ABD5-2DC7-46AC-AD49-DCB039CBE2A2}"/>
              </a:ext>
            </a:extLst>
          </p:cNvPr>
          <p:cNvSpPr>
            <a:spLocks noGrp="1"/>
          </p:cNvSpPr>
          <p:nvPr>
            <p:ph type="title" hasCustomPrompt="1"/>
          </p:nvPr>
        </p:nvSpPr>
        <p:spPr/>
        <p:txBody>
          <a:bodyPr/>
          <a:lstStyle>
            <a:lvl1pPr>
              <a:defRPr/>
            </a:lvl1pPr>
          </a:lstStyle>
          <a:p>
            <a:r>
              <a:rPr lang="en-US"/>
              <a:t>Case study</a:t>
            </a:r>
          </a:p>
        </p:txBody>
      </p:sp>
    </p:spTree>
    <p:extLst>
      <p:ext uri="{BB962C8B-B14F-4D97-AF65-F5344CB8AC3E}">
        <p14:creationId xmlns:p14="http://schemas.microsoft.com/office/powerpoint/2010/main" val="186874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wo column - Text">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1AC03862-739C-4F3F-8C39-80339E753CB8}"/>
              </a:ext>
            </a:extLst>
          </p:cNvPr>
          <p:cNvGrpSpPr/>
          <p:nvPr userDrawn="1"/>
        </p:nvGrpSpPr>
        <p:grpSpPr>
          <a:xfrm>
            <a:off x="6463795" y="1828800"/>
            <a:ext cx="4727826" cy="384604"/>
            <a:chOff x="1041274" y="1072326"/>
            <a:chExt cx="4727826" cy="384604"/>
          </a:xfrm>
          <a:solidFill>
            <a:schemeClr val="accent5"/>
          </a:solidFill>
        </p:grpSpPr>
        <p:sp>
          <p:nvSpPr>
            <p:cNvPr id="21" name="Freeform 32">
              <a:extLst>
                <a:ext uri="{FF2B5EF4-FFF2-40B4-BE49-F238E27FC236}">
                  <a16:creationId xmlns:a16="http://schemas.microsoft.com/office/drawing/2014/main" id="{D7767C0F-263C-4518-B6AD-3F74B33C4B22}"/>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22" name="Freeform 32">
              <a:extLst>
                <a:ext uri="{FF2B5EF4-FFF2-40B4-BE49-F238E27FC236}">
                  <a16:creationId xmlns:a16="http://schemas.microsoft.com/office/drawing/2014/main" id="{D573288C-F97B-4E1C-86D6-DD5B4342C232}"/>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23" name="Freeform 33">
              <a:extLst>
                <a:ext uri="{FF2B5EF4-FFF2-40B4-BE49-F238E27FC236}">
                  <a16:creationId xmlns:a16="http://schemas.microsoft.com/office/drawing/2014/main" id="{B3140EB0-DA9D-47A7-923F-EE723BC01238}"/>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algn="ctr" defTabSz="812268">
                <a:lnSpc>
                  <a:spcPct val="90000"/>
                </a:lnSpc>
                <a:spcBef>
                  <a:spcPct val="50000"/>
                </a:spcBef>
                <a:defRPr/>
              </a:pPr>
              <a:endParaRPr lang="en-US" b="1" kern="0">
                <a:solidFill>
                  <a:srgbClr val="FFFFFF"/>
                </a:solidFill>
                <a:latin typeface="Calibri" panose="020F0502020204030204" pitchFamily="34" charset="0"/>
                <a:ea typeface="ＭＳ Ｐゴシック" pitchFamily="34" charset="-128"/>
                <a:cs typeface="Arial" pitchFamily="34" charset="0"/>
              </a:endParaRPr>
            </a:p>
          </p:txBody>
        </p:sp>
      </p:grpSp>
      <p:sp>
        <p:nvSpPr>
          <p:cNvPr id="28" name="Content 2">
            <a:extLst>
              <a:ext uri="{FF2B5EF4-FFF2-40B4-BE49-F238E27FC236}">
                <a16:creationId xmlns:a16="http://schemas.microsoft.com/office/drawing/2014/main" id="{9931B1E9-5B49-4D6F-9E67-AE78C59AB2E9}"/>
              </a:ext>
            </a:extLst>
          </p:cNvPr>
          <p:cNvSpPr>
            <a:spLocks noGrp="1"/>
          </p:cNvSpPr>
          <p:nvPr>
            <p:ph sz="quarter" idx="31"/>
          </p:nvPr>
        </p:nvSpPr>
        <p:spPr>
          <a:xfrm>
            <a:off x="6426127" y="1841108"/>
            <a:ext cx="4800600" cy="4343400"/>
          </a:xfrm>
          <a:prstGeom prst="roundRect">
            <a:avLst>
              <a:gd name="adj" fmla="val 6024"/>
            </a:avLst>
          </a:prstGeom>
          <a:ln w="12700">
            <a:solidFill>
              <a:schemeClr val="accent5"/>
            </a:solidFill>
            <a:prstDash val="sysDash"/>
          </a:ln>
        </p:spPr>
        <p:txBody>
          <a:bodyPr/>
          <a:lstStyle/>
          <a:p>
            <a:pPr lvl="0"/>
            <a:r>
              <a:rPr lang="en-US" dirty="0"/>
              <a:t>Click to edit Master text styles</a:t>
            </a:r>
          </a:p>
          <a:p>
            <a:pPr lvl="1"/>
            <a:r>
              <a:rPr lang="en-US" dirty="0"/>
              <a:t>Second level</a:t>
            </a:r>
          </a:p>
          <a:p>
            <a:pPr lvl="2"/>
            <a:r>
              <a:rPr lang="en-US" dirty="0"/>
              <a:t>Third level</a:t>
            </a:r>
          </a:p>
        </p:txBody>
      </p:sp>
      <p:sp>
        <p:nvSpPr>
          <p:cNvPr id="25" name="Heading 2">
            <a:extLst>
              <a:ext uri="{FF2B5EF4-FFF2-40B4-BE49-F238E27FC236}">
                <a16:creationId xmlns:a16="http://schemas.microsoft.com/office/drawing/2014/main" id="{DDEC7D42-76DD-486D-8CCE-63E383EF54A1}"/>
              </a:ext>
            </a:extLst>
          </p:cNvPr>
          <p:cNvSpPr>
            <a:spLocks noGrp="1"/>
          </p:cNvSpPr>
          <p:nvPr>
            <p:ph type="body" sz="quarter" idx="29" hasCustomPrompt="1"/>
          </p:nvPr>
        </p:nvSpPr>
        <p:spPr>
          <a:xfrm>
            <a:off x="6904674" y="1848036"/>
            <a:ext cx="3843506" cy="323850"/>
          </a:xfrm>
          <a:prstGeom prst="rect">
            <a:avLst/>
          </a:prstGeom>
        </p:spPr>
        <p:txBody>
          <a:bodyPr/>
          <a:lstStyle>
            <a:lvl1pPr marL="0" indent="0" algn="ctr">
              <a:buNone/>
              <a:defRPr>
                <a:solidFill>
                  <a:schemeClr val="tx1"/>
                </a:solidFill>
                <a:latin typeface="+mj-lt"/>
              </a:defRPr>
            </a:lvl1pPr>
          </a:lstStyle>
          <a:p>
            <a:pPr lvl="0"/>
            <a:r>
              <a:rPr lang="en-US" dirty="0"/>
              <a:t>Heading 2</a:t>
            </a:r>
          </a:p>
        </p:txBody>
      </p:sp>
      <p:grpSp>
        <p:nvGrpSpPr>
          <p:cNvPr id="4" name="Group 1">
            <a:extLst>
              <a:ext uri="{FF2B5EF4-FFF2-40B4-BE49-F238E27FC236}">
                <a16:creationId xmlns:a16="http://schemas.microsoft.com/office/drawing/2014/main" id="{94B95F61-7F61-41E5-A0A1-E38B89966876}"/>
              </a:ext>
            </a:extLst>
          </p:cNvPr>
          <p:cNvGrpSpPr/>
          <p:nvPr/>
        </p:nvGrpSpPr>
        <p:grpSpPr>
          <a:xfrm>
            <a:off x="962281" y="1828536"/>
            <a:ext cx="4727826" cy="384604"/>
            <a:chOff x="1041274" y="1072326"/>
            <a:chExt cx="4727826" cy="384604"/>
          </a:xfrm>
          <a:solidFill>
            <a:schemeClr val="tx2"/>
          </a:solidFill>
        </p:grpSpPr>
        <p:sp>
          <p:nvSpPr>
            <p:cNvPr id="5" name="Freeform 32">
              <a:extLst>
                <a:ext uri="{FF2B5EF4-FFF2-40B4-BE49-F238E27FC236}">
                  <a16:creationId xmlns:a16="http://schemas.microsoft.com/office/drawing/2014/main" id="{20F1AAAE-94C3-48A0-AF2E-D7171F9EE17A}"/>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6" name="Freeform 32">
              <a:extLst>
                <a:ext uri="{FF2B5EF4-FFF2-40B4-BE49-F238E27FC236}">
                  <a16:creationId xmlns:a16="http://schemas.microsoft.com/office/drawing/2014/main" id="{8FC9C433-3688-4FAD-987B-63CBB59192C0}"/>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7" name="Freeform 33">
              <a:extLst>
                <a:ext uri="{FF2B5EF4-FFF2-40B4-BE49-F238E27FC236}">
                  <a16:creationId xmlns:a16="http://schemas.microsoft.com/office/drawing/2014/main" id="{D4873105-BAB9-48E3-9854-62CAEE5BB592}"/>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algn="ctr" defTabSz="812268">
                <a:lnSpc>
                  <a:spcPct val="90000"/>
                </a:lnSpc>
                <a:spcBef>
                  <a:spcPct val="50000"/>
                </a:spcBef>
                <a:defRPr/>
              </a:pPr>
              <a:endParaRPr lang="en-US" b="1" kern="0">
                <a:solidFill>
                  <a:srgbClr val="FFFFFF"/>
                </a:solidFill>
                <a:latin typeface="Calibri" panose="020F0502020204030204" pitchFamily="34" charset="0"/>
                <a:ea typeface="ＭＳ Ｐゴシック" pitchFamily="34" charset="-128"/>
                <a:cs typeface="Arial" pitchFamily="34" charset="0"/>
              </a:endParaRPr>
            </a:p>
          </p:txBody>
        </p:sp>
      </p:grpSp>
      <p:sp>
        <p:nvSpPr>
          <p:cNvPr id="27" name="Content 1">
            <a:extLst>
              <a:ext uri="{FF2B5EF4-FFF2-40B4-BE49-F238E27FC236}">
                <a16:creationId xmlns:a16="http://schemas.microsoft.com/office/drawing/2014/main" id="{AAF7F298-CD41-4699-B499-31B86993BB5B}"/>
              </a:ext>
            </a:extLst>
          </p:cNvPr>
          <p:cNvSpPr>
            <a:spLocks noGrp="1"/>
          </p:cNvSpPr>
          <p:nvPr>
            <p:ph sz="quarter" idx="30"/>
          </p:nvPr>
        </p:nvSpPr>
        <p:spPr>
          <a:xfrm>
            <a:off x="927606" y="1841108"/>
            <a:ext cx="4800600" cy="4343400"/>
          </a:xfrm>
          <a:prstGeom prst="roundRect">
            <a:avLst>
              <a:gd name="adj" fmla="val 6024"/>
            </a:avLst>
          </a:prstGeom>
          <a:ln w="12700">
            <a:solidFill>
              <a:schemeClr val="tx2"/>
            </a:solidFill>
            <a:prstDash val="sysDash"/>
          </a:ln>
        </p:spPr>
        <p:txBody>
          <a:bodyPr/>
          <a:lstStyle/>
          <a:p>
            <a:pPr lvl="0"/>
            <a:r>
              <a:rPr lang="en-US" dirty="0"/>
              <a:t>Click to edit Master text styles</a:t>
            </a:r>
          </a:p>
          <a:p>
            <a:pPr lvl="1"/>
            <a:r>
              <a:rPr lang="en-US" dirty="0"/>
              <a:t>Second level</a:t>
            </a:r>
          </a:p>
          <a:p>
            <a:pPr lvl="2"/>
            <a:r>
              <a:rPr lang="en-US" dirty="0"/>
              <a:t>Third level</a:t>
            </a:r>
          </a:p>
        </p:txBody>
      </p:sp>
      <p:sp>
        <p:nvSpPr>
          <p:cNvPr id="17" name="Heading 1">
            <a:extLst>
              <a:ext uri="{FF2B5EF4-FFF2-40B4-BE49-F238E27FC236}">
                <a16:creationId xmlns:a16="http://schemas.microsoft.com/office/drawing/2014/main" id="{72DE7305-F212-49A0-B3FA-A96C8C2405C1}"/>
              </a:ext>
            </a:extLst>
          </p:cNvPr>
          <p:cNvSpPr>
            <a:spLocks noGrp="1"/>
          </p:cNvSpPr>
          <p:nvPr>
            <p:ph type="body" sz="quarter" idx="27" hasCustomPrompt="1"/>
          </p:nvPr>
        </p:nvSpPr>
        <p:spPr>
          <a:xfrm>
            <a:off x="1403160" y="1847772"/>
            <a:ext cx="3843506" cy="323850"/>
          </a:xfrm>
          <a:prstGeom prst="rect">
            <a:avLst/>
          </a:prstGeom>
        </p:spPr>
        <p:txBody>
          <a:bodyPr/>
          <a:lstStyle>
            <a:lvl1pPr marL="0" indent="0" algn="ctr">
              <a:buNone/>
              <a:defRPr>
                <a:solidFill>
                  <a:schemeClr val="bg1"/>
                </a:solidFill>
                <a:latin typeface="+mj-lt"/>
              </a:defRPr>
            </a:lvl1pPr>
          </a:lstStyle>
          <a:p>
            <a:pPr lvl="0"/>
            <a:r>
              <a:rPr lang="en-US" dirty="0"/>
              <a:t>Heading 1</a:t>
            </a:r>
          </a:p>
        </p:txBody>
      </p:sp>
      <p:sp>
        <p:nvSpPr>
          <p:cNvPr id="2" name="Title 1">
            <a:extLst>
              <a:ext uri="{FF2B5EF4-FFF2-40B4-BE49-F238E27FC236}">
                <a16:creationId xmlns:a16="http://schemas.microsoft.com/office/drawing/2014/main" id="{AAB270E7-48B0-4C5D-8D87-642CEE4DEE7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80315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Row - Text">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1AC03862-739C-4F3F-8C39-80339E753CB8}"/>
              </a:ext>
            </a:extLst>
          </p:cNvPr>
          <p:cNvGrpSpPr/>
          <p:nvPr userDrawn="1"/>
        </p:nvGrpSpPr>
        <p:grpSpPr>
          <a:xfrm>
            <a:off x="965274" y="4165600"/>
            <a:ext cx="4727826" cy="384604"/>
            <a:chOff x="1041274" y="1072326"/>
            <a:chExt cx="4727826" cy="384604"/>
          </a:xfrm>
          <a:solidFill>
            <a:schemeClr val="accent5"/>
          </a:solidFill>
        </p:grpSpPr>
        <p:sp>
          <p:nvSpPr>
            <p:cNvPr id="21" name="Freeform 32">
              <a:extLst>
                <a:ext uri="{FF2B5EF4-FFF2-40B4-BE49-F238E27FC236}">
                  <a16:creationId xmlns:a16="http://schemas.microsoft.com/office/drawing/2014/main" id="{D7767C0F-263C-4518-B6AD-3F74B33C4B22}"/>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22" name="Freeform 32">
              <a:extLst>
                <a:ext uri="{FF2B5EF4-FFF2-40B4-BE49-F238E27FC236}">
                  <a16:creationId xmlns:a16="http://schemas.microsoft.com/office/drawing/2014/main" id="{D573288C-F97B-4E1C-86D6-DD5B4342C232}"/>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23" name="Freeform 33">
              <a:extLst>
                <a:ext uri="{FF2B5EF4-FFF2-40B4-BE49-F238E27FC236}">
                  <a16:creationId xmlns:a16="http://schemas.microsoft.com/office/drawing/2014/main" id="{B3140EB0-DA9D-47A7-923F-EE723BC01238}"/>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algn="ctr" defTabSz="812268">
                <a:lnSpc>
                  <a:spcPct val="90000"/>
                </a:lnSpc>
                <a:spcBef>
                  <a:spcPct val="50000"/>
                </a:spcBef>
                <a:defRPr/>
              </a:pPr>
              <a:endParaRPr lang="en-US" b="1" kern="0">
                <a:solidFill>
                  <a:srgbClr val="FFFFFF"/>
                </a:solidFill>
                <a:latin typeface="Calibri" panose="020F0502020204030204" pitchFamily="34" charset="0"/>
                <a:ea typeface="ＭＳ Ｐゴシック" pitchFamily="34" charset="-128"/>
                <a:cs typeface="Arial" pitchFamily="34" charset="0"/>
              </a:endParaRPr>
            </a:p>
          </p:txBody>
        </p:sp>
      </p:grpSp>
      <p:sp>
        <p:nvSpPr>
          <p:cNvPr id="28" name="Content 2">
            <a:extLst>
              <a:ext uri="{FF2B5EF4-FFF2-40B4-BE49-F238E27FC236}">
                <a16:creationId xmlns:a16="http://schemas.microsoft.com/office/drawing/2014/main" id="{9931B1E9-5B49-4D6F-9E67-AE78C59AB2E9}"/>
              </a:ext>
            </a:extLst>
          </p:cNvPr>
          <p:cNvSpPr>
            <a:spLocks noGrp="1"/>
          </p:cNvSpPr>
          <p:nvPr>
            <p:ph sz="quarter" idx="31"/>
          </p:nvPr>
        </p:nvSpPr>
        <p:spPr>
          <a:xfrm>
            <a:off x="927606" y="4177908"/>
            <a:ext cx="10349994" cy="1994292"/>
          </a:xfrm>
          <a:prstGeom prst="roundRect">
            <a:avLst>
              <a:gd name="adj" fmla="val 6024"/>
            </a:avLst>
          </a:prstGeom>
          <a:ln w="19050">
            <a:solidFill>
              <a:schemeClr val="accent5"/>
            </a:solidFill>
            <a:prstDash val="sysDash"/>
          </a:ln>
        </p:spPr>
        <p:txBody>
          <a:bodyPr/>
          <a:lstStyle/>
          <a:p>
            <a:pPr lvl="0"/>
            <a:r>
              <a:rPr lang="en-US" dirty="0"/>
              <a:t>Click to edit Master text styles</a:t>
            </a:r>
          </a:p>
          <a:p>
            <a:pPr lvl="1"/>
            <a:r>
              <a:rPr lang="en-US" dirty="0"/>
              <a:t>Second level</a:t>
            </a:r>
          </a:p>
          <a:p>
            <a:pPr lvl="2"/>
            <a:r>
              <a:rPr lang="en-US" dirty="0"/>
              <a:t>Third level</a:t>
            </a:r>
          </a:p>
        </p:txBody>
      </p:sp>
      <p:sp>
        <p:nvSpPr>
          <p:cNvPr id="25" name="Heading 2">
            <a:extLst>
              <a:ext uri="{FF2B5EF4-FFF2-40B4-BE49-F238E27FC236}">
                <a16:creationId xmlns:a16="http://schemas.microsoft.com/office/drawing/2014/main" id="{DDEC7D42-76DD-486D-8CCE-63E383EF54A1}"/>
              </a:ext>
            </a:extLst>
          </p:cNvPr>
          <p:cNvSpPr>
            <a:spLocks noGrp="1"/>
          </p:cNvSpPr>
          <p:nvPr>
            <p:ph type="body" sz="quarter" idx="29" hasCustomPrompt="1"/>
          </p:nvPr>
        </p:nvSpPr>
        <p:spPr>
          <a:xfrm>
            <a:off x="1406153" y="4184836"/>
            <a:ext cx="3843506" cy="323850"/>
          </a:xfrm>
          <a:prstGeom prst="rect">
            <a:avLst/>
          </a:prstGeom>
        </p:spPr>
        <p:txBody>
          <a:bodyPr anchor="ctr" anchorCtr="0"/>
          <a:lstStyle>
            <a:lvl1pPr marL="0" indent="0" algn="l">
              <a:buNone/>
              <a:defRPr>
                <a:solidFill>
                  <a:schemeClr val="bg1"/>
                </a:solidFill>
                <a:latin typeface="+mj-lt"/>
              </a:defRPr>
            </a:lvl1pPr>
          </a:lstStyle>
          <a:p>
            <a:pPr lvl="0"/>
            <a:r>
              <a:rPr lang="en-US" dirty="0"/>
              <a:t>Heading 2</a:t>
            </a:r>
          </a:p>
        </p:txBody>
      </p:sp>
      <p:grpSp>
        <p:nvGrpSpPr>
          <p:cNvPr id="4" name="Group 1">
            <a:extLst>
              <a:ext uri="{FF2B5EF4-FFF2-40B4-BE49-F238E27FC236}">
                <a16:creationId xmlns:a16="http://schemas.microsoft.com/office/drawing/2014/main" id="{94B95F61-7F61-41E5-A0A1-E38B89966876}"/>
              </a:ext>
            </a:extLst>
          </p:cNvPr>
          <p:cNvGrpSpPr/>
          <p:nvPr/>
        </p:nvGrpSpPr>
        <p:grpSpPr>
          <a:xfrm>
            <a:off x="962281" y="1828536"/>
            <a:ext cx="4727826" cy="384604"/>
            <a:chOff x="1041274" y="1072326"/>
            <a:chExt cx="4727826" cy="384604"/>
          </a:xfrm>
          <a:solidFill>
            <a:schemeClr val="tx2"/>
          </a:solidFill>
        </p:grpSpPr>
        <p:sp>
          <p:nvSpPr>
            <p:cNvPr id="5" name="Freeform 32">
              <a:extLst>
                <a:ext uri="{FF2B5EF4-FFF2-40B4-BE49-F238E27FC236}">
                  <a16:creationId xmlns:a16="http://schemas.microsoft.com/office/drawing/2014/main" id="{20F1AAAE-94C3-48A0-AF2E-D7171F9EE17A}"/>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6" name="Freeform 32">
              <a:extLst>
                <a:ext uri="{FF2B5EF4-FFF2-40B4-BE49-F238E27FC236}">
                  <a16:creationId xmlns:a16="http://schemas.microsoft.com/office/drawing/2014/main" id="{8FC9C433-3688-4FAD-987B-63CBB59192C0}"/>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7" name="Freeform 33">
              <a:extLst>
                <a:ext uri="{FF2B5EF4-FFF2-40B4-BE49-F238E27FC236}">
                  <a16:creationId xmlns:a16="http://schemas.microsoft.com/office/drawing/2014/main" id="{D4873105-BAB9-48E3-9854-62CAEE5BB592}"/>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algn="ctr" defTabSz="812268">
                <a:lnSpc>
                  <a:spcPct val="90000"/>
                </a:lnSpc>
                <a:spcBef>
                  <a:spcPct val="50000"/>
                </a:spcBef>
                <a:defRPr/>
              </a:pPr>
              <a:endParaRPr lang="en-US" b="1" kern="0">
                <a:solidFill>
                  <a:srgbClr val="FFFFFF"/>
                </a:solidFill>
                <a:latin typeface="Calibri" panose="020F0502020204030204" pitchFamily="34" charset="0"/>
                <a:ea typeface="ＭＳ Ｐゴシック" pitchFamily="34" charset="-128"/>
                <a:cs typeface="Arial" pitchFamily="34" charset="0"/>
              </a:endParaRPr>
            </a:p>
          </p:txBody>
        </p:sp>
      </p:grpSp>
      <p:sp>
        <p:nvSpPr>
          <p:cNvPr id="27" name="Content 1">
            <a:extLst>
              <a:ext uri="{FF2B5EF4-FFF2-40B4-BE49-F238E27FC236}">
                <a16:creationId xmlns:a16="http://schemas.microsoft.com/office/drawing/2014/main" id="{AAF7F298-CD41-4699-B499-31B86993BB5B}"/>
              </a:ext>
            </a:extLst>
          </p:cNvPr>
          <p:cNvSpPr>
            <a:spLocks noGrp="1"/>
          </p:cNvSpPr>
          <p:nvPr>
            <p:ph sz="quarter" idx="30"/>
          </p:nvPr>
        </p:nvSpPr>
        <p:spPr>
          <a:xfrm>
            <a:off x="927606" y="1841108"/>
            <a:ext cx="10349994" cy="1994292"/>
          </a:xfrm>
          <a:prstGeom prst="roundRect">
            <a:avLst>
              <a:gd name="adj" fmla="val 6024"/>
            </a:avLst>
          </a:prstGeom>
          <a:ln w="19050">
            <a:solidFill>
              <a:schemeClr val="tx2"/>
            </a:solidFill>
            <a:prstDash val="sysDash"/>
          </a:ln>
        </p:spPr>
        <p:txBody>
          <a:bodyPr/>
          <a:lstStyle/>
          <a:p>
            <a:pPr lvl="0"/>
            <a:r>
              <a:rPr lang="en-US" dirty="0"/>
              <a:t>Click to edit Master text styles</a:t>
            </a:r>
          </a:p>
          <a:p>
            <a:pPr lvl="1"/>
            <a:r>
              <a:rPr lang="en-US" dirty="0"/>
              <a:t>Second level</a:t>
            </a:r>
          </a:p>
          <a:p>
            <a:pPr lvl="2"/>
            <a:r>
              <a:rPr lang="en-US" dirty="0"/>
              <a:t>Third level</a:t>
            </a:r>
          </a:p>
        </p:txBody>
      </p:sp>
      <p:sp>
        <p:nvSpPr>
          <p:cNvPr id="17" name="Heading 1">
            <a:extLst>
              <a:ext uri="{FF2B5EF4-FFF2-40B4-BE49-F238E27FC236}">
                <a16:creationId xmlns:a16="http://schemas.microsoft.com/office/drawing/2014/main" id="{72DE7305-F212-49A0-B3FA-A96C8C2405C1}"/>
              </a:ext>
            </a:extLst>
          </p:cNvPr>
          <p:cNvSpPr>
            <a:spLocks noGrp="1"/>
          </p:cNvSpPr>
          <p:nvPr>
            <p:ph type="body" sz="quarter" idx="27" hasCustomPrompt="1"/>
          </p:nvPr>
        </p:nvSpPr>
        <p:spPr>
          <a:xfrm>
            <a:off x="1403160" y="1847772"/>
            <a:ext cx="3843506" cy="323850"/>
          </a:xfrm>
          <a:prstGeom prst="rect">
            <a:avLst/>
          </a:prstGeom>
        </p:spPr>
        <p:txBody>
          <a:bodyPr anchor="ctr" anchorCtr="0"/>
          <a:lstStyle>
            <a:lvl1pPr marL="0" indent="0" algn="l">
              <a:buNone/>
              <a:defRPr>
                <a:solidFill>
                  <a:schemeClr val="bg1"/>
                </a:solidFill>
                <a:latin typeface="+mj-lt"/>
              </a:defRPr>
            </a:lvl1pPr>
          </a:lstStyle>
          <a:p>
            <a:pPr lvl="0"/>
            <a:r>
              <a:rPr lang="en-US" dirty="0"/>
              <a:t>Heading 1</a:t>
            </a:r>
          </a:p>
        </p:txBody>
      </p:sp>
      <p:sp>
        <p:nvSpPr>
          <p:cNvPr id="2" name="Title 1">
            <a:extLst>
              <a:ext uri="{FF2B5EF4-FFF2-40B4-BE49-F238E27FC236}">
                <a16:creationId xmlns:a16="http://schemas.microsoft.com/office/drawing/2014/main" id="{AAB270E7-48B0-4C5D-8D87-642CEE4DEE7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4613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Column_Text_Layout 2">
    <p:spTree>
      <p:nvGrpSpPr>
        <p:cNvPr id="1" name=""/>
        <p:cNvGrpSpPr/>
        <p:nvPr/>
      </p:nvGrpSpPr>
      <p:grpSpPr>
        <a:xfrm>
          <a:off x="0" y="0"/>
          <a:ext cx="0" cy="0"/>
          <a:chOff x="0" y="0"/>
          <a:chExt cx="0" cy="0"/>
        </a:xfrm>
      </p:grpSpPr>
      <p:sp>
        <p:nvSpPr>
          <p:cNvPr id="12" name="Content 2">
            <a:extLst>
              <a:ext uri="{FF2B5EF4-FFF2-40B4-BE49-F238E27FC236}">
                <a16:creationId xmlns:a16="http://schemas.microsoft.com/office/drawing/2014/main" id="{61E36895-BBA7-4A05-9E43-D149E604F086}"/>
              </a:ext>
            </a:extLst>
          </p:cNvPr>
          <p:cNvSpPr>
            <a:spLocks noGrp="1"/>
          </p:cNvSpPr>
          <p:nvPr>
            <p:ph sz="quarter" idx="29"/>
          </p:nvPr>
        </p:nvSpPr>
        <p:spPr>
          <a:xfrm>
            <a:off x="6440618" y="2062480"/>
            <a:ext cx="4817112" cy="4040770"/>
          </a:xfrm>
          <a:prstGeom prst="roundRect">
            <a:avLst>
              <a:gd name="adj" fmla="val 4870"/>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7" name="Oval 2">
            <a:extLst>
              <a:ext uri="{FF2B5EF4-FFF2-40B4-BE49-F238E27FC236}">
                <a16:creationId xmlns:a16="http://schemas.microsoft.com/office/drawing/2014/main" id="{7AC7F6D2-10F3-49C5-9E35-E08334243F81}"/>
              </a:ext>
            </a:extLst>
          </p:cNvPr>
          <p:cNvSpPr/>
          <p:nvPr/>
        </p:nvSpPr>
        <p:spPr>
          <a:xfrm>
            <a:off x="8045450" y="1412680"/>
            <a:ext cx="1437794" cy="123152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35D5F3FF-C945-449F-A8DD-1245E7FC3676}"/>
              </a:ext>
            </a:extLst>
          </p:cNvPr>
          <p:cNvSpPr>
            <a:spLocks noGrp="1"/>
          </p:cNvSpPr>
          <p:nvPr>
            <p:ph type="pic" sz="quarter" idx="25" hasCustomPrompt="1"/>
          </p:nvPr>
        </p:nvSpPr>
        <p:spPr>
          <a:xfrm>
            <a:off x="8246781" y="1505961"/>
            <a:ext cx="1029481" cy="1041504"/>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1800"/>
            </a:lvl1pPr>
          </a:lstStyle>
          <a:p>
            <a:r>
              <a:rPr lang="en-US"/>
              <a:t>Add </a:t>
            </a:r>
            <a:br>
              <a:rPr lang="en-US"/>
            </a:br>
            <a:r>
              <a:rPr lang="en-US"/>
              <a:t>Icon</a:t>
            </a:r>
          </a:p>
        </p:txBody>
      </p:sp>
      <p:sp>
        <p:nvSpPr>
          <p:cNvPr id="11" name="Content 1">
            <a:extLst>
              <a:ext uri="{FF2B5EF4-FFF2-40B4-BE49-F238E27FC236}">
                <a16:creationId xmlns:a16="http://schemas.microsoft.com/office/drawing/2014/main" id="{3DE49688-B34B-4768-BC7D-5A3DEBFAFBAB}"/>
              </a:ext>
            </a:extLst>
          </p:cNvPr>
          <p:cNvSpPr>
            <a:spLocks noGrp="1"/>
          </p:cNvSpPr>
          <p:nvPr>
            <p:ph sz="quarter" idx="28"/>
          </p:nvPr>
        </p:nvSpPr>
        <p:spPr>
          <a:xfrm>
            <a:off x="902249" y="2062480"/>
            <a:ext cx="4817112" cy="4040770"/>
          </a:xfrm>
          <a:prstGeom prst="roundRect">
            <a:avLst>
              <a:gd name="adj" fmla="val 4870"/>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5" name="Oval 1">
            <a:extLst>
              <a:ext uri="{FF2B5EF4-FFF2-40B4-BE49-F238E27FC236}">
                <a16:creationId xmlns:a16="http://schemas.microsoft.com/office/drawing/2014/main" id="{16424F8A-D102-40A2-B130-1D76A75AEB4B}"/>
              </a:ext>
            </a:extLst>
          </p:cNvPr>
          <p:cNvSpPr/>
          <p:nvPr/>
        </p:nvSpPr>
        <p:spPr>
          <a:xfrm>
            <a:off x="2752904" y="1412680"/>
            <a:ext cx="1437794" cy="1231521"/>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
            <a:extLst>
              <a:ext uri="{FF2B5EF4-FFF2-40B4-BE49-F238E27FC236}">
                <a16:creationId xmlns:a16="http://schemas.microsoft.com/office/drawing/2014/main" id="{9934DD94-DFCA-44B8-9526-D40AA8FC49A0}"/>
              </a:ext>
            </a:extLst>
          </p:cNvPr>
          <p:cNvSpPr>
            <a:spLocks noGrp="1"/>
          </p:cNvSpPr>
          <p:nvPr>
            <p:ph type="pic" sz="quarter" idx="24" hasCustomPrompt="1"/>
          </p:nvPr>
        </p:nvSpPr>
        <p:spPr>
          <a:xfrm>
            <a:off x="2954235" y="1505961"/>
            <a:ext cx="1029481" cy="1041504"/>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1800"/>
            </a:lvl1pPr>
          </a:lstStyle>
          <a:p>
            <a:r>
              <a:rPr lang="en-US" dirty="0"/>
              <a:t>Add icon</a:t>
            </a:r>
          </a:p>
        </p:txBody>
      </p:sp>
      <p:sp>
        <p:nvSpPr>
          <p:cNvPr id="2" name="Title 1">
            <a:extLst>
              <a:ext uri="{FF2B5EF4-FFF2-40B4-BE49-F238E27FC236}">
                <a16:creationId xmlns:a16="http://schemas.microsoft.com/office/drawing/2014/main" id="{A7E9174E-2217-4165-ADBA-5693D4831F7F}"/>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828343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wo Rows - Content _Layout 2">
    <p:spTree>
      <p:nvGrpSpPr>
        <p:cNvPr id="1" name=""/>
        <p:cNvGrpSpPr/>
        <p:nvPr/>
      </p:nvGrpSpPr>
      <p:grpSpPr>
        <a:xfrm>
          <a:off x="0" y="0"/>
          <a:ext cx="0" cy="0"/>
          <a:chOff x="0" y="0"/>
          <a:chExt cx="0" cy="0"/>
        </a:xfrm>
      </p:grpSpPr>
      <p:sp>
        <p:nvSpPr>
          <p:cNvPr id="11" name="Content 2">
            <a:extLst>
              <a:ext uri="{FF2B5EF4-FFF2-40B4-BE49-F238E27FC236}">
                <a16:creationId xmlns:a16="http://schemas.microsoft.com/office/drawing/2014/main" id="{4E56C6A1-D45E-4013-84C0-6838901180C4}"/>
              </a:ext>
            </a:extLst>
          </p:cNvPr>
          <p:cNvSpPr>
            <a:spLocks noGrp="1"/>
          </p:cNvSpPr>
          <p:nvPr>
            <p:ph sz="quarter" idx="29"/>
          </p:nvPr>
        </p:nvSpPr>
        <p:spPr>
          <a:xfrm>
            <a:off x="2365539" y="3908319"/>
            <a:ext cx="8912061" cy="2265567"/>
          </a:xfrm>
          <a:prstGeom prst="roundRect">
            <a:avLst>
              <a:gd name="adj" fmla="val 4870"/>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7" name="Oval 2">
            <a:extLst>
              <a:ext uri="{FF2B5EF4-FFF2-40B4-BE49-F238E27FC236}">
                <a16:creationId xmlns:a16="http://schemas.microsoft.com/office/drawing/2014/main" id="{CC749DD2-B7EC-449E-AE93-C5B6ADA58B6E}"/>
              </a:ext>
            </a:extLst>
          </p:cNvPr>
          <p:cNvSpPr/>
          <p:nvPr/>
        </p:nvSpPr>
        <p:spPr>
          <a:xfrm>
            <a:off x="785662" y="3820047"/>
            <a:ext cx="2649688" cy="2416513"/>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066469D3-A819-429D-96BB-E26E3835E598}"/>
              </a:ext>
            </a:extLst>
          </p:cNvPr>
          <p:cNvSpPr>
            <a:spLocks noGrp="1"/>
          </p:cNvSpPr>
          <p:nvPr>
            <p:ph type="pic" sz="quarter" idx="59" hasCustomPrompt="1"/>
          </p:nvPr>
        </p:nvSpPr>
        <p:spPr>
          <a:xfrm>
            <a:off x="1094238" y="4024480"/>
            <a:ext cx="1992437" cy="1992437"/>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kern="1200" dirty="0">
                <a:solidFill>
                  <a:schemeClr val="tx1"/>
                </a:solidFill>
                <a:latin typeface="+mn-lt"/>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icon</a:t>
            </a:r>
          </a:p>
        </p:txBody>
      </p:sp>
      <p:sp>
        <p:nvSpPr>
          <p:cNvPr id="12" name="Content 1">
            <a:extLst>
              <a:ext uri="{FF2B5EF4-FFF2-40B4-BE49-F238E27FC236}">
                <a16:creationId xmlns:a16="http://schemas.microsoft.com/office/drawing/2014/main" id="{10CB5083-8E3E-4893-9025-A6A70F2E943E}"/>
              </a:ext>
            </a:extLst>
          </p:cNvPr>
          <p:cNvSpPr>
            <a:spLocks noGrp="1"/>
          </p:cNvSpPr>
          <p:nvPr>
            <p:ph sz="quarter" idx="28"/>
          </p:nvPr>
        </p:nvSpPr>
        <p:spPr>
          <a:xfrm>
            <a:off x="2347190" y="1436241"/>
            <a:ext cx="8912061" cy="2265567"/>
          </a:xfrm>
          <a:prstGeom prst="roundRect">
            <a:avLst>
              <a:gd name="adj" fmla="val 4870"/>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5" name="Oval 1">
            <a:extLst>
              <a:ext uri="{FF2B5EF4-FFF2-40B4-BE49-F238E27FC236}">
                <a16:creationId xmlns:a16="http://schemas.microsoft.com/office/drawing/2014/main" id="{14D18B22-D539-4DB3-AACF-1BAD221C4860}"/>
              </a:ext>
            </a:extLst>
          </p:cNvPr>
          <p:cNvSpPr/>
          <p:nvPr/>
        </p:nvSpPr>
        <p:spPr>
          <a:xfrm>
            <a:off x="785662" y="1371599"/>
            <a:ext cx="2649688" cy="2416513"/>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
            <a:extLst>
              <a:ext uri="{FF2B5EF4-FFF2-40B4-BE49-F238E27FC236}">
                <a16:creationId xmlns:a16="http://schemas.microsoft.com/office/drawing/2014/main" id="{A62EDC0F-FBB0-496D-8F68-E4A6C9854064}"/>
              </a:ext>
            </a:extLst>
          </p:cNvPr>
          <p:cNvSpPr>
            <a:spLocks noGrp="1"/>
          </p:cNvSpPr>
          <p:nvPr>
            <p:ph type="pic" sz="quarter" idx="57" hasCustomPrompt="1"/>
          </p:nvPr>
        </p:nvSpPr>
        <p:spPr>
          <a:xfrm>
            <a:off x="1094238" y="1576032"/>
            <a:ext cx="1992437" cy="1992437"/>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icon</a:t>
            </a:r>
          </a:p>
        </p:txBody>
      </p:sp>
      <p:sp>
        <p:nvSpPr>
          <p:cNvPr id="2" name="Title 1">
            <a:extLst>
              <a:ext uri="{FF2B5EF4-FFF2-40B4-BE49-F238E27FC236}">
                <a16:creationId xmlns:a16="http://schemas.microsoft.com/office/drawing/2014/main" id="{C307715A-6D74-4413-8E38-4E88A33E7E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5302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Three Rows - Text">
    <p:spTree>
      <p:nvGrpSpPr>
        <p:cNvPr id="1" name=""/>
        <p:cNvGrpSpPr/>
        <p:nvPr/>
      </p:nvGrpSpPr>
      <p:grpSpPr>
        <a:xfrm>
          <a:off x="0" y="0"/>
          <a:ext cx="0" cy="0"/>
          <a:chOff x="0" y="0"/>
          <a:chExt cx="0" cy="0"/>
        </a:xfrm>
      </p:grpSpPr>
      <p:sp>
        <p:nvSpPr>
          <p:cNvPr id="22" name="Content 3">
            <a:extLst>
              <a:ext uri="{FF2B5EF4-FFF2-40B4-BE49-F238E27FC236}">
                <a16:creationId xmlns:a16="http://schemas.microsoft.com/office/drawing/2014/main" id="{0207EFC7-99D0-40A6-A622-810C0E255C51}"/>
              </a:ext>
            </a:extLst>
          </p:cNvPr>
          <p:cNvSpPr>
            <a:spLocks noGrp="1"/>
          </p:cNvSpPr>
          <p:nvPr>
            <p:ph sz="quarter" idx="65"/>
          </p:nvPr>
        </p:nvSpPr>
        <p:spPr>
          <a:xfrm>
            <a:off x="1438276" y="4691356"/>
            <a:ext cx="9839324" cy="1485734"/>
          </a:xfrm>
          <a:prstGeom prst="roundRect">
            <a:avLst>
              <a:gd name="adj" fmla="val 18205"/>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9" name="Oval 3">
            <a:extLst>
              <a:ext uri="{FF2B5EF4-FFF2-40B4-BE49-F238E27FC236}">
                <a16:creationId xmlns:a16="http://schemas.microsoft.com/office/drawing/2014/main" id="{DCE444F7-59D2-4B23-9159-98331461EC00}"/>
              </a:ext>
            </a:extLst>
          </p:cNvPr>
          <p:cNvSpPr/>
          <p:nvPr/>
        </p:nvSpPr>
        <p:spPr>
          <a:xfrm>
            <a:off x="789830" y="4776257"/>
            <a:ext cx="1477120" cy="1291002"/>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3">
            <a:extLst>
              <a:ext uri="{FF2B5EF4-FFF2-40B4-BE49-F238E27FC236}">
                <a16:creationId xmlns:a16="http://schemas.microsoft.com/office/drawing/2014/main" id="{A8C37473-2B83-4391-AAFD-6C5F71E0D3DF}"/>
              </a:ext>
            </a:extLst>
          </p:cNvPr>
          <p:cNvSpPr>
            <a:spLocks noGrp="1"/>
          </p:cNvSpPr>
          <p:nvPr>
            <p:ph type="pic" sz="quarter" idx="63" hasCustomPrompt="1"/>
          </p:nvPr>
        </p:nvSpPr>
        <p:spPr>
          <a:xfrm>
            <a:off x="986901" y="4880269"/>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3</a:t>
            </a:r>
          </a:p>
        </p:txBody>
      </p:sp>
      <p:sp>
        <p:nvSpPr>
          <p:cNvPr id="21" name="Content 2">
            <a:extLst>
              <a:ext uri="{FF2B5EF4-FFF2-40B4-BE49-F238E27FC236}">
                <a16:creationId xmlns:a16="http://schemas.microsoft.com/office/drawing/2014/main" id="{6920AF96-50E7-4CDB-9902-4C051536AC7A}"/>
              </a:ext>
            </a:extLst>
          </p:cNvPr>
          <p:cNvSpPr>
            <a:spLocks noGrp="1"/>
          </p:cNvSpPr>
          <p:nvPr>
            <p:ph sz="quarter" idx="64"/>
          </p:nvPr>
        </p:nvSpPr>
        <p:spPr>
          <a:xfrm>
            <a:off x="1438276" y="3063799"/>
            <a:ext cx="9839324" cy="1485734"/>
          </a:xfrm>
          <a:prstGeom prst="roundRect">
            <a:avLst>
              <a:gd name="adj" fmla="val 18205"/>
            </a:avLst>
          </a:prstGeom>
          <a:solidFill>
            <a:schemeClr val="bg1"/>
          </a:solidFill>
          <a:ln w="19050">
            <a:solidFill>
              <a:schemeClr val="accent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8" name="Oval 2">
            <a:extLst>
              <a:ext uri="{FF2B5EF4-FFF2-40B4-BE49-F238E27FC236}">
                <a16:creationId xmlns:a16="http://schemas.microsoft.com/office/drawing/2014/main" id="{98621CF9-3646-4E2D-83BA-809B3DA7D766}"/>
              </a:ext>
            </a:extLst>
          </p:cNvPr>
          <p:cNvSpPr/>
          <p:nvPr/>
        </p:nvSpPr>
        <p:spPr>
          <a:xfrm>
            <a:off x="789830" y="3136573"/>
            <a:ext cx="1477120" cy="1291002"/>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a:extLst>
              <a:ext uri="{FF2B5EF4-FFF2-40B4-BE49-F238E27FC236}">
                <a16:creationId xmlns:a16="http://schemas.microsoft.com/office/drawing/2014/main" id="{FA322403-4C78-496F-8E49-AE346DFC999D}"/>
              </a:ext>
            </a:extLst>
          </p:cNvPr>
          <p:cNvSpPr>
            <a:spLocks noGrp="1"/>
          </p:cNvSpPr>
          <p:nvPr>
            <p:ph type="pic" sz="quarter" idx="62" hasCustomPrompt="1"/>
          </p:nvPr>
        </p:nvSpPr>
        <p:spPr>
          <a:xfrm>
            <a:off x="986901" y="3240585"/>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2</a:t>
            </a:r>
          </a:p>
        </p:txBody>
      </p:sp>
      <p:sp>
        <p:nvSpPr>
          <p:cNvPr id="20" name="Content 1">
            <a:extLst>
              <a:ext uri="{FF2B5EF4-FFF2-40B4-BE49-F238E27FC236}">
                <a16:creationId xmlns:a16="http://schemas.microsoft.com/office/drawing/2014/main" id="{E542EA6C-C54F-4881-8661-06DB08C48A56}"/>
              </a:ext>
            </a:extLst>
          </p:cNvPr>
          <p:cNvSpPr>
            <a:spLocks noGrp="1"/>
          </p:cNvSpPr>
          <p:nvPr>
            <p:ph sz="quarter" idx="28"/>
          </p:nvPr>
        </p:nvSpPr>
        <p:spPr>
          <a:xfrm>
            <a:off x="1438276" y="1436242"/>
            <a:ext cx="9839324" cy="1485734"/>
          </a:xfrm>
          <a:prstGeom prst="roundRect">
            <a:avLst>
              <a:gd name="adj" fmla="val 18205"/>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6" name="Oval 1">
            <a:extLst>
              <a:ext uri="{FF2B5EF4-FFF2-40B4-BE49-F238E27FC236}">
                <a16:creationId xmlns:a16="http://schemas.microsoft.com/office/drawing/2014/main" id="{9566189A-9047-46C2-A8CF-E936C29098B4}"/>
              </a:ext>
            </a:extLst>
          </p:cNvPr>
          <p:cNvSpPr/>
          <p:nvPr/>
        </p:nvSpPr>
        <p:spPr>
          <a:xfrm>
            <a:off x="789830" y="1539166"/>
            <a:ext cx="1477120" cy="129100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
            <a:extLst>
              <a:ext uri="{FF2B5EF4-FFF2-40B4-BE49-F238E27FC236}">
                <a16:creationId xmlns:a16="http://schemas.microsoft.com/office/drawing/2014/main" id="{BDEEE8F8-CA77-4DCD-BEFC-8D3ADCD2D7D4}"/>
              </a:ext>
            </a:extLst>
          </p:cNvPr>
          <p:cNvSpPr>
            <a:spLocks noGrp="1"/>
          </p:cNvSpPr>
          <p:nvPr>
            <p:ph type="pic" sz="quarter" idx="57" hasCustomPrompt="1"/>
          </p:nvPr>
        </p:nvSpPr>
        <p:spPr>
          <a:xfrm>
            <a:off x="986901" y="1643178"/>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1</a:t>
            </a:r>
          </a:p>
        </p:txBody>
      </p:sp>
      <p:sp>
        <p:nvSpPr>
          <p:cNvPr id="2" name="Title 1">
            <a:extLst>
              <a:ext uri="{FF2B5EF4-FFF2-40B4-BE49-F238E27FC236}">
                <a16:creationId xmlns:a16="http://schemas.microsoft.com/office/drawing/2014/main" id="{A4AB5AC4-FEFD-4EE0-B532-63BBEB24FB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18363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Three column - Text">
    <p:spTree>
      <p:nvGrpSpPr>
        <p:cNvPr id="1" name=""/>
        <p:cNvGrpSpPr/>
        <p:nvPr/>
      </p:nvGrpSpPr>
      <p:grpSpPr>
        <a:xfrm>
          <a:off x="0" y="0"/>
          <a:ext cx="0" cy="0"/>
          <a:chOff x="0" y="0"/>
          <a:chExt cx="0" cy="0"/>
        </a:xfrm>
      </p:grpSpPr>
      <p:sp>
        <p:nvSpPr>
          <p:cNvPr id="23" name="Content 3">
            <a:extLst>
              <a:ext uri="{FF2B5EF4-FFF2-40B4-BE49-F238E27FC236}">
                <a16:creationId xmlns:a16="http://schemas.microsoft.com/office/drawing/2014/main" id="{EAFFB58A-4584-473F-BB8C-93DC35423E1E}"/>
              </a:ext>
            </a:extLst>
          </p:cNvPr>
          <p:cNvSpPr>
            <a:spLocks noGrp="1"/>
          </p:cNvSpPr>
          <p:nvPr>
            <p:ph sz="quarter" idx="65"/>
          </p:nvPr>
        </p:nvSpPr>
        <p:spPr>
          <a:xfrm>
            <a:off x="8072756" y="2087300"/>
            <a:ext cx="3204844" cy="4084899"/>
          </a:xfrm>
          <a:prstGeom prst="roundRect">
            <a:avLst>
              <a:gd name="adj" fmla="val 10802"/>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9" name="Oval 3">
            <a:extLst>
              <a:ext uri="{FF2B5EF4-FFF2-40B4-BE49-F238E27FC236}">
                <a16:creationId xmlns:a16="http://schemas.microsoft.com/office/drawing/2014/main" id="{DCE444F7-59D2-4B23-9159-98331461EC00}"/>
              </a:ext>
            </a:extLst>
          </p:cNvPr>
          <p:cNvSpPr/>
          <p:nvPr/>
        </p:nvSpPr>
        <p:spPr>
          <a:xfrm>
            <a:off x="8902955" y="1373019"/>
            <a:ext cx="1544446" cy="1291002"/>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3">
            <a:extLst>
              <a:ext uri="{FF2B5EF4-FFF2-40B4-BE49-F238E27FC236}">
                <a16:creationId xmlns:a16="http://schemas.microsoft.com/office/drawing/2014/main" id="{A8C37473-2B83-4391-AAFD-6C5F71E0D3DF}"/>
              </a:ext>
            </a:extLst>
          </p:cNvPr>
          <p:cNvSpPr>
            <a:spLocks noGrp="1"/>
          </p:cNvSpPr>
          <p:nvPr>
            <p:ph type="pic" sz="quarter" idx="63" hasCustomPrompt="1"/>
          </p:nvPr>
        </p:nvSpPr>
        <p:spPr>
          <a:xfrm>
            <a:off x="9133689" y="1477031"/>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3</a:t>
            </a:r>
          </a:p>
        </p:txBody>
      </p:sp>
      <p:sp>
        <p:nvSpPr>
          <p:cNvPr id="19" name="Content 2">
            <a:extLst>
              <a:ext uri="{FF2B5EF4-FFF2-40B4-BE49-F238E27FC236}">
                <a16:creationId xmlns:a16="http://schemas.microsoft.com/office/drawing/2014/main" id="{AE0BB066-FBCF-4945-8268-14D844C1F8A4}"/>
              </a:ext>
            </a:extLst>
          </p:cNvPr>
          <p:cNvSpPr>
            <a:spLocks noGrp="1"/>
          </p:cNvSpPr>
          <p:nvPr>
            <p:ph sz="quarter" idx="64"/>
          </p:nvPr>
        </p:nvSpPr>
        <p:spPr>
          <a:xfrm>
            <a:off x="4504822" y="2087300"/>
            <a:ext cx="3204844" cy="4084899"/>
          </a:xfrm>
          <a:prstGeom prst="roundRect">
            <a:avLst>
              <a:gd name="adj" fmla="val 10802"/>
            </a:avLst>
          </a:prstGeom>
          <a:solidFill>
            <a:schemeClr val="bg1"/>
          </a:solidFill>
          <a:ln w="19050">
            <a:solidFill>
              <a:schemeClr val="accent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8" name="Oval 2">
            <a:extLst>
              <a:ext uri="{FF2B5EF4-FFF2-40B4-BE49-F238E27FC236}">
                <a16:creationId xmlns:a16="http://schemas.microsoft.com/office/drawing/2014/main" id="{98621CF9-3646-4E2D-83BA-809B3DA7D766}"/>
              </a:ext>
            </a:extLst>
          </p:cNvPr>
          <p:cNvSpPr/>
          <p:nvPr/>
        </p:nvSpPr>
        <p:spPr>
          <a:xfrm>
            <a:off x="5332604" y="1446477"/>
            <a:ext cx="1544446" cy="1291002"/>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a:extLst>
              <a:ext uri="{FF2B5EF4-FFF2-40B4-BE49-F238E27FC236}">
                <a16:creationId xmlns:a16="http://schemas.microsoft.com/office/drawing/2014/main" id="{FA322403-4C78-496F-8E49-AE346DFC999D}"/>
              </a:ext>
            </a:extLst>
          </p:cNvPr>
          <p:cNvSpPr>
            <a:spLocks noGrp="1"/>
          </p:cNvSpPr>
          <p:nvPr>
            <p:ph type="pic" sz="quarter" idx="62" hasCustomPrompt="1"/>
          </p:nvPr>
        </p:nvSpPr>
        <p:spPr>
          <a:xfrm>
            <a:off x="5563338" y="1550489"/>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2</a:t>
            </a:r>
          </a:p>
        </p:txBody>
      </p:sp>
      <p:sp>
        <p:nvSpPr>
          <p:cNvPr id="20" name="Content 1">
            <a:extLst>
              <a:ext uri="{FF2B5EF4-FFF2-40B4-BE49-F238E27FC236}">
                <a16:creationId xmlns:a16="http://schemas.microsoft.com/office/drawing/2014/main" id="{E542EA6C-C54F-4881-8661-06DB08C48A56}"/>
              </a:ext>
            </a:extLst>
          </p:cNvPr>
          <p:cNvSpPr>
            <a:spLocks noGrp="1"/>
          </p:cNvSpPr>
          <p:nvPr>
            <p:ph sz="quarter" idx="28"/>
          </p:nvPr>
        </p:nvSpPr>
        <p:spPr>
          <a:xfrm>
            <a:off x="936888" y="2087300"/>
            <a:ext cx="3204844" cy="4084899"/>
          </a:xfrm>
          <a:prstGeom prst="roundRect">
            <a:avLst>
              <a:gd name="adj" fmla="val 10802"/>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6" name="Oval 1">
            <a:extLst>
              <a:ext uri="{FF2B5EF4-FFF2-40B4-BE49-F238E27FC236}">
                <a16:creationId xmlns:a16="http://schemas.microsoft.com/office/drawing/2014/main" id="{9566189A-9047-46C2-A8CF-E936C29098B4}"/>
              </a:ext>
            </a:extLst>
          </p:cNvPr>
          <p:cNvSpPr/>
          <p:nvPr/>
        </p:nvSpPr>
        <p:spPr>
          <a:xfrm>
            <a:off x="1767087" y="1539166"/>
            <a:ext cx="1544446" cy="129100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
            <a:extLst>
              <a:ext uri="{FF2B5EF4-FFF2-40B4-BE49-F238E27FC236}">
                <a16:creationId xmlns:a16="http://schemas.microsoft.com/office/drawing/2014/main" id="{BDEEE8F8-CA77-4DCD-BEFC-8D3ADCD2D7D4}"/>
              </a:ext>
            </a:extLst>
          </p:cNvPr>
          <p:cNvSpPr>
            <a:spLocks noGrp="1"/>
          </p:cNvSpPr>
          <p:nvPr>
            <p:ph type="pic" sz="quarter" idx="57" hasCustomPrompt="1"/>
          </p:nvPr>
        </p:nvSpPr>
        <p:spPr>
          <a:xfrm>
            <a:off x="1997821" y="1643178"/>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1</a:t>
            </a:r>
          </a:p>
        </p:txBody>
      </p:sp>
      <p:sp>
        <p:nvSpPr>
          <p:cNvPr id="2" name="Title 1">
            <a:extLst>
              <a:ext uri="{FF2B5EF4-FFF2-40B4-BE49-F238E27FC236}">
                <a16:creationId xmlns:a16="http://schemas.microsoft.com/office/drawing/2014/main" id="{A4AB5AC4-FEFD-4EE0-B532-63BBEB24FB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104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 1">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A40833A0-0878-497B-B4BA-ED3DDD7BE816}"/>
              </a:ext>
            </a:extLst>
          </p:cNvPr>
          <p:cNvSpPr>
            <a:spLocks noGrp="1"/>
          </p:cNvSpPr>
          <p:nvPr>
            <p:ph type="body" sz="quarter" idx="24" hasCustomPrompt="1"/>
          </p:nvPr>
        </p:nvSpPr>
        <p:spPr>
          <a:xfrm>
            <a:off x="0" y="4027083"/>
            <a:ext cx="1581447" cy="1448431"/>
          </a:xfrm>
          <a:prstGeom prst="parallelogram">
            <a:avLst/>
          </a:prstGeom>
          <a:solidFill>
            <a:schemeClr val="tx2"/>
          </a:solidFill>
        </p:spPr>
        <p:txBody>
          <a:bodyPr anchor="ctr">
            <a:noAutofit/>
          </a:bodyPr>
          <a:lstStyle>
            <a:lvl1pPr marL="0" indent="0" algn="ctr">
              <a:buNone/>
              <a:defRPr sz="4000" b="0">
                <a:solidFill>
                  <a:schemeClr val="bg1"/>
                </a:solidFill>
                <a:latin typeface="+mj-lt"/>
              </a:defRPr>
            </a:lvl1pPr>
          </a:lstStyle>
          <a:p>
            <a:pPr lvl="0"/>
            <a:r>
              <a:rPr lang="en-US" dirty="0"/>
              <a:t>#</a:t>
            </a:r>
          </a:p>
        </p:txBody>
      </p:sp>
      <p:sp>
        <p:nvSpPr>
          <p:cNvPr id="13" name="Title 1">
            <a:extLst>
              <a:ext uri="{FF2B5EF4-FFF2-40B4-BE49-F238E27FC236}">
                <a16:creationId xmlns:a16="http://schemas.microsoft.com/office/drawing/2014/main" id="{F24DB69B-1A32-4852-A0BA-D27CAE829F61}"/>
              </a:ext>
            </a:extLst>
          </p:cNvPr>
          <p:cNvSpPr>
            <a:spLocks noGrp="1"/>
          </p:cNvSpPr>
          <p:nvPr>
            <p:ph type="title"/>
          </p:nvPr>
        </p:nvSpPr>
        <p:spPr>
          <a:xfrm>
            <a:off x="1286597" y="4026352"/>
            <a:ext cx="10632353" cy="1449162"/>
          </a:xfrm>
          <a:prstGeom prst="parallelogram">
            <a:avLst/>
          </a:prstGeom>
          <a:solidFill>
            <a:schemeClr val="bg1">
              <a:lumMod val="65000"/>
              <a:alpha val="75000"/>
            </a:schemeClr>
          </a:solidFill>
        </p:spPr>
        <p:txBody>
          <a:bodyPr vert="horz" lIns="0" tIns="45720" rIns="91440" bIns="45720" rtlCol="0" anchor="ctr" anchorCtr="0">
            <a:noAutofit/>
          </a:bodyPr>
          <a:lstStyle>
            <a:lvl1pPr marL="0" indent="0">
              <a:defRPr lang="en-US" sz="4000" b="0" cap="none"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16055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Status Slides">
    <p:spTree>
      <p:nvGrpSpPr>
        <p:cNvPr id="1" name=""/>
        <p:cNvGrpSpPr/>
        <p:nvPr/>
      </p:nvGrpSpPr>
      <p:grpSpPr>
        <a:xfrm>
          <a:off x="0" y="0"/>
          <a:ext cx="0" cy="0"/>
          <a:chOff x="0" y="0"/>
          <a:chExt cx="0" cy="0"/>
        </a:xfrm>
      </p:grpSpPr>
      <p:sp>
        <p:nvSpPr>
          <p:cNvPr id="4" name="Content 1">
            <a:extLst>
              <a:ext uri="{FF2B5EF4-FFF2-40B4-BE49-F238E27FC236}">
                <a16:creationId xmlns:a16="http://schemas.microsoft.com/office/drawing/2014/main" id="{5BC1952D-AEAA-4350-988B-B307A55604A1}"/>
              </a:ext>
            </a:extLst>
          </p:cNvPr>
          <p:cNvSpPr>
            <a:spLocks noGrp="1"/>
          </p:cNvSpPr>
          <p:nvPr>
            <p:ph sz="quarter" idx="10"/>
          </p:nvPr>
        </p:nvSpPr>
        <p:spPr>
          <a:xfrm>
            <a:off x="901700" y="1828800"/>
            <a:ext cx="5194300" cy="180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88399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2 Picture - He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4760B-9AC5-432E-BFF6-F6CB0EAB77C7}"/>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D9473F11-1FA7-47ED-8F19-8597031A2B2F}"/>
              </a:ext>
            </a:extLst>
          </p:cNvPr>
          <p:cNvSpPr>
            <a:spLocks noGrp="1"/>
          </p:cNvSpPr>
          <p:nvPr>
            <p:ph type="pic" sz="quarter" idx="16" hasCustomPrompt="1"/>
          </p:nvPr>
        </p:nvSpPr>
        <p:spPr>
          <a:xfrm>
            <a:off x="914400" y="1412680"/>
            <a:ext cx="3613870" cy="406376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57150">
            <a:solidFill>
              <a:schemeClr val="tx2"/>
            </a:solidFill>
          </a:ln>
        </p:spPr>
        <p:txBody>
          <a:bodyPr wrap="square">
            <a:noAutofit/>
          </a:bodyPr>
          <a:lstStyle>
            <a:lvl1pPr algn="ctr">
              <a:defRPr sz="1800"/>
            </a:lvl1pPr>
          </a:lstStyle>
          <a:p>
            <a:r>
              <a:rPr lang="en-US" dirty="0"/>
              <a:t>Picture 1</a:t>
            </a:r>
          </a:p>
        </p:txBody>
      </p:sp>
      <p:sp>
        <p:nvSpPr>
          <p:cNvPr id="8" name="Picture Placeholder 7">
            <a:extLst>
              <a:ext uri="{FF2B5EF4-FFF2-40B4-BE49-F238E27FC236}">
                <a16:creationId xmlns:a16="http://schemas.microsoft.com/office/drawing/2014/main" id="{C48EFBA7-BF46-4E6A-AFA9-6B24202FCEDC}"/>
              </a:ext>
            </a:extLst>
          </p:cNvPr>
          <p:cNvSpPr>
            <a:spLocks noGrp="1"/>
          </p:cNvSpPr>
          <p:nvPr>
            <p:ph type="pic" sz="quarter" idx="17" hasCustomPrompt="1"/>
          </p:nvPr>
        </p:nvSpPr>
        <p:spPr>
          <a:xfrm>
            <a:off x="6637867" y="2664953"/>
            <a:ext cx="3613870" cy="406376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57150">
            <a:solidFill>
              <a:schemeClr val="tx2"/>
            </a:solidFill>
          </a:ln>
        </p:spPr>
        <p:txBody>
          <a:bodyPr wrap="square">
            <a:noAutofit/>
          </a:bodyPr>
          <a:lstStyle>
            <a:lvl1pPr algn="ctr">
              <a:defRPr sz="1800"/>
            </a:lvl1pPr>
          </a:lstStyle>
          <a:p>
            <a:r>
              <a:rPr lang="en-US" dirty="0"/>
              <a:t>Picture 2</a:t>
            </a:r>
          </a:p>
        </p:txBody>
      </p:sp>
    </p:spTree>
    <p:extLst>
      <p:ext uri="{BB962C8B-B14F-4D97-AF65-F5344CB8AC3E}">
        <p14:creationId xmlns:p14="http://schemas.microsoft.com/office/powerpoint/2010/main" val="131570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2 Picture - Squ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4760B-9AC5-432E-BFF6-F6CB0EAB77C7}"/>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D9473F11-1FA7-47ED-8F19-8597031A2B2F}"/>
              </a:ext>
            </a:extLst>
          </p:cNvPr>
          <p:cNvSpPr>
            <a:spLocks noGrp="1"/>
          </p:cNvSpPr>
          <p:nvPr>
            <p:ph type="pic" sz="quarter" idx="16" hasCustomPrompt="1"/>
          </p:nvPr>
        </p:nvSpPr>
        <p:spPr>
          <a:xfrm>
            <a:off x="914400" y="1412680"/>
            <a:ext cx="3613870" cy="3591120"/>
          </a:xfrm>
          <a:prstGeom prst="rect">
            <a:avLst/>
          </a:prstGeom>
          <a:solidFill>
            <a:schemeClr val="bg1">
              <a:lumMod val="65000"/>
            </a:schemeClr>
          </a:solidFill>
          <a:ln w="57150">
            <a:solidFill>
              <a:schemeClr val="tx2"/>
            </a:solidFill>
          </a:ln>
        </p:spPr>
        <p:txBody>
          <a:bodyPr wrap="square">
            <a:noAutofit/>
          </a:bodyPr>
          <a:lstStyle>
            <a:lvl1pPr algn="ctr">
              <a:defRPr sz="1800"/>
            </a:lvl1pPr>
          </a:lstStyle>
          <a:p>
            <a:r>
              <a:rPr lang="en-US" dirty="0"/>
              <a:t>Picture 1</a:t>
            </a:r>
          </a:p>
        </p:txBody>
      </p:sp>
      <p:sp>
        <p:nvSpPr>
          <p:cNvPr id="8" name="Picture Placeholder 7">
            <a:extLst>
              <a:ext uri="{FF2B5EF4-FFF2-40B4-BE49-F238E27FC236}">
                <a16:creationId xmlns:a16="http://schemas.microsoft.com/office/drawing/2014/main" id="{C48EFBA7-BF46-4E6A-AFA9-6B24202FCEDC}"/>
              </a:ext>
            </a:extLst>
          </p:cNvPr>
          <p:cNvSpPr>
            <a:spLocks noGrp="1"/>
          </p:cNvSpPr>
          <p:nvPr>
            <p:ph type="pic" sz="quarter" idx="17" hasCustomPrompt="1"/>
          </p:nvPr>
        </p:nvSpPr>
        <p:spPr>
          <a:xfrm>
            <a:off x="6637867" y="2664953"/>
            <a:ext cx="3613870" cy="3591120"/>
          </a:xfrm>
          <a:prstGeom prst="rect">
            <a:avLst/>
          </a:prstGeom>
          <a:solidFill>
            <a:schemeClr val="bg1">
              <a:lumMod val="65000"/>
            </a:schemeClr>
          </a:solidFill>
          <a:ln w="57150">
            <a:solidFill>
              <a:schemeClr val="tx2"/>
            </a:solidFill>
          </a:ln>
        </p:spPr>
        <p:txBody>
          <a:bodyPr vert="horz" wrap="square" lIns="0" tIns="45720" rIns="0" bIns="45720" rtlCol="0" anchor="ctr" anchorCtr="1">
            <a:noAutofit/>
          </a:bodyPr>
          <a:lstStyle>
            <a:lvl1pPr>
              <a:defRPr lang="en-US" sz="1800" dirty="0"/>
            </a:lvl1pPr>
          </a:lstStyle>
          <a:p>
            <a:pPr lvl="0" algn="ctr"/>
            <a:r>
              <a:rPr lang="en-US" dirty="0"/>
              <a:t>Picture 2</a:t>
            </a:r>
          </a:p>
        </p:txBody>
      </p:sp>
    </p:spTree>
    <p:extLst>
      <p:ext uri="{BB962C8B-B14F-4D97-AF65-F5344CB8AC3E}">
        <p14:creationId xmlns:p14="http://schemas.microsoft.com/office/powerpoint/2010/main" val="10014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4 Partition - Layout 1">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02C8992-BAD9-4FB2-9477-5730D900BFBB}"/>
              </a:ext>
            </a:extLst>
          </p:cNvPr>
          <p:cNvSpPr/>
          <p:nvPr/>
        </p:nvSpPr>
        <p:spPr>
          <a:xfrm>
            <a:off x="6242944" y="3999203"/>
            <a:ext cx="5034656" cy="2136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4">
            <a:extLst>
              <a:ext uri="{FF2B5EF4-FFF2-40B4-BE49-F238E27FC236}">
                <a16:creationId xmlns:a16="http://schemas.microsoft.com/office/drawing/2014/main" id="{4B4D576E-A94C-4A00-BF40-0B29BA0590ED}"/>
              </a:ext>
            </a:extLst>
          </p:cNvPr>
          <p:cNvSpPr>
            <a:spLocks noGrp="1"/>
          </p:cNvSpPr>
          <p:nvPr>
            <p:ph type="body" sz="quarter" idx="30"/>
          </p:nvPr>
        </p:nvSpPr>
        <p:spPr>
          <a:xfrm>
            <a:off x="6350000" y="410886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14" name="Text 3">
            <a:extLst>
              <a:ext uri="{FF2B5EF4-FFF2-40B4-BE49-F238E27FC236}">
                <a16:creationId xmlns:a16="http://schemas.microsoft.com/office/drawing/2014/main" id="{78F15B7C-5E44-496B-8303-AB518CCDFBCE}"/>
              </a:ext>
            </a:extLst>
          </p:cNvPr>
          <p:cNvSpPr>
            <a:spLocks noGrp="1"/>
          </p:cNvSpPr>
          <p:nvPr>
            <p:ph type="body" sz="quarter" idx="29"/>
          </p:nvPr>
        </p:nvSpPr>
        <p:spPr>
          <a:xfrm>
            <a:off x="1148458" y="410886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13" name="Text 2">
            <a:extLst>
              <a:ext uri="{FF2B5EF4-FFF2-40B4-BE49-F238E27FC236}">
                <a16:creationId xmlns:a16="http://schemas.microsoft.com/office/drawing/2014/main" id="{5CCCFB08-D325-46B2-8914-B5080C24CCC8}"/>
              </a:ext>
            </a:extLst>
          </p:cNvPr>
          <p:cNvSpPr>
            <a:spLocks noGrp="1"/>
          </p:cNvSpPr>
          <p:nvPr>
            <p:ph type="body" sz="quarter" idx="28"/>
          </p:nvPr>
        </p:nvSpPr>
        <p:spPr>
          <a:xfrm>
            <a:off x="6459331" y="160627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3" name="Rectangle 1">
            <a:extLst>
              <a:ext uri="{FF2B5EF4-FFF2-40B4-BE49-F238E27FC236}">
                <a16:creationId xmlns:a16="http://schemas.microsoft.com/office/drawing/2014/main" id="{675AFAB2-ED90-4740-9813-E5C3D16B5A2F}"/>
              </a:ext>
            </a:extLst>
          </p:cNvPr>
          <p:cNvSpPr/>
          <p:nvPr/>
        </p:nvSpPr>
        <p:spPr>
          <a:xfrm>
            <a:off x="902249" y="1456405"/>
            <a:ext cx="5271643" cy="22337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1">
            <a:extLst>
              <a:ext uri="{FF2B5EF4-FFF2-40B4-BE49-F238E27FC236}">
                <a16:creationId xmlns:a16="http://schemas.microsoft.com/office/drawing/2014/main" id="{E618D867-E33B-4C92-A7D5-3EF2D49A38FA}"/>
              </a:ext>
            </a:extLst>
          </p:cNvPr>
          <p:cNvSpPr>
            <a:spLocks noGrp="1"/>
          </p:cNvSpPr>
          <p:nvPr>
            <p:ph type="body" sz="quarter" idx="27"/>
          </p:nvPr>
        </p:nvSpPr>
        <p:spPr>
          <a:xfrm>
            <a:off x="1148458" y="160627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00707134-8120-4763-B351-049B91E703B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39610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Key Accomplishment">
    <p:spTree>
      <p:nvGrpSpPr>
        <p:cNvPr id="1" name=""/>
        <p:cNvGrpSpPr/>
        <p:nvPr/>
      </p:nvGrpSpPr>
      <p:grpSpPr>
        <a:xfrm>
          <a:off x="0" y="0"/>
          <a:ext cx="0" cy="0"/>
          <a:chOff x="0" y="0"/>
          <a:chExt cx="0" cy="0"/>
        </a:xfrm>
      </p:grpSpPr>
      <p:sp>
        <p:nvSpPr>
          <p:cNvPr id="4" name="Text 1">
            <a:extLst>
              <a:ext uri="{FF2B5EF4-FFF2-40B4-BE49-F238E27FC236}">
                <a16:creationId xmlns:a16="http://schemas.microsoft.com/office/drawing/2014/main" id="{6939F9F8-B61C-48D0-891D-3A8AA1CAA0E3}"/>
              </a:ext>
            </a:extLst>
          </p:cNvPr>
          <p:cNvSpPr>
            <a:spLocks noGrp="1"/>
          </p:cNvSpPr>
          <p:nvPr>
            <p:ph type="body" sz="quarter" idx="21" hasCustomPrompt="1"/>
          </p:nvPr>
        </p:nvSpPr>
        <p:spPr>
          <a:xfrm>
            <a:off x="993118" y="1547246"/>
            <a:ext cx="10284481" cy="4548754"/>
          </a:xfrm>
          <a:prstGeom prst="roundRect">
            <a:avLst>
              <a:gd name="adj" fmla="val 5839"/>
            </a:avLst>
          </a:prstGeom>
          <a:solidFill>
            <a:schemeClr val="bg1">
              <a:lumMod val="95000"/>
            </a:schemeClr>
          </a:solidFill>
          <a:ln>
            <a:solidFill>
              <a:schemeClr val="tx2"/>
            </a:solidFill>
          </a:ln>
        </p:spPr>
        <p:txBody>
          <a:bodyPr tIns="365760">
            <a:normAutofit/>
          </a:bodyPr>
          <a:lstStyle>
            <a:lvl1pPr marL="168275" indent="-168275">
              <a:lnSpc>
                <a:spcPct val="100000"/>
              </a:lnSpc>
              <a:spcBef>
                <a:spcPts val="0"/>
              </a:spcBef>
              <a:defRPr sz="1400"/>
            </a:lvl1pPr>
            <a:lvl2pPr marL="346075" indent="-125413">
              <a:lnSpc>
                <a:spcPct val="100000"/>
              </a:lnSpc>
              <a:spcBef>
                <a:spcPts val="0"/>
              </a:spcBef>
              <a:defRPr sz="1200"/>
            </a:lvl2pPr>
            <a:lvl3pPr marL="798513" indent="-168275">
              <a:lnSpc>
                <a:spcPct val="100000"/>
              </a:lnSpc>
              <a:spcBef>
                <a:spcPts val="0"/>
              </a:spcBef>
              <a:defRPr sz="1100"/>
            </a:lvl3pPr>
            <a:lvl4pPr>
              <a:defRPr sz="1200"/>
            </a:lvl4pPr>
            <a:lvl5pPr>
              <a:defRPr sz="1200"/>
            </a:lvl5pPr>
          </a:lstStyle>
          <a:p>
            <a:pPr lvl="0"/>
            <a:r>
              <a:rPr lang="en-US"/>
              <a:t>Body Text 1</a:t>
            </a:r>
          </a:p>
          <a:p>
            <a:pPr lvl="1"/>
            <a:r>
              <a:rPr lang="en-US"/>
              <a:t>Second level</a:t>
            </a:r>
          </a:p>
          <a:p>
            <a:pPr lvl="2"/>
            <a:r>
              <a:rPr lang="en-US"/>
              <a:t>Third level</a:t>
            </a:r>
          </a:p>
        </p:txBody>
      </p:sp>
      <p:sp>
        <p:nvSpPr>
          <p:cNvPr id="15" name="Heading 1">
            <a:extLst>
              <a:ext uri="{FF2B5EF4-FFF2-40B4-BE49-F238E27FC236}">
                <a16:creationId xmlns:a16="http://schemas.microsoft.com/office/drawing/2014/main" id="{154B2778-3436-46B4-975F-55C57A4A32B5}"/>
              </a:ext>
            </a:extLst>
          </p:cNvPr>
          <p:cNvSpPr>
            <a:spLocks noGrp="1"/>
          </p:cNvSpPr>
          <p:nvPr>
            <p:ph type="body" sz="quarter" idx="10" hasCustomPrompt="1"/>
          </p:nvPr>
        </p:nvSpPr>
        <p:spPr>
          <a:xfrm>
            <a:off x="886013" y="1395367"/>
            <a:ext cx="3784600" cy="313920"/>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06113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1 Column Left - 4 Rows Right">
    <p:spTree>
      <p:nvGrpSpPr>
        <p:cNvPr id="1" name=""/>
        <p:cNvGrpSpPr/>
        <p:nvPr/>
      </p:nvGrpSpPr>
      <p:grpSpPr>
        <a:xfrm>
          <a:off x="0" y="0"/>
          <a:ext cx="0" cy="0"/>
          <a:chOff x="0" y="0"/>
          <a:chExt cx="0" cy="0"/>
        </a:xfrm>
      </p:grpSpPr>
      <p:sp>
        <p:nvSpPr>
          <p:cNvPr id="28" name="Text 5">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5176899"/>
            <a:ext cx="4906702" cy="919101"/>
          </a:xfrm>
          <a:prstGeom prst="roundRect">
            <a:avLst>
              <a:gd name="adj" fmla="val 5839"/>
            </a:avLst>
          </a:prstGeom>
          <a:solidFill>
            <a:schemeClr val="bg1">
              <a:lumMod val="95000"/>
            </a:schemeClr>
          </a:solidFill>
          <a:ln>
            <a:solidFill>
              <a:schemeClr val="accent6"/>
            </a:solidFill>
          </a:ln>
        </p:spPr>
        <p:txBody>
          <a:bodyPr vert="horz" lIns="91440" tIns="228600" rIns="91440" bIns="0" rtlCol="0" anchor="ctr" anchorCtr="1">
            <a:normAutofit/>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5</a:t>
            </a:r>
          </a:p>
          <a:p>
            <a:pPr lvl="1"/>
            <a:r>
              <a:rPr lang="en-US"/>
              <a:t>Second level</a:t>
            </a:r>
          </a:p>
          <a:p>
            <a:pPr lvl="2"/>
            <a:r>
              <a:rPr lang="en-US"/>
              <a:t>Third level</a:t>
            </a:r>
          </a:p>
        </p:txBody>
      </p:sp>
      <p:sp>
        <p:nvSpPr>
          <p:cNvPr id="32" name="Heading 5">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5018565"/>
            <a:ext cx="3784600" cy="313920"/>
          </a:xfrm>
          <a:prstGeom prst="roundRect">
            <a:avLst>
              <a:gd name="adj" fmla="val 36090"/>
            </a:avLst>
          </a:prstGeom>
          <a:solidFill>
            <a:schemeClr val="accent6"/>
          </a:solidFill>
        </p:spPr>
        <p:style>
          <a:lnRef idx="0">
            <a:schemeClr val="accent5"/>
          </a:lnRef>
          <a:fillRef idx="3">
            <a:schemeClr val="accent5"/>
          </a:fillRef>
          <a:effectRef idx="3">
            <a:schemeClr val="accent5"/>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5</a:t>
            </a:r>
          </a:p>
        </p:txBody>
      </p:sp>
      <p:sp>
        <p:nvSpPr>
          <p:cNvPr id="27" name="Text 4">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3967015"/>
            <a:ext cx="4906702" cy="919101"/>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ctr" anchorCtr="1">
            <a:normAutofit/>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0" name="Heading 4">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3807911"/>
            <a:ext cx="3784600" cy="313920"/>
          </a:xfrm>
          <a:prstGeom prst="roundRect">
            <a:avLst>
              <a:gd name="adj" fmla="val 36090"/>
            </a:avLst>
          </a:prstGeom>
          <a:solidFill>
            <a:schemeClr val="accent5"/>
          </a:solidFill>
        </p:spPr>
        <p:style>
          <a:lnRef idx="0">
            <a:schemeClr val="accent6"/>
          </a:lnRef>
          <a:fillRef idx="3">
            <a:schemeClr val="accent6"/>
          </a:fillRef>
          <a:effectRef idx="3">
            <a:schemeClr val="accent6"/>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6447099" y="2757131"/>
            <a:ext cx="4906702" cy="919101"/>
          </a:xfrm>
          <a:prstGeom prst="roundRect">
            <a:avLst>
              <a:gd name="adj" fmla="val 5839"/>
            </a:avLst>
          </a:prstGeom>
          <a:solidFill>
            <a:schemeClr val="bg1">
              <a:lumMod val="95000"/>
            </a:schemeClr>
          </a:solidFill>
          <a:ln>
            <a:solidFill>
              <a:schemeClr val="accent4"/>
            </a:solidFill>
          </a:ln>
        </p:spPr>
        <p:txBody>
          <a:bodyPr vert="horz" lIns="91440" tIns="228600" rIns="91440" bIns="0" rtlCol="0" anchor="ctr" anchorCtr="1">
            <a:normAutofit/>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6291162" y="2590473"/>
            <a:ext cx="3784600" cy="313920"/>
          </a:xfrm>
          <a:prstGeom prst="roundRect">
            <a:avLst>
              <a:gd name="adj" fmla="val 36090"/>
            </a:avLst>
          </a:prstGeom>
          <a:solidFill>
            <a:schemeClr val="accent4"/>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3</a:t>
            </a:r>
          </a:p>
        </p:txBody>
      </p:sp>
      <p:sp>
        <p:nvSpPr>
          <p:cNvPr id="18" name="Text 2">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6447099" y="1547247"/>
            <a:ext cx="4906702" cy="919101"/>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ctr" anchorCtr="1">
            <a:normAutofit fontScale="92500"/>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19" name="Heading 2">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6291162" y="1403010"/>
            <a:ext cx="3785616" cy="313920"/>
          </a:xfrm>
          <a:prstGeom prst="roundRect">
            <a:avLst>
              <a:gd name="adj" fmla="val 36090"/>
            </a:avLst>
          </a:prstGeom>
          <a:solidFill>
            <a:schemeClr val="accent2"/>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cap="none" spc="0">
                <a:ln w="0"/>
                <a:solidFill>
                  <a:schemeClr val="bg1"/>
                </a:solidFill>
                <a:effectLst/>
                <a:latin typeface="+mj-lt"/>
              </a:defRPr>
            </a:lvl1pPr>
          </a:lstStyle>
          <a:p>
            <a:pPr lvl="0"/>
            <a:r>
              <a:rPr lang="en-US" dirty="0"/>
              <a:t>Heading 2</a:t>
            </a:r>
          </a:p>
        </p:txBody>
      </p:sp>
      <p:sp>
        <p:nvSpPr>
          <p:cNvPr id="4" name="Text 1">
            <a:extLst>
              <a:ext uri="{FF2B5EF4-FFF2-40B4-BE49-F238E27FC236}">
                <a16:creationId xmlns:a16="http://schemas.microsoft.com/office/drawing/2014/main" id="{6939F9F8-B61C-48D0-891D-3A8AA1CAA0E3}"/>
              </a:ext>
            </a:extLst>
          </p:cNvPr>
          <p:cNvSpPr>
            <a:spLocks noGrp="1"/>
          </p:cNvSpPr>
          <p:nvPr>
            <p:ph type="body" sz="quarter" idx="21" hasCustomPrompt="1"/>
          </p:nvPr>
        </p:nvSpPr>
        <p:spPr>
          <a:xfrm>
            <a:off x="993119" y="1547246"/>
            <a:ext cx="4996202" cy="4548754"/>
          </a:xfrm>
          <a:prstGeom prst="roundRect">
            <a:avLst>
              <a:gd name="adj" fmla="val 5839"/>
            </a:avLst>
          </a:prstGeom>
          <a:solidFill>
            <a:schemeClr val="bg1">
              <a:lumMod val="95000"/>
            </a:schemeClr>
          </a:solidFill>
          <a:ln>
            <a:solidFill>
              <a:schemeClr val="tx2"/>
            </a:solidFill>
          </a:ln>
        </p:spPr>
        <p:txBody>
          <a:bodyPr tIns="365760">
            <a:normAutofit/>
          </a:bodyPr>
          <a:lstStyle>
            <a:lvl1pPr marL="168275" indent="-168275">
              <a:lnSpc>
                <a:spcPct val="100000"/>
              </a:lnSpc>
              <a:spcBef>
                <a:spcPts val="0"/>
              </a:spcBef>
              <a:defRPr sz="1400"/>
            </a:lvl1pPr>
            <a:lvl2pPr marL="346075" indent="-125413">
              <a:lnSpc>
                <a:spcPct val="100000"/>
              </a:lnSpc>
              <a:spcBef>
                <a:spcPts val="0"/>
              </a:spcBef>
              <a:defRPr sz="1200"/>
            </a:lvl2pPr>
            <a:lvl3pPr marL="571500" indent="-168275">
              <a:lnSpc>
                <a:spcPct val="100000"/>
              </a:lnSpc>
              <a:spcBef>
                <a:spcPts val="0"/>
              </a:spcBef>
              <a:defRPr sz="1100"/>
            </a:lvl3pPr>
            <a:lvl4pPr>
              <a:defRPr sz="1200"/>
            </a:lvl4pPr>
            <a:lvl5pPr>
              <a:defRPr sz="1200"/>
            </a:lvl5pPr>
          </a:lstStyle>
          <a:p>
            <a:pPr lvl="0"/>
            <a:r>
              <a:rPr lang="en-US" dirty="0"/>
              <a:t>Body Text 1</a:t>
            </a:r>
          </a:p>
          <a:p>
            <a:pPr lvl="1"/>
            <a:r>
              <a:rPr lang="en-US" dirty="0"/>
              <a:t>Second level</a:t>
            </a:r>
          </a:p>
          <a:p>
            <a:pPr lvl="2"/>
            <a:r>
              <a:rPr lang="en-US" dirty="0"/>
              <a:t>Third level</a:t>
            </a:r>
          </a:p>
        </p:txBody>
      </p:sp>
      <p:sp>
        <p:nvSpPr>
          <p:cNvPr id="15" name="Heading 1">
            <a:extLst>
              <a:ext uri="{FF2B5EF4-FFF2-40B4-BE49-F238E27FC236}">
                <a16:creationId xmlns:a16="http://schemas.microsoft.com/office/drawing/2014/main" id="{154B2778-3436-46B4-975F-55C57A4A32B5}"/>
              </a:ext>
            </a:extLst>
          </p:cNvPr>
          <p:cNvSpPr>
            <a:spLocks noGrp="1"/>
          </p:cNvSpPr>
          <p:nvPr>
            <p:ph type="body" sz="quarter" idx="10" hasCustomPrompt="1"/>
          </p:nvPr>
        </p:nvSpPr>
        <p:spPr>
          <a:xfrm>
            <a:off x="886013" y="1395367"/>
            <a:ext cx="3784600" cy="313920"/>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719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4 Quadrant Slide - Color Option 1">
    <p:spTree>
      <p:nvGrpSpPr>
        <p:cNvPr id="1" name=""/>
        <p:cNvGrpSpPr/>
        <p:nvPr/>
      </p:nvGrpSpPr>
      <p:grpSpPr>
        <a:xfrm>
          <a:off x="0" y="0"/>
          <a:ext cx="0" cy="0"/>
          <a:chOff x="0" y="0"/>
          <a:chExt cx="0" cy="0"/>
        </a:xfrm>
      </p:grpSpPr>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4050881"/>
            <a:ext cx="4906702" cy="1690525"/>
          </a:xfrm>
          <a:prstGeom prst="roundRect">
            <a:avLst>
              <a:gd name="adj" fmla="val 5839"/>
            </a:avLst>
          </a:prstGeom>
          <a:solidFill>
            <a:schemeClr val="bg1">
              <a:lumMod val="95000"/>
            </a:schemeClr>
          </a:solidFill>
          <a:ln>
            <a:solidFill>
              <a:schemeClr val="accent6"/>
            </a:solidFill>
          </a:ln>
        </p:spPr>
        <p:txBody>
          <a:bodyPr vert="horz" lIns="91440" tIns="228600" rIns="91440" bIns="0" rtlCol="0" anchor="ctr" anchorCtr="1">
            <a:normAutofit/>
          </a:bodyPr>
          <a:lstStyle>
            <a:lvl1pPr marL="114300" indent="-114300">
              <a:lnSpc>
                <a:spcPct val="100000"/>
              </a:lnSpc>
              <a:spcBef>
                <a:spcPts val="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3851907"/>
            <a:ext cx="3784600" cy="385040"/>
          </a:xfrm>
          <a:prstGeom prst="roundRect">
            <a:avLst>
              <a:gd name="adj" fmla="val 36090"/>
            </a:avLst>
          </a:prstGeom>
        </p:spPr>
        <p:style>
          <a:lnRef idx="0">
            <a:schemeClr val="accent6"/>
          </a:lnRef>
          <a:fillRef idx="3">
            <a:schemeClr val="accent6"/>
          </a:fillRef>
          <a:effectRef idx="3">
            <a:schemeClr val="accent6"/>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1091327" y="4050881"/>
            <a:ext cx="4906702" cy="1690525"/>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ctr" anchorCtr="1">
            <a:normAutofit/>
          </a:bodyPr>
          <a:lstStyle>
            <a:lvl1pPr marL="114300" indent="-114300">
              <a:lnSpc>
                <a:spcPct val="100000"/>
              </a:lnSpc>
              <a:spcBef>
                <a:spcPts val="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935390" y="3858361"/>
            <a:ext cx="3784600" cy="385040"/>
          </a:xfrm>
          <a:prstGeom prst="roundRect">
            <a:avLst>
              <a:gd name="adj" fmla="val 36090"/>
            </a:avLst>
          </a:prstGeom>
        </p:spPr>
        <p:style>
          <a:lnRef idx="0">
            <a:schemeClr val="accent5"/>
          </a:lnRef>
          <a:fillRef idx="3">
            <a:schemeClr val="accent5"/>
          </a:fillRef>
          <a:effectRef idx="3">
            <a:schemeClr val="accent5"/>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1994533"/>
            <a:ext cx="4906702" cy="1690525"/>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ctr" anchorCtr="1">
            <a:normAutofit/>
          </a:bodyPr>
          <a:lstStyle>
            <a:lvl1pPr marL="114300" indent="-114300">
              <a:lnSpc>
                <a:spcPct val="100000"/>
              </a:lnSpc>
              <a:spcBef>
                <a:spcPts val="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1809232"/>
            <a:ext cx="3784600" cy="385040"/>
          </a:xfrm>
          <a:prstGeom prst="roundRect">
            <a:avLst>
              <a:gd name="adj" fmla="val 36090"/>
            </a:avLst>
          </a:prstGeom>
        </p:spPr>
        <p:style>
          <a:lnRef idx="0">
            <a:schemeClr val="accent2"/>
          </a:lnRef>
          <a:fillRef idx="3">
            <a:schemeClr val="accent2"/>
          </a:fillRef>
          <a:effectRef idx="3">
            <a:schemeClr val="accent2"/>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91327" y="1994533"/>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400050" indent="-115888">
              <a:defRPr lang="en-US" sz="1200"/>
            </a:lvl1pPr>
            <a:lvl2pPr marL="400050" indent="-115888">
              <a:defRPr lang="en-US" sz="1200"/>
            </a:lvl2pPr>
            <a:lvl3pPr marL="400050" indent="-115888">
              <a:defRPr lang="en-US" sz="1100"/>
            </a:lvl3pPr>
          </a:lstStyle>
          <a:p>
            <a:pPr marL="114300" lvl="0" indent="-114300">
              <a:lnSpc>
                <a:spcPct val="100000"/>
              </a:lnSpc>
              <a:spcBef>
                <a:spcPts val="0"/>
              </a:spcBef>
            </a:pPr>
            <a:r>
              <a:rPr lang="en-US" dirty="0"/>
              <a:t>Body Text 1</a:t>
            </a:r>
          </a:p>
          <a:p>
            <a:pPr marL="228600" lvl="1" indent="-112713">
              <a:lnSpc>
                <a:spcPct val="100000"/>
              </a:lnSpc>
              <a:spcBef>
                <a:spcPts val="0"/>
              </a:spcBef>
            </a:pPr>
            <a:r>
              <a:rPr lang="en-US" dirty="0"/>
              <a:t>Second level</a:t>
            </a:r>
          </a:p>
          <a:p>
            <a:pPr marL="400050" lvl="2" indent="-115888">
              <a:lnSpc>
                <a:spcPct val="100000"/>
              </a:lnSpc>
              <a:spcBef>
                <a:spcPts val="0"/>
              </a:spcBef>
            </a:pPr>
            <a:r>
              <a:rPr lang="en-US" dirty="0"/>
              <a:t>Third level</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35390" y="1808045"/>
            <a:ext cx="3785616" cy="385040"/>
          </a:xfrm>
          <a:prstGeom prst="roundRect">
            <a:avLst>
              <a:gd name="adj" fmla="val 36090"/>
            </a:avLst>
          </a:prstGeom>
          <a:solidFill>
            <a:schemeClr val="tx2"/>
          </a:solidFill>
        </p:spPr>
        <p:style>
          <a:lnRef idx="0">
            <a:schemeClr val="accent1"/>
          </a:lnRef>
          <a:fillRef idx="3">
            <a:schemeClr val="accent1"/>
          </a:fillRef>
          <a:effectRef idx="3">
            <a:schemeClr val="accent1"/>
          </a:effectRef>
          <a:fontRef idx="minor">
            <a:schemeClr val="lt1"/>
          </a:fontRef>
        </p:style>
        <p:txBody>
          <a:bodyPr tIns="0" anchor="t" anchorCtr="0">
            <a:noAutofit/>
          </a:bodyPr>
          <a:lstStyle>
            <a:lvl1pPr marL="0" indent="0" algn="l">
              <a:buNone/>
              <a:defRPr sz="1800" b="0" cap="none" spc="0">
                <a:ln w="0"/>
                <a:solidFill>
                  <a:schemeClr val="bg1"/>
                </a:solidFill>
                <a:effectLst/>
                <a:latin typeface="+mj-lt"/>
              </a:defRPr>
            </a:lvl1pPr>
          </a:lstStyle>
          <a:p>
            <a:pPr lvl="0"/>
            <a:r>
              <a:rPr lang="en-US" dirty="0"/>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9020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4 Quadrant Slide - Color Option 2">
    <p:spTree>
      <p:nvGrpSpPr>
        <p:cNvPr id="1" name=""/>
        <p:cNvGrpSpPr/>
        <p:nvPr/>
      </p:nvGrpSpPr>
      <p:grpSpPr>
        <a:xfrm>
          <a:off x="0" y="0"/>
          <a:ext cx="0" cy="0"/>
          <a:chOff x="0" y="0"/>
          <a:chExt cx="0" cy="0"/>
        </a:xfrm>
      </p:grpSpPr>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4050881"/>
            <a:ext cx="4906702" cy="1690525"/>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3851907"/>
            <a:ext cx="3784600" cy="385040"/>
          </a:xfrm>
          <a:prstGeom prst="roundRect">
            <a:avLst>
              <a:gd name="adj" fmla="val 36090"/>
            </a:avLst>
          </a:prstGeom>
        </p:spPr>
        <p:style>
          <a:lnRef idx="0">
            <a:schemeClr val="accent5"/>
          </a:lnRef>
          <a:fillRef idx="3">
            <a:schemeClr val="accent5"/>
          </a:fillRef>
          <a:effectRef idx="3">
            <a:schemeClr val="accent5"/>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1091327" y="4050881"/>
            <a:ext cx="4906702" cy="1690525"/>
          </a:xfrm>
          <a:prstGeom prst="roundRect">
            <a:avLst>
              <a:gd name="adj" fmla="val 5839"/>
            </a:avLst>
          </a:prstGeom>
          <a:solidFill>
            <a:schemeClr val="bg1">
              <a:lumMod val="95000"/>
            </a:schemeClr>
          </a:solidFill>
          <a:ln>
            <a:solidFill>
              <a:schemeClr val="accent4"/>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935390" y="3858361"/>
            <a:ext cx="3784600" cy="385040"/>
          </a:xfrm>
          <a:prstGeom prst="roundRect">
            <a:avLst>
              <a:gd name="adj" fmla="val 36090"/>
            </a:avLst>
          </a:prstGeom>
        </p:spPr>
        <p:style>
          <a:lnRef idx="0">
            <a:schemeClr val="accent4"/>
          </a:lnRef>
          <a:fillRef idx="3">
            <a:schemeClr val="accent4"/>
          </a:fillRef>
          <a:effectRef idx="3">
            <a:schemeClr val="accent4"/>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1994533"/>
            <a:ext cx="4906702" cy="1690525"/>
          </a:xfrm>
          <a:prstGeom prst="roundRect">
            <a:avLst>
              <a:gd name="adj" fmla="val 5839"/>
            </a:avLst>
          </a:prstGeom>
          <a:solidFill>
            <a:schemeClr val="bg1">
              <a:lumMod val="95000"/>
            </a:schemeClr>
          </a:solidFill>
          <a:ln>
            <a:solidFill>
              <a:schemeClr val="accent3"/>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1809232"/>
            <a:ext cx="3784600" cy="385040"/>
          </a:xfrm>
          <a:prstGeom prst="roundRect">
            <a:avLst>
              <a:gd name="adj" fmla="val 36090"/>
            </a:avLst>
          </a:prstGeom>
        </p:spPr>
        <p:style>
          <a:lnRef idx="0">
            <a:schemeClr val="accent3"/>
          </a:lnRef>
          <a:fillRef idx="3">
            <a:schemeClr val="accent3"/>
          </a:fillRef>
          <a:effectRef idx="3">
            <a:schemeClr val="accent3"/>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91327" y="1994533"/>
            <a:ext cx="4906702" cy="1690525"/>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ctr" anchorCtr="1">
            <a:normAutofit/>
          </a:bodyPr>
          <a:lstStyle>
            <a:lvl1pPr>
              <a:defRPr lang="en-US" sz="1200" b="0"/>
            </a:lvl1pPr>
            <a:lvl2pPr>
              <a:defRPr lang="en-US" sz="1200" b="0"/>
            </a:lvl2pPr>
            <a:lvl3pPr>
              <a:defRPr lang="en-US" sz="1100" b="0"/>
            </a:lvl3pPr>
          </a:lstStyle>
          <a:p>
            <a:pPr marL="114300" lvl="0" indent="-114300">
              <a:lnSpc>
                <a:spcPct val="100000"/>
              </a:lnSpc>
              <a:spcBef>
                <a:spcPts val="0"/>
              </a:spcBef>
            </a:pPr>
            <a:r>
              <a:rPr lang="en-US"/>
              <a:t>Body Text 1</a:t>
            </a:r>
          </a:p>
          <a:p>
            <a:pPr marL="228600" lvl="1" indent="-112713">
              <a:lnSpc>
                <a:spcPct val="100000"/>
              </a:lnSpc>
              <a:spcBef>
                <a:spcPts val="0"/>
              </a:spcBef>
            </a:pPr>
            <a:r>
              <a:rPr lang="en-US"/>
              <a:t>Second level</a:t>
            </a:r>
          </a:p>
          <a:p>
            <a:pPr marL="400050" lvl="2" indent="-115888">
              <a:lnSpc>
                <a:spcPct val="100000"/>
              </a:lnSpc>
              <a:spcBef>
                <a:spcPts val="0"/>
              </a:spcBef>
            </a:pPr>
            <a:r>
              <a:rPr lang="en-US"/>
              <a:t>Third level</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35390" y="1808045"/>
            <a:ext cx="3785616" cy="385040"/>
          </a:xfrm>
          <a:prstGeom prst="roundRect">
            <a:avLst>
              <a:gd name="adj" fmla="val 36090"/>
            </a:avLst>
          </a:prstGeom>
        </p:spPr>
        <p:style>
          <a:lnRef idx="0">
            <a:schemeClr val="accent2"/>
          </a:lnRef>
          <a:fillRef idx="3">
            <a:schemeClr val="accent2"/>
          </a:fillRef>
          <a:effectRef idx="3">
            <a:schemeClr val="accent2"/>
          </a:effectRef>
          <a:fontRef idx="minor">
            <a:schemeClr val="lt1"/>
          </a:fontRef>
        </p:style>
        <p:txBody>
          <a:bodyPr tIns="0" anchor="t" anchorCtr="0">
            <a:noAutofit/>
          </a:bodyPr>
          <a:lstStyle>
            <a:lvl1pPr marL="0" indent="0" algn="l">
              <a:buNone/>
              <a:defRPr sz="1800" b="0" cap="none" spc="0">
                <a:ln w="0"/>
                <a:solidFill>
                  <a:schemeClr val="bg1"/>
                </a:solidFill>
                <a:effectLst/>
                <a:latin typeface="+mj-lt"/>
              </a:defRPr>
            </a:lvl1pPr>
          </a:lstStyle>
          <a:p>
            <a:pPr lvl="0"/>
            <a:r>
              <a:rPr lang="en-US" dirty="0"/>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lvl1pPr>
              <a:defRPr b="0"/>
            </a:lvl1pPr>
          </a:lstStyle>
          <a:p>
            <a:r>
              <a:rPr lang="en-US"/>
              <a:t>Click to edit Master title style</a:t>
            </a:r>
          </a:p>
        </p:txBody>
      </p:sp>
    </p:spTree>
    <p:extLst>
      <p:ext uri="{BB962C8B-B14F-4D97-AF65-F5344CB8AC3E}">
        <p14:creationId xmlns:p14="http://schemas.microsoft.com/office/powerpoint/2010/main" val="311624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4 Quadrant - Color Option 3 + Icons">
    <p:spTree>
      <p:nvGrpSpPr>
        <p:cNvPr id="1" name=""/>
        <p:cNvGrpSpPr/>
        <p:nvPr/>
      </p:nvGrpSpPr>
      <p:grpSpPr>
        <a:xfrm>
          <a:off x="0" y="0"/>
          <a:ext cx="0" cy="0"/>
          <a:chOff x="0" y="0"/>
          <a:chExt cx="0" cy="0"/>
        </a:xfrm>
      </p:grpSpPr>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4050881"/>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3851907"/>
            <a:ext cx="3784600" cy="385040"/>
          </a:xfrm>
          <a:prstGeom prst="roundRect">
            <a:avLst>
              <a:gd name="adj" fmla="val 36090"/>
            </a:avLst>
          </a:prstGeom>
          <a:solidFill>
            <a:schemeClr val="tx2"/>
          </a:solidFill>
        </p:spPr>
        <p:style>
          <a:lnRef idx="0">
            <a:schemeClr val="accent5"/>
          </a:lnRef>
          <a:fillRef idx="3">
            <a:schemeClr val="accent5"/>
          </a:fillRef>
          <a:effectRef idx="3">
            <a:schemeClr val="accent5"/>
          </a:effectRef>
          <a:fontRef idx="minor">
            <a:schemeClr val="lt1"/>
          </a:fontRef>
        </p:style>
        <p:txBody>
          <a:bodyPr tIns="0" anchor="t" anchorCtr="0">
            <a:noAutofit/>
          </a:bodyPr>
          <a:lstStyle>
            <a:lvl1pPr marL="0" indent="0" algn="l">
              <a:buNone/>
              <a:defRPr sz="1800" b="0">
                <a:solidFill>
                  <a:schemeClr val="bg1"/>
                </a:solidFill>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1091327" y="4050881"/>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935390" y="3858361"/>
            <a:ext cx="3784600" cy="385040"/>
          </a:xfrm>
          <a:prstGeom prst="roundRect">
            <a:avLst>
              <a:gd name="adj" fmla="val 36090"/>
            </a:avLst>
          </a:prstGeom>
          <a:solidFill>
            <a:schemeClr val="tx2"/>
          </a:solidFill>
        </p:spPr>
        <p:style>
          <a:lnRef idx="0">
            <a:schemeClr val="accent4"/>
          </a:lnRef>
          <a:fillRef idx="3">
            <a:schemeClr val="accent4"/>
          </a:fillRef>
          <a:effectRef idx="3">
            <a:schemeClr val="accent4"/>
          </a:effectRef>
          <a:fontRef idx="minor">
            <a:schemeClr val="lt1"/>
          </a:fontRef>
        </p:style>
        <p:txBody>
          <a:bodyPr tIns="0" anchor="t" anchorCtr="0">
            <a:noAutofit/>
          </a:bodyPr>
          <a:lstStyle>
            <a:lvl1pPr marL="0" indent="0" algn="l">
              <a:buNone/>
              <a:defRPr sz="1800" b="0">
                <a:solidFill>
                  <a:schemeClr val="bg1"/>
                </a:solidFill>
                <a:latin typeface="+mj-lt"/>
              </a:defRPr>
            </a:lvl1pPr>
          </a:lstStyle>
          <a:p>
            <a:pPr lvl="0"/>
            <a:r>
              <a:rPr lang="en-US" dirty="0"/>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1994533"/>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1809232"/>
            <a:ext cx="3784600" cy="385040"/>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anchor="t" anchorCtr="0">
            <a:noAutofit/>
          </a:bodyPr>
          <a:lstStyle>
            <a:lvl1pPr marL="0" indent="0" algn="l">
              <a:buNone/>
              <a:defRPr sz="1800" b="0">
                <a:solidFill>
                  <a:schemeClr val="bg1"/>
                </a:solidFill>
                <a:latin typeface="+mj-lt"/>
              </a:defRPr>
            </a:lvl1pPr>
          </a:lstStyle>
          <a:p>
            <a:pPr lvl="0"/>
            <a:r>
              <a:rPr lang="en-US" dirty="0"/>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91327" y="1994533"/>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a:defRPr lang="en-US" sz="1200" b="0"/>
            </a:lvl1pPr>
            <a:lvl2pPr>
              <a:defRPr lang="en-US" sz="1200" b="0"/>
            </a:lvl2pPr>
            <a:lvl3pPr>
              <a:defRPr lang="en-US" sz="1100" b="0"/>
            </a:lvl3pPr>
          </a:lstStyle>
          <a:p>
            <a:pPr marL="114300" lvl="0" indent="-114300">
              <a:lnSpc>
                <a:spcPct val="100000"/>
              </a:lnSpc>
              <a:spcBef>
                <a:spcPts val="0"/>
              </a:spcBef>
            </a:pPr>
            <a:r>
              <a:rPr lang="en-US"/>
              <a:t>Body Text 1</a:t>
            </a:r>
          </a:p>
          <a:p>
            <a:pPr marL="228600" lvl="1" indent="-112713">
              <a:lnSpc>
                <a:spcPct val="100000"/>
              </a:lnSpc>
              <a:spcBef>
                <a:spcPts val="0"/>
              </a:spcBef>
            </a:pPr>
            <a:r>
              <a:rPr lang="en-US"/>
              <a:t>Second level</a:t>
            </a:r>
          </a:p>
          <a:p>
            <a:pPr marL="400050" lvl="2" indent="-115888">
              <a:lnSpc>
                <a:spcPct val="100000"/>
              </a:lnSpc>
              <a:spcBef>
                <a:spcPts val="0"/>
              </a:spcBef>
            </a:pPr>
            <a:r>
              <a:rPr lang="en-US"/>
              <a:t>Third level</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35390" y="1808045"/>
            <a:ext cx="3785616" cy="385040"/>
          </a:xfrm>
          <a:prstGeom prst="roundRect">
            <a:avLst>
              <a:gd name="adj" fmla="val 36090"/>
            </a:avLst>
          </a:prstGeom>
          <a:solidFill>
            <a:schemeClr val="tx2"/>
          </a:solidFill>
        </p:spPr>
        <p:style>
          <a:lnRef idx="0">
            <a:schemeClr val="accent2"/>
          </a:lnRef>
          <a:fillRef idx="3">
            <a:schemeClr val="accent2"/>
          </a:fillRef>
          <a:effectRef idx="3">
            <a:schemeClr val="accent2"/>
          </a:effectRef>
          <a:fontRef idx="minor">
            <a:schemeClr val="lt1"/>
          </a:fontRef>
        </p:style>
        <p:txBody>
          <a:bodyPr tIns="0" anchor="t" anchorCtr="0">
            <a:noAutofit/>
          </a:bodyPr>
          <a:lstStyle>
            <a:lvl1pPr marL="0" indent="0" algn="l">
              <a:buNone/>
              <a:defRPr sz="1800" b="0" cap="none" spc="0">
                <a:ln w="0"/>
                <a:solidFill>
                  <a:schemeClr val="bg1"/>
                </a:solidFill>
                <a:effectLst/>
                <a:latin typeface="+mj-lt"/>
              </a:defRPr>
            </a:lvl1pPr>
          </a:lstStyle>
          <a:p>
            <a:pPr lvl="0"/>
            <a:r>
              <a:rPr lang="en-US" dirty="0"/>
              <a:t>Heading 1</a:t>
            </a:r>
          </a:p>
        </p:txBody>
      </p:sp>
      <p:sp>
        <p:nvSpPr>
          <p:cNvPr id="14" name="Picture Placeholder 4">
            <a:extLst>
              <a:ext uri="{FF2B5EF4-FFF2-40B4-BE49-F238E27FC236}">
                <a16:creationId xmlns:a16="http://schemas.microsoft.com/office/drawing/2014/main" id="{672657AF-B863-4BA7-BBE9-87CDEB03428B}"/>
              </a:ext>
            </a:extLst>
          </p:cNvPr>
          <p:cNvSpPr>
            <a:spLocks noGrp="1"/>
          </p:cNvSpPr>
          <p:nvPr>
            <p:ph type="pic" sz="quarter" idx="64" hasCustomPrompt="1"/>
          </p:nvPr>
        </p:nvSpPr>
        <p:spPr>
          <a:xfrm>
            <a:off x="9675337" y="3867414"/>
            <a:ext cx="358775" cy="358775"/>
          </a:xfrm>
          <a:prstGeom prst="ellipse">
            <a:avLst/>
          </a:prstGeom>
          <a:solidFill>
            <a:schemeClr val="bg1"/>
          </a:solidFill>
        </p:spPr>
        <p:txBody>
          <a:bodyPr>
            <a:noAutofit/>
          </a:bodyPr>
          <a:lstStyle>
            <a:lvl1pPr marL="0" indent="0" algn="ctr">
              <a:defRPr sz="1050"/>
            </a:lvl1pPr>
          </a:lstStyle>
          <a:p>
            <a:r>
              <a:rPr lang="en-US" dirty="0"/>
              <a:t>Pic</a:t>
            </a:r>
          </a:p>
        </p:txBody>
      </p:sp>
      <p:sp>
        <p:nvSpPr>
          <p:cNvPr id="13" name="Picture Placeholder 3">
            <a:extLst>
              <a:ext uri="{FF2B5EF4-FFF2-40B4-BE49-F238E27FC236}">
                <a16:creationId xmlns:a16="http://schemas.microsoft.com/office/drawing/2014/main" id="{EDFDEA84-1BB3-4438-9CDB-F7D28C7AC4A5}"/>
              </a:ext>
            </a:extLst>
          </p:cNvPr>
          <p:cNvSpPr>
            <a:spLocks noGrp="1"/>
          </p:cNvSpPr>
          <p:nvPr>
            <p:ph type="pic" sz="quarter" idx="63" hasCustomPrompt="1"/>
          </p:nvPr>
        </p:nvSpPr>
        <p:spPr>
          <a:xfrm>
            <a:off x="4361215" y="3867414"/>
            <a:ext cx="358775" cy="358775"/>
          </a:xfrm>
          <a:prstGeom prst="ellipse">
            <a:avLst/>
          </a:prstGeom>
          <a:solidFill>
            <a:schemeClr val="bg1"/>
          </a:solidFill>
        </p:spPr>
        <p:txBody>
          <a:bodyPr>
            <a:noAutofit/>
          </a:bodyPr>
          <a:lstStyle>
            <a:lvl1pPr marL="0" indent="0" algn="ctr">
              <a:defRPr sz="1050"/>
            </a:lvl1pPr>
          </a:lstStyle>
          <a:p>
            <a:r>
              <a:rPr lang="en-US" dirty="0"/>
              <a:t>Pic</a:t>
            </a:r>
          </a:p>
        </p:txBody>
      </p:sp>
      <p:sp>
        <p:nvSpPr>
          <p:cNvPr id="12" name="Picture Placeholder 2">
            <a:extLst>
              <a:ext uri="{FF2B5EF4-FFF2-40B4-BE49-F238E27FC236}">
                <a16:creationId xmlns:a16="http://schemas.microsoft.com/office/drawing/2014/main" id="{BB652DA9-E3F8-43AD-BA92-450C033A749F}"/>
              </a:ext>
            </a:extLst>
          </p:cNvPr>
          <p:cNvSpPr>
            <a:spLocks noGrp="1"/>
          </p:cNvSpPr>
          <p:nvPr>
            <p:ph type="pic" sz="quarter" idx="62" hasCustomPrompt="1"/>
          </p:nvPr>
        </p:nvSpPr>
        <p:spPr>
          <a:xfrm>
            <a:off x="9675337" y="1834310"/>
            <a:ext cx="358775" cy="358775"/>
          </a:xfrm>
          <a:prstGeom prst="ellipse">
            <a:avLst/>
          </a:prstGeom>
          <a:solidFill>
            <a:schemeClr val="bg1"/>
          </a:solidFill>
        </p:spPr>
        <p:txBody>
          <a:bodyPr>
            <a:noAutofit/>
          </a:bodyPr>
          <a:lstStyle>
            <a:lvl1pPr marL="0" indent="0" algn="ctr">
              <a:defRPr sz="1050"/>
            </a:lvl1pPr>
          </a:lstStyle>
          <a:p>
            <a:r>
              <a:rPr lang="en-US" dirty="0"/>
              <a:t>Pic</a:t>
            </a:r>
          </a:p>
        </p:txBody>
      </p:sp>
      <p:sp>
        <p:nvSpPr>
          <p:cNvPr id="11" name="Picture Placeholder 1">
            <a:extLst>
              <a:ext uri="{FF2B5EF4-FFF2-40B4-BE49-F238E27FC236}">
                <a16:creationId xmlns:a16="http://schemas.microsoft.com/office/drawing/2014/main" id="{076596A9-6826-476D-BFAF-6EC4F26AB750}"/>
              </a:ext>
            </a:extLst>
          </p:cNvPr>
          <p:cNvSpPr>
            <a:spLocks noGrp="1"/>
          </p:cNvSpPr>
          <p:nvPr>
            <p:ph type="pic" sz="quarter" idx="61" hasCustomPrompt="1"/>
          </p:nvPr>
        </p:nvSpPr>
        <p:spPr>
          <a:xfrm>
            <a:off x="4361215" y="1834310"/>
            <a:ext cx="358775" cy="358775"/>
          </a:xfrm>
          <a:prstGeom prst="ellipse">
            <a:avLst/>
          </a:prstGeom>
          <a:solidFill>
            <a:schemeClr val="bg1"/>
          </a:solidFill>
        </p:spPr>
        <p:txBody>
          <a:bodyPr>
            <a:noAutofit/>
          </a:bodyPr>
          <a:lstStyle>
            <a:lvl1pPr marL="0" indent="0" algn="ctr">
              <a:defRPr sz="1050"/>
            </a:lvl1pPr>
          </a:lstStyle>
          <a:p>
            <a:r>
              <a:rPr lang="en-US" dirty="0"/>
              <a:t>Pic</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lvl1pPr>
              <a:defRPr b="0"/>
            </a:lvl1pPr>
          </a:lstStyle>
          <a:p>
            <a:r>
              <a:rPr lang="en-US"/>
              <a:t>Click to edit Master title style</a:t>
            </a:r>
          </a:p>
        </p:txBody>
      </p:sp>
    </p:spTree>
    <p:extLst>
      <p:ext uri="{BB962C8B-B14F-4D97-AF65-F5344CB8AC3E}">
        <p14:creationId xmlns:p14="http://schemas.microsoft.com/office/powerpoint/2010/main" val="246968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Six Column Layout">
    <p:spTree>
      <p:nvGrpSpPr>
        <p:cNvPr id="1" name=""/>
        <p:cNvGrpSpPr/>
        <p:nvPr/>
      </p:nvGrpSpPr>
      <p:grpSpPr>
        <a:xfrm>
          <a:off x="0" y="0"/>
          <a:ext cx="0" cy="0"/>
          <a:chOff x="0" y="0"/>
          <a:chExt cx="0" cy="0"/>
        </a:xfrm>
      </p:grpSpPr>
      <p:sp>
        <p:nvSpPr>
          <p:cNvPr id="43" name="Content 6">
            <a:extLst>
              <a:ext uri="{FF2B5EF4-FFF2-40B4-BE49-F238E27FC236}">
                <a16:creationId xmlns:a16="http://schemas.microsoft.com/office/drawing/2014/main" id="{7075D4F9-BD67-4769-953E-1F8C71537282}"/>
              </a:ext>
            </a:extLst>
          </p:cNvPr>
          <p:cNvSpPr>
            <a:spLocks noGrp="1"/>
          </p:cNvSpPr>
          <p:nvPr>
            <p:ph sz="quarter" idx="41"/>
          </p:nvPr>
        </p:nvSpPr>
        <p:spPr>
          <a:xfrm>
            <a:off x="972820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6" name="Heading 6">
            <a:extLst>
              <a:ext uri="{FF2B5EF4-FFF2-40B4-BE49-F238E27FC236}">
                <a16:creationId xmlns:a16="http://schemas.microsoft.com/office/drawing/2014/main" id="{8175CC09-8015-4863-AB65-51C1F12AC2DA}"/>
              </a:ext>
            </a:extLst>
          </p:cNvPr>
          <p:cNvSpPr>
            <a:spLocks noGrp="1"/>
          </p:cNvSpPr>
          <p:nvPr>
            <p:ph type="body" sz="quarter" idx="35" hasCustomPrompt="1"/>
          </p:nvPr>
        </p:nvSpPr>
        <p:spPr>
          <a:xfrm>
            <a:off x="9728200" y="1856220"/>
            <a:ext cx="1549400" cy="736355"/>
          </a:xfrm>
          <a:prstGeom prst="snip2DiagRect">
            <a:avLst/>
          </a:prstGeom>
          <a:solidFill>
            <a:schemeClr val="accent6"/>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tx1"/>
                </a:solidFill>
                <a:latin typeface="+mj-lt"/>
                <a:ea typeface="+mn-ea"/>
                <a:cs typeface="+mn-cs"/>
              </a:defRPr>
            </a:lvl1pPr>
          </a:lstStyle>
          <a:p>
            <a:r>
              <a:rPr lang="en-US" dirty="0"/>
              <a:t>Heading 6</a:t>
            </a:r>
          </a:p>
        </p:txBody>
      </p:sp>
      <p:sp>
        <p:nvSpPr>
          <p:cNvPr id="42" name="Content 5">
            <a:extLst>
              <a:ext uri="{FF2B5EF4-FFF2-40B4-BE49-F238E27FC236}">
                <a16:creationId xmlns:a16="http://schemas.microsoft.com/office/drawing/2014/main" id="{8525781C-5D34-4953-B9B2-2F008E61DAB2}"/>
              </a:ext>
            </a:extLst>
          </p:cNvPr>
          <p:cNvSpPr>
            <a:spLocks noGrp="1"/>
          </p:cNvSpPr>
          <p:nvPr>
            <p:ph sz="quarter" idx="40"/>
          </p:nvPr>
        </p:nvSpPr>
        <p:spPr>
          <a:xfrm>
            <a:off x="796544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5" name="Heading 5">
            <a:extLst>
              <a:ext uri="{FF2B5EF4-FFF2-40B4-BE49-F238E27FC236}">
                <a16:creationId xmlns:a16="http://schemas.microsoft.com/office/drawing/2014/main" id="{F5EC765C-4FCA-4CB6-99B1-1800E86F7086}"/>
              </a:ext>
            </a:extLst>
          </p:cNvPr>
          <p:cNvSpPr>
            <a:spLocks noGrp="1"/>
          </p:cNvSpPr>
          <p:nvPr>
            <p:ph type="body" sz="quarter" idx="34" hasCustomPrompt="1"/>
          </p:nvPr>
        </p:nvSpPr>
        <p:spPr>
          <a:xfrm>
            <a:off x="7965440" y="1856220"/>
            <a:ext cx="1549400" cy="736355"/>
          </a:xfrm>
          <a:prstGeom prst="snip2DiagRect">
            <a:avLst/>
          </a:prstGeom>
          <a:solidFill>
            <a:schemeClr val="accent5"/>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tx1"/>
                </a:solidFill>
                <a:latin typeface="+mj-lt"/>
                <a:ea typeface="+mn-ea"/>
                <a:cs typeface="+mn-cs"/>
              </a:defRPr>
            </a:lvl1pPr>
          </a:lstStyle>
          <a:p>
            <a:r>
              <a:rPr lang="en-US" dirty="0"/>
              <a:t>Heading 5</a:t>
            </a:r>
          </a:p>
        </p:txBody>
      </p:sp>
      <p:sp>
        <p:nvSpPr>
          <p:cNvPr id="41" name="Content 4">
            <a:extLst>
              <a:ext uri="{FF2B5EF4-FFF2-40B4-BE49-F238E27FC236}">
                <a16:creationId xmlns:a16="http://schemas.microsoft.com/office/drawing/2014/main" id="{7DB21A75-1C40-4C39-8433-5A93BA2DD786}"/>
              </a:ext>
            </a:extLst>
          </p:cNvPr>
          <p:cNvSpPr>
            <a:spLocks noGrp="1"/>
          </p:cNvSpPr>
          <p:nvPr>
            <p:ph sz="quarter" idx="39"/>
          </p:nvPr>
        </p:nvSpPr>
        <p:spPr>
          <a:xfrm>
            <a:off x="620268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3" name="Heading 4">
            <a:extLst>
              <a:ext uri="{FF2B5EF4-FFF2-40B4-BE49-F238E27FC236}">
                <a16:creationId xmlns:a16="http://schemas.microsoft.com/office/drawing/2014/main" id="{B700EA20-28D4-4CF5-9079-455D008ECE68}"/>
              </a:ext>
            </a:extLst>
          </p:cNvPr>
          <p:cNvSpPr>
            <a:spLocks noGrp="1"/>
          </p:cNvSpPr>
          <p:nvPr>
            <p:ph type="body" sz="quarter" idx="32" hasCustomPrompt="1"/>
          </p:nvPr>
        </p:nvSpPr>
        <p:spPr>
          <a:xfrm>
            <a:off x="6202680" y="1828800"/>
            <a:ext cx="1549400" cy="736355"/>
          </a:xfrm>
          <a:prstGeom prst="snip2DiagRect">
            <a:avLst/>
          </a:prstGeom>
          <a:solidFill>
            <a:schemeClr val="accent4"/>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tx1"/>
                </a:solidFill>
                <a:latin typeface="+mj-lt"/>
                <a:ea typeface="+mn-ea"/>
                <a:cs typeface="+mn-cs"/>
              </a:defRPr>
            </a:lvl1pPr>
          </a:lstStyle>
          <a:p>
            <a:r>
              <a:rPr lang="en-US" dirty="0"/>
              <a:t>Heading 4</a:t>
            </a:r>
          </a:p>
        </p:txBody>
      </p:sp>
      <p:sp>
        <p:nvSpPr>
          <p:cNvPr id="40" name="Content 3">
            <a:extLst>
              <a:ext uri="{FF2B5EF4-FFF2-40B4-BE49-F238E27FC236}">
                <a16:creationId xmlns:a16="http://schemas.microsoft.com/office/drawing/2014/main" id="{4DF2189A-04EA-4F95-87F3-7F9E7FE2F528}"/>
              </a:ext>
            </a:extLst>
          </p:cNvPr>
          <p:cNvSpPr>
            <a:spLocks noGrp="1"/>
          </p:cNvSpPr>
          <p:nvPr>
            <p:ph sz="quarter" idx="38"/>
          </p:nvPr>
        </p:nvSpPr>
        <p:spPr>
          <a:xfrm>
            <a:off x="443992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1" name="Heading 3">
            <a:extLst>
              <a:ext uri="{FF2B5EF4-FFF2-40B4-BE49-F238E27FC236}">
                <a16:creationId xmlns:a16="http://schemas.microsoft.com/office/drawing/2014/main" id="{F0C5C099-52A9-4DFE-9FBF-AAFACC100984}"/>
              </a:ext>
            </a:extLst>
          </p:cNvPr>
          <p:cNvSpPr>
            <a:spLocks noGrp="1"/>
          </p:cNvSpPr>
          <p:nvPr>
            <p:ph type="body" sz="quarter" idx="30" hasCustomPrompt="1"/>
          </p:nvPr>
        </p:nvSpPr>
        <p:spPr>
          <a:xfrm>
            <a:off x="4439920" y="1849365"/>
            <a:ext cx="1549400" cy="736355"/>
          </a:xfrm>
          <a:prstGeom prst="snip2DiagRect">
            <a:avLst/>
          </a:prstGeom>
          <a:solidFill>
            <a:schemeClr val="accent3"/>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tx1"/>
                </a:solidFill>
                <a:latin typeface="+mj-lt"/>
                <a:ea typeface="+mn-ea"/>
                <a:cs typeface="+mn-cs"/>
              </a:defRPr>
            </a:lvl1pPr>
          </a:lstStyle>
          <a:p>
            <a:r>
              <a:rPr lang="en-US" dirty="0"/>
              <a:t>Heading 3</a:t>
            </a:r>
          </a:p>
        </p:txBody>
      </p:sp>
      <p:sp>
        <p:nvSpPr>
          <p:cNvPr id="39" name="Content 2">
            <a:extLst>
              <a:ext uri="{FF2B5EF4-FFF2-40B4-BE49-F238E27FC236}">
                <a16:creationId xmlns:a16="http://schemas.microsoft.com/office/drawing/2014/main" id="{22710D7D-3CB1-4D5D-A6C5-65082E9F4099}"/>
              </a:ext>
            </a:extLst>
          </p:cNvPr>
          <p:cNvSpPr>
            <a:spLocks noGrp="1"/>
          </p:cNvSpPr>
          <p:nvPr>
            <p:ph sz="quarter" idx="37"/>
          </p:nvPr>
        </p:nvSpPr>
        <p:spPr>
          <a:xfrm>
            <a:off x="267716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2" name="Heading 2">
            <a:extLst>
              <a:ext uri="{FF2B5EF4-FFF2-40B4-BE49-F238E27FC236}">
                <a16:creationId xmlns:a16="http://schemas.microsoft.com/office/drawing/2014/main" id="{2C6F97F1-3B67-444D-9304-7C24F592E33A}"/>
              </a:ext>
            </a:extLst>
          </p:cNvPr>
          <p:cNvSpPr>
            <a:spLocks noGrp="1"/>
          </p:cNvSpPr>
          <p:nvPr>
            <p:ph type="body" sz="quarter" idx="31" hasCustomPrompt="1"/>
          </p:nvPr>
        </p:nvSpPr>
        <p:spPr>
          <a:xfrm>
            <a:off x="2677160" y="1842510"/>
            <a:ext cx="1549400" cy="736355"/>
          </a:xfrm>
          <a:prstGeom prst="snip2DiagRect">
            <a:avLst/>
          </a:prstGeom>
          <a:solidFill>
            <a:schemeClr val="accent2"/>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tx1"/>
                </a:solidFill>
                <a:latin typeface="+mj-lt"/>
                <a:ea typeface="+mn-ea"/>
                <a:cs typeface="+mn-cs"/>
              </a:defRPr>
            </a:lvl1pPr>
          </a:lstStyle>
          <a:p>
            <a:r>
              <a:rPr lang="en-US" dirty="0"/>
              <a:t>Heading 2</a:t>
            </a:r>
          </a:p>
        </p:txBody>
      </p:sp>
      <p:sp>
        <p:nvSpPr>
          <p:cNvPr id="16" name="Content 1">
            <a:extLst>
              <a:ext uri="{FF2B5EF4-FFF2-40B4-BE49-F238E27FC236}">
                <a16:creationId xmlns:a16="http://schemas.microsoft.com/office/drawing/2014/main" id="{AC83EE9E-D8A8-4349-A041-8F778CB13E94}"/>
              </a:ext>
            </a:extLst>
          </p:cNvPr>
          <p:cNvSpPr>
            <a:spLocks noGrp="1"/>
          </p:cNvSpPr>
          <p:nvPr>
            <p:ph sz="quarter" idx="36"/>
          </p:nvPr>
        </p:nvSpPr>
        <p:spPr>
          <a:xfrm>
            <a:off x="91440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4" name="Heading 1">
            <a:extLst>
              <a:ext uri="{FF2B5EF4-FFF2-40B4-BE49-F238E27FC236}">
                <a16:creationId xmlns:a16="http://schemas.microsoft.com/office/drawing/2014/main" id="{5C9BA9F2-C1F3-4742-A7DD-9BF9CDFD3CA9}"/>
              </a:ext>
            </a:extLst>
          </p:cNvPr>
          <p:cNvSpPr>
            <a:spLocks noGrp="1"/>
          </p:cNvSpPr>
          <p:nvPr>
            <p:ph type="body" sz="quarter" idx="33" hasCustomPrompt="1"/>
          </p:nvPr>
        </p:nvSpPr>
        <p:spPr>
          <a:xfrm>
            <a:off x="914400" y="1835655"/>
            <a:ext cx="1549400" cy="736355"/>
          </a:xfrm>
          <a:prstGeom prst="snip2DiagRect">
            <a:avLst/>
          </a:prstGeom>
          <a:solidFill>
            <a:schemeClr val="tx2"/>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tx1"/>
                </a:solidFill>
                <a:latin typeface="+mj-lt"/>
                <a:ea typeface="+mn-ea"/>
                <a:cs typeface="+mn-cs"/>
              </a:defRPr>
            </a:lvl1pPr>
          </a:lstStyle>
          <a:p>
            <a:r>
              <a:rPr lang="en-US" dirty="0"/>
              <a:t>Heading 1</a:t>
            </a:r>
          </a:p>
        </p:txBody>
      </p:sp>
      <p:sp>
        <p:nvSpPr>
          <p:cNvPr id="2" name="Title 1">
            <a:extLst>
              <a:ext uri="{FF2B5EF4-FFF2-40B4-BE49-F238E27FC236}">
                <a16:creationId xmlns:a16="http://schemas.microsoft.com/office/drawing/2014/main" id="{DE9720B7-8264-40BE-B3BF-2643746DB4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811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45454-03DA-40DD-8BB1-F41A8465516E}"/>
              </a:ext>
            </a:extLst>
          </p:cNvPr>
          <p:cNvSpPr>
            <a:spLocks noGrp="1"/>
          </p:cNvSpPr>
          <p:nvPr>
            <p:ph type="title"/>
          </p:nvPr>
        </p:nvSpPr>
        <p:spPr>
          <a:xfrm>
            <a:off x="2959649" y="1872943"/>
            <a:ext cx="6260552" cy="1250004"/>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43425952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3 x 2 Title with Icon and Body">
    <p:spTree>
      <p:nvGrpSpPr>
        <p:cNvPr id="1" name=""/>
        <p:cNvGrpSpPr/>
        <p:nvPr/>
      </p:nvGrpSpPr>
      <p:grpSpPr>
        <a:xfrm>
          <a:off x="0" y="0"/>
          <a:ext cx="0" cy="0"/>
          <a:chOff x="0" y="0"/>
          <a:chExt cx="0" cy="0"/>
        </a:xfrm>
      </p:grpSpPr>
      <p:sp>
        <p:nvSpPr>
          <p:cNvPr id="21" name="Content 6">
            <a:extLst>
              <a:ext uri="{FF2B5EF4-FFF2-40B4-BE49-F238E27FC236}">
                <a16:creationId xmlns:a16="http://schemas.microsoft.com/office/drawing/2014/main" id="{194EDA17-0D91-4B24-A05C-CBF950F73A40}"/>
              </a:ext>
            </a:extLst>
          </p:cNvPr>
          <p:cNvSpPr>
            <a:spLocks noGrp="1"/>
          </p:cNvSpPr>
          <p:nvPr>
            <p:ph sz="quarter" idx="44"/>
          </p:nvPr>
        </p:nvSpPr>
        <p:spPr>
          <a:xfrm>
            <a:off x="7891633" y="498873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2" name="Heading 6">
            <a:extLst>
              <a:ext uri="{FF2B5EF4-FFF2-40B4-BE49-F238E27FC236}">
                <a16:creationId xmlns:a16="http://schemas.microsoft.com/office/drawing/2014/main" id="{4BD57A4A-A0CB-4ABB-9983-71D6B0F61BC1}"/>
              </a:ext>
            </a:extLst>
          </p:cNvPr>
          <p:cNvSpPr>
            <a:spLocks noGrp="1"/>
          </p:cNvSpPr>
          <p:nvPr>
            <p:ph type="body" sz="quarter" idx="45" hasCustomPrompt="1"/>
          </p:nvPr>
        </p:nvSpPr>
        <p:spPr>
          <a:xfrm>
            <a:off x="7891633" y="4557087"/>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6</a:t>
            </a:r>
          </a:p>
        </p:txBody>
      </p:sp>
      <p:sp>
        <p:nvSpPr>
          <p:cNvPr id="18" name="Picture Placeholder 6">
            <a:extLst>
              <a:ext uri="{FF2B5EF4-FFF2-40B4-BE49-F238E27FC236}">
                <a16:creationId xmlns:a16="http://schemas.microsoft.com/office/drawing/2014/main" id="{65FE0333-9543-4B1E-BEF2-81E69C5DE8E4}"/>
              </a:ext>
            </a:extLst>
          </p:cNvPr>
          <p:cNvSpPr>
            <a:spLocks noGrp="1"/>
          </p:cNvSpPr>
          <p:nvPr>
            <p:ph type="pic" sz="quarter" idx="35" hasCustomPrompt="1"/>
          </p:nvPr>
        </p:nvSpPr>
        <p:spPr>
          <a:xfrm>
            <a:off x="8811285" y="3983828"/>
            <a:ext cx="514350" cy="502460"/>
          </a:xfrm>
          <a:prstGeom prst="rect">
            <a:avLst/>
          </a:prstGeom>
        </p:spPr>
        <p:txBody>
          <a:bodyPr/>
          <a:lstStyle>
            <a:lvl1pPr marL="0" indent="0">
              <a:buNone/>
              <a:defRPr sz="1200">
                <a:solidFill>
                  <a:schemeClr val="tx1"/>
                </a:solidFill>
              </a:defRPr>
            </a:lvl1pPr>
          </a:lstStyle>
          <a:p>
            <a:r>
              <a:rPr lang="en-US"/>
              <a:t>icon</a:t>
            </a:r>
          </a:p>
        </p:txBody>
      </p:sp>
      <p:sp>
        <p:nvSpPr>
          <p:cNvPr id="29" name="Content 5">
            <a:extLst>
              <a:ext uri="{FF2B5EF4-FFF2-40B4-BE49-F238E27FC236}">
                <a16:creationId xmlns:a16="http://schemas.microsoft.com/office/drawing/2014/main" id="{9399941C-46A0-4EFE-9AF5-BF4D7501E515}"/>
              </a:ext>
            </a:extLst>
          </p:cNvPr>
          <p:cNvSpPr>
            <a:spLocks noGrp="1"/>
          </p:cNvSpPr>
          <p:nvPr>
            <p:ph sz="quarter" idx="46"/>
          </p:nvPr>
        </p:nvSpPr>
        <p:spPr>
          <a:xfrm>
            <a:off x="4844658" y="498873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0" name="Heading 5">
            <a:extLst>
              <a:ext uri="{FF2B5EF4-FFF2-40B4-BE49-F238E27FC236}">
                <a16:creationId xmlns:a16="http://schemas.microsoft.com/office/drawing/2014/main" id="{4793C9A8-6CB4-4259-8B59-263D9F262B3B}"/>
              </a:ext>
            </a:extLst>
          </p:cNvPr>
          <p:cNvSpPr>
            <a:spLocks noGrp="1"/>
          </p:cNvSpPr>
          <p:nvPr>
            <p:ph type="body" sz="quarter" idx="34" hasCustomPrompt="1"/>
          </p:nvPr>
        </p:nvSpPr>
        <p:spPr>
          <a:xfrm>
            <a:off x="4844658" y="4557087"/>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5</a:t>
            </a:r>
          </a:p>
        </p:txBody>
      </p:sp>
      <p:sp>
        <p:nvSpPr>
          <p:cNvPr id="15" name="Picture Placeholder 5">
            <a:extLst>
              <a:ext uri="{FF2B5EF4-FFF2-40B4-BE49-F238E27FC236}">
                <a16:creationId xmlns:a16="http://schemas.microsoft.com/office/drawing/2014/main" id="{D2D1D69A-7215-4946-803E-E5B503F990AC}"/>
              </a:ext>
            </a:extLst>
          </p:cNvPr>
          <p:cNvSpPr>
            <a:spLocks noGrp="1"/>
          </p:cNvSpPr>
          <p:nvPr>
            <p:ph type="pic" sz="quarter" idx="32" hasCustomPrompt="1"/>
          </p:nvPr>
        </p:nvSpPr>
        <p:spPr>
          <a:xfrm>
            <a:off x="5839485" y="3983828"/>
            <a:ext cx="514350" cy="502460"/>
          </a:xfrm>
          <a:prstGeom prst="rect">
            <a:avLst/>
          </a:prstGeom>
        </p:spPr>
        <p:txBody>
          <a:bodyPr/>
          <a:lstStyle>
            <a:lvl1pPr marL="0" indent="0">
              <a:buNone/>
              <a:defRPr sz="1200">
                <a:solidFill>
                  <a:schemeClr val="tx1"/>
                </a:solidFill>
              </a:defRPr>
            </a:lvl1pPr>
          </a:lstStyle>
          <a:p>
            <a:r>
              <a:rPr lang="en-US"/>
              <a:t>icon</a:t>
            </a:r>
          </a:p>
        </p:txBody>
      </p:sp>
      <p:sp>
        <p:nvSpPr>
          <p:cNvPr id="31" name="Content 4">
            <a:extLst>
              <a:ext uri="{FF2B5EF4-FFF2-40B4-BE49-F238E27FC236}">
                <a16:creationId xmlns:a16="http://schemas.microsoft.com/office/drawing/2014/main" id="{94740FCC-2153-4792-B5D2-5E947C8DE3BF}"/>
              </a:ext>
            </a:extLst>
          </p:cNvPr>
          <p:cNvSpPr>
            <a:spLocks noGrp="1"/>
          </p:cNvSpPr>
          <p:nvPr>
            <p:ph sz="quarter" idx="47"/>
          </p:nvPr>
        </p:nvSpPr>
        <p:spPr>
          <a:xfrm>
            <a:off x="1797683" y="5023687"/>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2" name="Heading 4">
            <a:extLst>
              <a:ext uri="{FF2B5EF4-FFF2-40B4-BE49-F238E27FC236}">
                <a16:creationId xmlns:a16="http://schemas.microsoft.com/office/drawing/2014/main" id="{95117E12-EA48-4751-969B-F94192922957}"/>
              </a:ext>
            </a:extLst>
          </p:cNvPr>
          <p:cNvSpPr>
            <a:spLocks noGrp="1"/>
          </p:cNvSpPr>
          <p:nvPr>
            <p:ph type="body" sz="quarter" idx="48" hasCustomPrompt="1"/>
          </p:nvPr>
        </p:nvSpPr>
        <p:spPr>
          <a:xfrm>
            <a:off x="1797683" y="4557087"/>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4</a:t>
            </a:r>
          </a:p>
        </p:txBody>
      </p:sp>
      <p:sp>
        <p:nvSpPr>
          <p:cNvPr id="12" name="Picture Placeholder 4">
            <a:extLst>
              <a:ext uri="{FF2B5EF4-FFF2-40B4-BE49-F238E27FC236}">
                <a16:creationId xmlns:a16="http://schemas.microsoft.com/office/drawing/2014/main" id="{746741FB-8696-4885-8848-6875582A7847}"/>
              </a:ext>
            </a:extLst>
          </p:cNvPr>
          <p:cNvSpPr>
            <a:spLocks noGrp="1"/>
          </p:cNvSpPr>
          <p:nvPr>
            <p:ph type="pic" sz="quarter" idx="29" hasCustomPrompt="1"/>
          </p:nvPr>
        </p:nvSpPr>
        <p:spPr>
          <a:xfrm>
            <a:off x="2867685" y="3983828"/>
            <a:ext cx="514350" cy="502460"/>
          </a:xfrm>
          <a:prstGeom prst="rect">
            <a:avLst/>
          </a:prstGeom>
        </p:spPr>
        <p:txBody>
          <a:bodyPr/>
          <a:lstStyle>
            <a:lvl1pPr marL="0" indent="0">
              <a:buNone/>
              <a:defRPr sz="1200">
                <a:solidFill>
                  <a:schemeClr val="tx1"/>
                </a:solidFill>
              </a:defRPr>
            </a:lvl1pPr>
          </a:lstStyle>
          <a:p>
            <a:r>
              <a:rPr lang="en-US"/>
              <a:t>icon</a:t>
            </a:r>
          </a:p>
        </p:txBody>
      </p:sp>
      <p:sp>
        <p:nvSpPr>
          <p:cNvPr id="33" name="Content 3">
            <a:extLst>
              <a:ext uri="{FF2B5EF4-FFF2-40B4-BE49-F238E27FC236}">
                <a16:creationId xmlns:a16="http://schemas.microsoft.com/office/drawing/2014/main" id="{F2C3888A-F9A5-4A90-A22F-44D76889E577}"/>
              </a:ext>
            </a:extLst>
          </p:cNvPr>
          <p:cNvSpPr>
            <a:spLocks noGrp="1"/>
          </p:cNvSpPr>
          <p:nvPr>
            <p:ph sz="quarter" idx="49"/>
          </p:nvPr>
        </p:nvSpPr>
        <p:spPr>
          <a:xfrm>
            <a:off x="7775441" y="259939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4" name="Heading 3">
            <a:extLst>
              <a:ext uri="{FF2B5EF4-FFF2-40B4-BE49-F238E27FC236}">
                <a16:creationId xmlns:a16="http://schemas.microsoft.com/office/drawing/2014/main" id="{EB644D62-E287-432D-AF66-024F6FAC39D1}"/>
              </a:ext>
            </a:extLst>
          </p:cNvPr>
          <p:cNvSpPr>
            <a:spLocks noGrp="1"/>
          </p:cNvSpPr>
          <p:nvPr>
            <p:ph type="body" sz="quarter" idx="50" hasCustomPrompt="1"/>
          </p:nvPr>
        </p:nvSpPr>
        <p:spPr>
          <a:xfrm>
            <a:off x="7775429" y="2177826"/>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3</a:t>
            </a:r>
          </a:p>
        </p:txBody>
      </p:sp>
      <p:sp>
        <p:nvSpPr>
          <p:cNvPr id="9" name="Picture Placeholder 3">
            <a:extLst>
              <a:ext uri="{FF2B5EF4-FFF2-40B4-BE49-F238E27FC236}">
                <a16:creationId xmlns:a16="http://schemas.microsoft.com/office/drawing/2014/main" id="{C540D51F-96EC-469E-9FE6-8EF2EC09A014}"/>
              </a:ext>
            </a:extLst>
          </p:cNvPr>
          <p:cNvSpPr>
            <a:spLocks noGrp="1"/>
          </p:cNvSpPr>
          <p:nvPr>
            <p:ph type="pic" sz="quarter" idx="26" hasCustomPrompt="1"/>
          </p:nvPr>
        </p:nvSpPr>
        <p:spPr>
          <a:xfrm>
            <a:off x="8811285" y="1607797"/>
            <a:ext cx="514350" cy="502460"/>
          </a:xfrm>
          <a:prstGeom prst="rect">
            <a:avLst/>
          </a:prstGeom>
        </p:spPr>
        <p:txBody>
          <a:bodyPr/>
          <a:lstStyle>
            <a:lvl1pPr marL="0" indent="0">
              <a:buNone/>
              <a:defRPr sz="1200">
                <a:solidFill>
                  <a:schemeClr val="tx1"/>
                </a:solidFill>
              </a:defRPr>
            </a:lvl1pPr>
          </a:lstStyle>
          <a:p>
            <a:r>
              <a:rPr lang="en-US"/>
              <a:t>icon</a:t>
            </a:r>
          </a:p>
        </p:txBody>
      </p:sp>
      <p:sp>
        <p:nvSpPr>
          <p:cNvPr id="35" name="Content 2">
            <a:extLst>
              <a:ext uri="{FF2B5EF4-FFF2-40B4-BE49-F238E27FC236}">
                <a16:creationId xmlns:a16="http://schemas.microsoft.com/office/drawing/2014/main" id="{9019B7B4-BC40-4FF9-8BB5-DE95C6C01253}"/>
              </a:ext>
            </a:extLst>
          </p:cNvPr>
          <p:cNvSpPr>
            <a:spLocks noGrp="1"/>
          </p:cNvSpPr>
          <p:nvPr>
            <p:ph sz="quarter" idx="37"/>
          </p:nvPr>
        </p:nvSpPr>
        <p:spPr>
          <a:xfrm>
            <a:off x="4802981" y="259939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6" name="Heading 2">
            <a:extLst>
              <a:ext uri="{FF2B5EF4-FFF2-40B4-BE49-F238E27FC236}">
                <a16:creationId xmlns:a16="http://schemas.microsoft.com/office/drawing/2014/main" id="{0BBABC23-8298-4027-8D88-631C7CB0BFC5}"/>
              </a:ext>
            </a:extLst>
          </p:cNvPr>
          <p:cNvSpPr>
            <a:spLocks noGrp="1"/>
          </p:cNvSpPr>
          <p:nvPr>
            <p:ph type="body" sz="quarter" idx="31" hasCustomPrompt="1"/>
          </p:nvPr>
        </p:nvSpPr>
        <p:spPr>
          <a:xfrm>
            <a:off x="4802981" y="2170971"/>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2</a:t>
            </a:r>
          </a:p>
        </p:txBody>
      </p:sp>
      <p:sp>
        <p:nvSpPr>
          <p:cNvPr id="6" name="Picture Placeholder 2">
            <a:extLst>
              <a:ext uri="{FF2B5EF4-FFF2-40B4-BE49-F238E27FC236}">
                <a16:creationId xmlns:a16="http://schemas.microsoft.com/office/drawing/2014/main" id="{21FAB9EF-E680-4C51-A987-F6DBAD005CB8}"/>
              </a:ext>
            </a:extLst>
          </p:cNvPr>
          <p:cNvSpPr>
            <a:spLocks noGrp="1"/>
          </p:cNvSpPr>
          <p:nvPr>
            <p:ph type="pic" sz="quarter" idx="23" hasCustomPrompt="1"/>
          </p:nvPr>
        </p:nvSpPr>
        <p:spPr>
          <a:xfrm>
            <a:off x="5839485" y="1607797"/>
            <a:ext cx="514350" cy="502460"/>
          </a:xfrm>
          <a:prstGeom prst="rect">
            <a:avLst/>
          </a:prstGeom>
        </p:spPr>
        <p:txBody>
          <a:bodyPr/>
          <a:lstStyle>
            <a:lvl1pPr marL="0" indent="0">
              <a:buNone/>
              <a:defRPr sz="1200">
                <a:solidFill>
                  <a:schemeClr val="tx1"/>
                </a:solidFill>
              </a:defRPr>
            </a:lvl1pPr>
          </a:lstStyle>
          <a:p>
            <a:r>
              <a:rPr lang="en-US"/>
              <a:t>icon</a:t>
            </a:r>
          </a:p>
        </p:txBody>
      </p:sp>
      <p:sp>
        <p:nvSpPr>
          <p:cNvPr id="37" name="Content 1">
            <a:extLst>
              <a:ext uri="{FF2B5EF4-FFF2-40B4-BE49-F238E27FC236}">
                <a16:creationId xmlns:a16="http://schemas.microsoft.com/office/drawing/2014/main" id="{B3AA89D5-7CD4-4C0E-A0CE-4A55600A910A}"/>
              </a:ext>
            </a:extLst>
          </p:cNvPr>
          <p:cNvSpPr>
            <a:spLocks noGrp="1"/>
          </p:cNvSpPr>
          <p:nvPr>
            <p:ph sz="quarter" idx="51"/>
          </p:nvPr>
        </p:nvSpPr>
        <p:spPr>
          <a:xfrm>
            <a:off x="1830521" y="259939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8" name="Heading 1">
            <a:extLst>
              <a:ext uri="{FF2B5EF4-FFF2-40B4-BE49-F238E27FC236}">
                <a16:creationId xmlns:a16="http://schemas.microsoft.com/office/drawing/2014/main" id="{077E5EF2-206F-471E-8A80-F6E9D272D2B2}"/>
              </a:ext>
            </a:extLst>
          </p:cNvPr>
          <p:cNvSpPr>
            <a:spLocks noGrp="1"/>
          </p:cNvSpPr>
          <p:nvPr>
            <p:ph type="body" sz="quarter" idx="52" hasCustomPrompt="1"/>
          </p:nvPr>
        </p:nvSpPr>
        <p:spPr>
          <a:xfrm>
            <a:off x="1830521" y="2164116"/>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1</a:t>
            </a:r>
          </a:p>
        </p:txBody>
      </p:sp>
      <p:sp>
        <p:nvSpPr>
          <p:cNvPr id="3" name="Picture Placeholder 1">
            <a:extLst>
              <a:ext uri="{FF2B5EF4-FFF2-40B4-BE49-F238E27FC236}">
                <a16:creationId xmlns:a16="http://schemas.microsoft.com/office/drawing/2014/main" id="{91351655-6EB2-4F70-A98B-3DC429E6E500}"/>
              </a:ext>
            </a:extLst>
          </p:cNvPr>
          <p:cNvSpPr>
            <a:spLocks noGrp="1"/>
          </p:cNvSpPr>
          <p:nvPr>
            <p:ph type="pic" sz="quarter" idx="20" hasCustomPrompt="1"/>
          </p:nvPr>
        </p:nvSpPr>
        <p:spPr>
          <a:xfrm>
            <a:off x="2867685" y="1607797"/>
            <a:ext cx="514350" cy="502460"/>
          </a:xfrm>
          <a:prstGeom prst="rect">
            <a:avLst/>
          </a:prstGeom>
        </p:spPr>
        <p:txBody>
          <a:bodyPr/>
          <a:lstStyle>
            <a:lvl1pPr marL="0" indent="0">
              <a:buNone/>
              <a:defRPr sz="1200">
                <a:solidFill>
                  <a:schemeClr val="tx1"/>
                </a:solidFill>
              </a:defRPr>
            </a:lvl1pPr>
          </a:lstStyle>
          <a:p>
            <a:r>
              <a:rPr lang="en-US"/>
              <a:t>icon</a:t>
            </a:r>
          </a:p>
        </p:txBody>
      </p:sp>
      <p:sp>
        <p:nvSpPr>
          <p:cNvPr id="2" name="Title 1">
            <a:extLst>
              <a:ext uri="{FF2B5EF4-FFF2-40B4-BE49-F238E27FC236}">
                <a16:creationId xmlns:a16="http://schemas.microsoft.com/office/drawing/2014/main" id="{CE83FE32-9DF5-4653-8C82-D4A1857913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0250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6 Partition">
    <p:spTree>
      <p:nvGrpSpPr>
        <p:cNvPr id="1" name=""/>
        <p:cNvGrpSpPr/>
        <p:nvPr/>
      </p:nvGrpSpPr>
      <p:grpSpPr>
        <a:xfrm>
          <a:off x="0" y="0"/>
          <a:ext cx="0" cy="0"/>
          <a:chOff x="0" y="0"/>
          <a:chExt cx="0" cy="0"/>
        </a:xfrm>
      </p:grpSpPr>
      <p:cxnSp>
        <p:nvCxnSpPr>
          <p:cNvPr id="6" name="Line - Horiz 1">
            <a:extLst>
              <a:ext uri="{FF2B5EF4-FFF2-40B4-BE49-F238E27FC236}">
                <a16:creationId xmlns:a16="http://schemas.microsoft.com/office/drawing/2014/main" id="{661D35D1-1202-4FE7-8374-153C85105B2F}"/>
              </a:ext>
            </a:extLst>
          </p:cNvPr>
          <p:cNvCxnSpPr>
            <a:cxnSpLocks/>
          </p:cNvCxnSpPr>
          <p:nvPr>
            <p:custDataLst>
              <p:tags r:id="rId1"/>
            </p:custDataLst>
          </p:nvPr>
        </p:nvCxnSpPr>
        <p:spPr bwMode="auto">
          <a:xfrm>
            <a:off x="837081" y="3824428"/>
            <a:ext cx="10440519" cy="0"/>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23" name="Line - Vert 2">
            <a:extLst>
              <a:ext uri="{FF2B5EF4-FFF2-40B4-BE49-F238E27FC236}">
                <a16:creationId xmlns:a16="http://schemas.microsoft.com/office/drawing/2014/main" id="{E2FCADE0-FE8E-4DA5-9DFD-58486E6B22C8}"/>
              </a:ext>
            </a:extLst>
          </p:cNvPr>
          <p:cNvCxnSpPr>
            <a:cxnSpLocks/>
          </p:cNvCxnSpPr>
          <p:nvPr userDrawn="1">
            <p:custDataLst>
              <p:tags r:id="rId2"/>
            </p:custDataLst>
          </p:nvPr>
        </p:nvCxnSpPr>
        <p:spPr bwMode="auto">
          <a:xfrm>
            <a:off x="7863784" y="1478942"/>
            <a:ext cx="0" cy="4677871"/>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5" name="Line - Vert 1">
            <a:extLst>
              <a:ext uri="{FF2B5EF4-FFF2-40B4-BE49-F238E27FC236}">
                <a16:creationId xmlns:a16="http://schemas.microsoft.com/office/drawing/2014/main" id="{87E77500-5F35-4958-96DB-857B1E49EF18}"/>
              </a:ext>
            </a:extLst>
          </p:cNvPr>
          <p:cNvCxnSpPr>
            <a:cxnSpLocks/>
          </p:cNvCxnSpPr>
          <p:nvPr>
            <p:custDataLst>
              <p:tags r:id="rId3"/>
            </p:custDataLst>
          </p:nvPr>
        </p:nvCxnSpPr>
        <p:spPr bwMode="auto">
          <a:xfrm>
            <a:off x="4320301" y="1478942"/>
            <a:ext cx="0" cy="4677871"/>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sp>
        <p:nvSpPr>
          <p:cNvPr id="30" name="Content 6">
            <a:extLst>
              <a:ext uri="{FF2B5EF4-FFF2-40B4-BE49-F238E27FC236}">
                <a16:creationId xmlns:a16="http://schemas.microsoft.com/office/drawing/2014/main" id="{1411AB97-D5A7-4FBB-92AF-EFDCCCC39F61}"/>
              </a:ext>
            </a:extLst>
          </p:cNvPr>
          <p:cNvSpPr>
            <a:spLocks noGrp="1"/>
          </p:cNvSpPr>
          <p:nvPr userDrawn="1">
            <p:ph sz="quarter" idx="74"/>
          </p:nvPr>
        </p:nvSpPr>
        <p:spPr>
          <a:xfrm>
            <a:off x="7980004" y="4328014"/>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7" name="Heading 6">
            <a:extLst>
              <a:ext uri="{FF2B5EF4-FFF2-40B4-BE49-F238E27FC236}">
                <a16:creationId xmlns:a16="http://schemas.microsoft.com/office/drawing/2014/main" id="{0DDD9998-6635-4D7C-A499-77DF6D322210}"/>
              </a:ext>
            </a:extLst>
          </p:cNvPr>
          <p:cNvSpPr>
            <a:spLocks noGrp="1"/>
          </p:cNvSpPr>
          <p:nvPr userDrawn="1">
            <p:ph type="body" sz="quarter" idx="71" hasCustomPrompt="1"/>
          </p:nvPr>
        </p:nvSpPr>
        <p:spPr>
          <a:xfrm>
            <a:off x="7987744" y="3963132"/>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6</a:t>
            </a:r>
          </a:p>
        </p:txBody>
      </p:sp>
      <p:sp>
        <p:nvSpPr>
          <p:cNvPr id="29" name="Content 5">
            <a:extLst>
              <a:ext uri="{FF2B5EF4-FFF2-40B4-BE49-F238E27FC236}">
                <a16:creationId xmlns:a16="http://schemas.microsoft.com/office/drawing/2014/main" id="{4A8D618F-7D2E-42FE-8ED5-5EE4C5634EEE}"/>
              </a:ext>
            </a:extLst>
          </p:cNvPr>
          <p:cNvSpPr>
            <a:spLocks noGrp="1"/>
          </p:cNvSpPr>
          <p:nvPr userDrawn="1">
            <p:ph sz="quarter" idx="73"/>
          </p:nvPr>
        </p:nvSpPr>
        <p:spPr>
          <a:xfrm>
            <a:off x="4448486" y="4328014"/>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6" name="Heading 5">
            <a:extLst>
              <a:ext uri="{FF2B5EF4-FFF2-40B4-BE49-F238E27FC236}">
                <a16:creationId xmlns:a16="http://schemas.microsoft.com/office/drawing/2014/main" id="{672F86D5-3084-490A-8A45-3FDC22FA4B0D}"/>
              </a:ext>
            </a:extLst>
          </p:cNvPr>
          <p:cNvSpPr>
            <a:spLocks noGrp="1"/>
          </p:cNvSpPr>
          <p:nvPr userDrawn="1">
            <p:ph type="body" sz="quarter" idx="70" hasCustomPrompt="1"/>
          </p:nvPr>
        </p:nvSpPr>
        <p:spPr>
          <a:xfrm>
            <a:off x="4441040" y="3963132"/>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5</a:t>
            </a:r>
          </a:p>
        </p:txBody>
      </p:sp>
      <p:sp>
        <p:nvSpPr>
          <p:cNvPr id="28" name="Content 4">
            <a:extLst>
              <a:ext uri="{FF2B5EF4-FFF2-40B4-BE49-F238E27FC236}">
                <a16:creationId xmlns:a16="http://schemas.microsoft.com/office/drawing/2014/main" id="{7A79A9BF-9B65-4532-8AA5-B284F5B70456}"/>
              </a:ext>
            </a:extLst>
          </p:cNvPr>
          <p:cNvSpPr>
            <a:spLocks noGrp="1"/>
          </p:cNvSpPr>
          <p:nvPr userDrawn="1">
            <p:ph sz="quarter" idx="72"/>
          </p:nvPr>
        </p:nvSpPr>
        <p:spPr>
          <a:xfrm>
            <a:off x="902248" y="4328014"/>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5" name="Heading 4">
            <a:extLst>
              <a:ext uri="{FF2B5EF4-FFF2-40B4-BE49-F238E27FC236}">
                <a16:creationId xmlns:a16="http://schemas.microsoft.com/office/drawing/2014/main" id="{E00AB2FF-66CE-4C2C-A59C-308B1D9815E3}"/>
              </a:ext>
            </a:extLst>
          </p:cNvPr>
          <p:cNvSpPr>
            <a:spLocks noGrp="1"/>
          </p:cNvSpPr>
          <p:nvPr userDrawn="1">
            <p:ph type="body" sz="quarter" idx="69" hasCustomPrompt="1"/>
          </p:nvPr>
        </p:nvSpPr>
        <p:spPr>
          <a:xfrm>
            <a:off x="902714" y="3963132"/>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4</a:t>
            </a:r>
          </a:p>
        </p:txBody>
      </p:sp>
      <p:sp>
        <p:nvSpPr>
          <p:cNvPr id="34" name="Content 3">
            <a:extLst>
              <a:ext uri="{FF2B5EF4-FFF2-40B4-BE49-F238E27FC236}">
                <a16:creationId xmlns:a16="http://schemas.microsoft.com/office/drawing/2014/main" id="{3DF4BA6A-E511-4487-863A-B7C0F745D2BC}"/>
              </a:ext>
            </a:extLst>
          </p:cNvPr>
          <p:cNvSpPr>
            <a:spLocks noGrp="1"/>
          </p:cNvSpPr>
          <p:nvPr>
            <p:ph sz="quarter" idx="68"/>
          </p:nvPr>
        </p:nvSpPr>
        <p:spPr>
          <a:xfrm>
            <a:off x="7980004" y="1843823"/>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9" name="Heading 3">
            <a:extLst>
              <a:ext uri="{FF2B5EF4-FFF2-40B4-BE49-F238E27FC236}">
                <a16:creationId xmlns:a16="http://schemas.microsoft.com/office/drawing/2014/main" id="{F1B45597-EA3D-447D-A19B-0D149F684B6F}"/>
              </a:ext>
            </a:extLst>
          </p:cNvPr>
          <p:cNvSpPr>
            <a:spLocks noGrp="1"/>
          </p:cNvSpPr>
          <p:nvPr>
            <p:ph type="body" sz="quarter" idx="27" hasCustomPrompt="1"/>
          </p:nvPr>
        </p:nvSpPr>
        <p:spPr>
          <a:xfrm>
            <a:off x="7987744" y="1478941"/>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3</a:t>
            </a:r>
          </a:p>
        </p:txBody>
      </p:sp>
      <p:sp>
        <p:nvSpPr>
          <p:cNvPr id="33" name="Content 2">
            <a:extLst>
              <a:ext uri="{FF2B5EF4-FFF2-40B4-BE49-F238E27FC236}">
                <a16:creationId xmlns:a16="http://schemas.microsoft.com/office/drawing/2014/main" id="{CC3ABD69-AE6C-4DFD-8347-FB7030F1A7C5}"/>
              </a:ext>
            </a:extLst>
          </p:cNvPr>
          <p:cNvSpPr>
            <a:spLocks noGrp="1"/>
          </p:cNvSpPr>
          <p:nvPr>
            <p:ph sz="quarter" idx="67"/>
          </p:nvPr>
        </p:nvSpPr>
        <p:spPr>
          <a:xfrm>
            <a:off x="4448486" y="1843823"/>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Heading 2">
            <a:extLst>
              <a:ext uri="{FF2B5EF4-FFF2-40B4-BE49-F238E27FC236}">
                <a16:creationId xmlns:a16="http://schemas.microsoft.com/office/drawing/2014/main" id="{B7B0A843-CE9D-4EF2-9289-BCFD58673CE4}"/>
              </a:ext>
            </a:extLst>
          </p:cNvPr>
          <p:cNvSpPr>
            <a:spLocks noGrp="1"/>
          </p:cNvSpPr>
          <p:nvPr>
            <p:ph type="body" sz="quarter" idx="25" hasCustomPrompt="1"/>
          </p:nvPr>
        </p:nvSpPr>
        <p:spPr>
          <a:xfrm>
            <a:off x="4441040" y="1478941"/>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2</a:t>
            </a:r>
          </a:p>
        </p:txBody>
      </p:sp>
      <p:sp>
        <p:nvSpPr>
          <p:cNvPr id="32" name="Content 1">
            <a:extLst>
              <a:ext uri="{FF2B5EF4-FFF2-40B4-BE49-F238E27FC236}">
                <a16:creationId xmlns:a16="http://schemas.microsoft.com/office/drawing/2014/main" id="{3766398E-4B70-4082-84A6-118C4028AB65}"/>
              </a:ext>
            </a:extLst>
          </p:cNvPr>
          <p:cNvSpPr>
            <a:spLocks noGrp="1"/>
          </p:cNvSpPr>
          <p:nvPr>
            <p:ph sz="quarter" idx="66"/>
          </p:nvPr>
        </p:nvSpPr>
        <p:spPr>
          <a:xfrm>
            <a:off x="902248" y="1843823"/>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3" name="Heading 1">
            <a:extLst>
              <a:ext uri="{FF2B5EF4-FFF2-40B4-BE49-F238E27FC236}">
                <a16:creationId xmlns:a16="http://schemas.microsoft.com/office/drawing/2014/main" id="{762926A8-BE43-48BD-B585-0C62A2A4E1A1}"/>
              </a:ext>
            </a:extLst>
          </p:cNvPr>
          <p:cNvSpPr>
            <a:spLocks noGrp="1"/>
          </p:cNvSpPr>
          <p:nvPr>
            <p:ph type="body" sz="quarter" idx="23" hasCustomPrompt="1"/>
          </p:nvPr>
        </p:nvSpPr>
        <p:spPr>
          <a:xfrm>
            <a:off x="902714" y="1478941"/>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1</a:t>
            </a:r>
          </a:p>
        </p:txBody>
      </p:sp>
      <p:sp>
        <p:nvSpPr>
          <p:cNvPr id="2" name="Title 1">
            <a:extLst>
              <a:ext uri="{FF2B5EF4-FFF2-40B4-BE49-F238E27FC236}">
                <a16:creationId xmlns:a16="http://schemas.microsoft.com/office/drawing/2014/main" id="{127C9528-BA72-44EA-9DDA-BDDD8CB8CD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0837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8 Partition Layout">
    <p:spTree>
      <p:nvGrpSpPr>
        <p:cNvPr id="1" name=""/>
        <p:cNvGrpSpPr/>
        <p:nvPr/>
      </p:nvGrpSpPr>
      <p:grpSpPr>
        <a:xfrm>
          <a:off x="0" y="0"/>
          <a:ext cx="0" cy="0"/>
          <a:chOff x="0" y="0"/>
          <a:chExt cx="0" cy="0"/>
        </a:xfrm>
      </p:grpSpPr>
      <p:cxnSp>
        <p:nvCxnSpPr>
          <p:cNvPr id="6" name="Line - Horiz 1">
            <a:extLst>
              <a:ext uri="{FF2B5EF4-FFF2-40B4-BE49-F238E27FC236}">
                <a16:creationId xmlns:a16="http://schemas.microsoft.com/office/drawing/2014/main" id="{661D35D1-1202-4FE7-8374-153C85105B2F}"/>
              </a:ext>
            </a:extLst>
          </p:cNvPr>
          <p:cNvCxnSpPr>
            <a:cxnSpLocks/>
          </p:cNvCxnSpPr>
          <p:nvPr>
            <p:custDataLst>
              <p:tags r:id="rId1"/>
            </p:custDataLst>
          </p:nvPr>
        </p:nvCxnSpPr>
        <p:spPr bwMode="auto">
          <a:xfrm>
            <a:off x="902249" y="3807494"/>
            <a:ext cx="10391591" cy="0"/>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49" name="Line - Vert 3">
            <a:extLst>
              <a:ext uri="{FF2B5EF4-FFF2-40B4-BE49-F238E27FC236}">
                <a16:creationId xmlns:a16="http://schemas.microsoft.com/office/drawing/2014/main" id="{81EF366C-EE55-4F56-B230-5F5890CD6665}"/>
              </a:ext>
            </a:extLst>
          </p:cNvPr>
          <p:cNvCxnSpPr>
            <a:cxnSpLocks/>
          </p:cNvCxnSpPr>
          <p:nvPr userDrawn="1">
            <p:custDataLst>
              <p:tags r:id="rId2"/>
            </p:custDataLst>
          </p:nvPr>
        </p:nvCxnSpPr>
        <p:spPr bwMode="auto">
          <a:xfrm>
            <a:off x="8764198" y="1528600"/>
            <a:ext cx="0" cy="4695503"/>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48" name="Line - Vert 2">
            <a:extLst>
              <a:ext uri="{FF2B5EF4-FFF2-40B4-BE49-F238E27FC236}">
                <a16:creationId xmlns:a16="http://schemas.microsoft.com/office/drawing/2014/main" id="{546711EB-34B4-48EC-830D-8750905F9BA5}"/>
              </a:ext>
            </a:extLst>
          </p:cNvPr>
          <p:cNvCxnSpPr>
            <a:cxnSpLocks/>
          </p:cNvCxnSpPr>
          <p:nvPr userDrawn="1">
            <p:custDataLst>
              <p:tags r:id="rId3"/>
            </p:custDataLst>
          </p:nvPr>
        </p:nvCxnSpPr>
        <p:spPr bwMode="auto">
          <a:xfrm>
            <a:off x="6109345" y="1528600"/>
            <a:ext cx="0" cy="4695503"/>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5" name="Line - Vert 1">
            <a:extLst>
              <a:ext uri="{FF2B5EF4-FFF2-40B4-BE49-F238E27FC236}">
                <a16:creationId xmlns:a16="http://schemas.microsoft.com/office/drawing/2014/main" id="{87E77500-5F35-4958-96DB-857B1E49EF18}"/>
              </a:ext>
            </a:extLst>
          </p:cNvPr>
          <p:cNvCxnSpPr>
            <a:cxnSpLocks/>
          </p:cNvCxnSpPr>
          <p:nvPr>
            <p:custDataLst>
              <p:tags r:id="rId4"/>
            </p:custDataLst>
          </p:nvPr>
        </p:nvCxnSpPr>
        <p:spPr bwMode="auto">
          <a:xfrm>
            <a:off x="3427988" y="1484242"/>
            <a:ext cx="0" cy="4695503"/>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sp>
        <p:nvSpPr>
          <p:cNvPr id="47" name="Content 8">
            <a:extLst>
              <a:ext uri="{FF2B5EF4-FFF2-40B4-BE49-F238E27FC236}">
                <a16:creationId xmlns:a16="http://schemas.microsoft.com/office/drawing/2014/main" id="{90953014-4F43-4BC0-993B-584FB0369056}"/>
              </a:ext>
            </a:extLst>
          </p:cNvPr>
          <p:cNvSpPr>
            <a:spLocks noGrp="1"/>
          </p:cNvSpPr>
          <p:nvPr>
            <p:ph sz="quarter" idx="77"/>
          </p:nvPr>
        </p:nvSpPr>
        <p:spPr>
          <a:xfrm>
            <a:off x="8916400" y="4319337"/>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3" name="Heading 8">
            <a:extLst>
              <a:ext uri="{FF2B5EF4-FFF2-40B4-BE49-F238E27FC236}">
                <a16:creationId xmlns:a16="http://schemas.microsoft.com/office/drawing/2014/main" id="{1583964F-90A1-43A8-879E-425AD51A01E0}"/>
              </a:ext>
            </a:extLst>
          </p:cNvPr>
          <p:cNvSpPr>
            <a:spLocks noGrp="1"/>
          </p:cNvSpPr>
          <p:nvPr>
            <p:ph type="body" sz="quarter" idx="73" hasCustomPrompt="1"/>
          </p:nvPr>
        </p:nvSpPr>
        <p:spPr>
          <a:xfrm>
            <a:off x="8916400"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8</a:t>
            </a:r>
          </a:p>
        </p:txBody>
      </p:sp>
      <p:sp>
        <p:nvSpPr>
          <p:cNvPr id="46" name="Content 7">
            <a:extLst>
              <a:ext uri="{FF2B5EF4-FFF2-40B4-BE49-F238E27FC236}">
                <a16:creationId xmlns:a16="http://schemas.microsoft.com/office/drawing/2014/main" id="{EF43A8F1-E9BB-465C-BB35-C4757FB2B5B8}"/>
              </a:ext>
            </a:extLst>
          </p:cNvPr>
          <p:cNvSpPr>
            <a:spLocks noGrp="1"/>
          </p:cNvSpPr>
          <p:nvPr>
            <p:ph sz="quarter" idx="76"/>
          </p:nvPr>
        </p:nvSpPr>
        <p:spPr>
          <a:xfrm>
            <a:off x="6245017" y="4319337"/>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2" name="Heading 7">
            <a:extLst>
              <a:ext uri="{FF2B5EF4-FFF2-40B4-BE49-F238E27FC236}">
                <a16:creationId xmlns:a16="http://schemas.microsoft.com/office/drawing/2014/main" id="{50DBC7F7-2C1F-4633-B69B-486633686F7E}"/>
              </a:ext>
            </a:extLst>
          </p:cNvPr>
          <p:cNvSpPr>
            <a:spLocks noGrp="1"/>
          </p:cNvSpPr>
          <p:nvPr>
            <p:ph type="body" sz="quarter" idx="72" hasCustomPrompt="1"/>
          </p:nvPr>
        </p:nvSpPr>
        <p:spPr>
          <a:xfrm>
            <a:off x="6252757"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7</a:t>
            </a:r>
          </a:p>
        </p:txBody>
      </p:sp>
      <p:sp>
        <p:nvSpPr>
          <p:cNvPr id="45" name="Content 6">
            <a:extLst>
              <a:ext uri="{FF2B5EF4-FFF2-40B4-BE49-F238E27FC236}">
                <a16:creationId xmlns:a16="http://schemas.microsoft.com/office/drawing/2014/main" id="{A263DECC-2E2A-495E-941A-D97A5F7840D1}"/>
              </a:ext>
            </a:extLst>
          </p:cNvPr>
          <p:cNvSpPr>
            <a:spLocks noGrp="1"/>
          </p:cNvSpPr>
          <p:nvPr>
            <p:ph sz="quarter" idx="75"/>
          </p:nvPr>
        </p:nvSpPr>
        <p:spPr>
          <a:xfrm>
            <a:off x="3573633" y="4319337"/>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1" name="Heading 6">
            <a:extLst>
              <a:ext uri="{FF2B5EF4-FFF2-40B4-BE49-F238E27FC236}">
                <a16:creationId xmlns:a16="http://schemas.microsoft.com/office/drawing/2014/main" id="{EB98E5D7-7140-4F98-BB45-6EED0DB4A7F7}"/>
              </a:ext>
            </a:extLst>
          </p:cNvPr>
          <p:cNvSpPr>
            <a:spLocks noGrp="1"/>
          </p:cNvSpPr>
          <p:nvPr>
            <p:ph type="body" sz="quarter" idx="71" hasCustomPrompt="1"/>
          </p:nvPr>
        </p:nvSpPr>
        <p:spPr>
          <a:xfrm>
            <a:off x="3566187"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6</a:t>
            </a:r>
          </a:p>
        </p:txBody>
      </p:sp>
      <p:sp>
        <p:nvSpPr>
          <p:cNvPr id="44" name="Content 5">
            <a:extLst>
              <a:ext uri="{FF2B5EF4-FFF2-40B4-BE49-F238E27FC236}">
                <a16:creationId xmlns:a16="http://schemas.microsoft.com/office/drawing/2014/main" id="{586172EA-F895-4230-91F4-313C9A12A19D}"/>
              </a:ext>
            </a:extLst>
          </p:cNvPr>
          <p:cNvSpPr>
            <a:spLocks noGrp="1"/>
          </p:cNvSpPr>
          <p:nvPr>
            <p:ph sz="quarter" idx="74"/>
          </p:nvPr>
        </p:nvSpPr>
        <p:spPr>
          <a:xfrm>
            <a:off x="902249" y="4319337"/>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0" name="Heading 5">
            <a:extLst>
              <a:ext uri="{FF2B5EF4-FFF2-40B4-BE49-F238E27FC236}">
                <a16:creationId xmlns:a16="http://schemas.microsoft.com/office/drawing/2014/main" id="{114B7EF3-A05E-4752-BB9F-566F6F19CDEB}"/>
              </a:ext>
            </a:extLst>
          </p:cNvPr>
          <p:cNvSpPr>
            <a:spLocks noGrp="1"/>
          </p:cNvSpPr>
          <p:nvPr>
            <p:ph type="body" sz="quarter" idx="70" hasCustomPrompt="1"/>
          </p:nvPr>
        </p:nvSpPr>
        <p:spPr>
          <a:xfrm>
            <a:off x="902715"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5</a:t>
            </a:r>
          </a:p>
        </p:txBody>
      </p:sp>
      <p:sp>
        <p:nvSpPr>
          <p:cNvPr id="35" name="Content 4">
            <a:extLst>
              <a:ext uri="{FF2B5EF4-FFF2-40B4-BE49-F238E27FC236}">
                <a16:creationId xmlns:a16="http://schemas.microsoft.com/office/drawing/2014/main" id="{209B5E90-62DA-4BEC-B900-3F104002CCAD}"/>
              </a:ext>
            </a:extLst>
          </p:cNvPr>
          <p:cNvSpPr>
            <a:spLocks noGrp="1"/>
          </p:cNvSpPr>
          <p:nvPr>
            <p:ph sz="quarter" idx="69"/>
          </p:nvPr>
        </p:nvSpPr>
        <p:spPr>
          <a:xfrm>
            <a:off x="8916400" y="1843823"/>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1" name="Heading 4">
            <a:extLst>
              <a:ext uri="{FF2B5EF4-FFF2-40B4-BE49-F238E27FC236}">
                <a16:creationId xmlns:a16="http://schemas.microsoft.com/office/drawing/2014/main" id="{7F60A8D7-DA10-42A2-ACED-5E6BF2C33012}"/>
              </a:ext>
            </a:extLst>
          </p:cNvPr>
          <p:cNvSpPr>
            <a:spLocks noGrp="1"/>
          </p:cNvSpPr>
          <p:nvPr>
            <p:ph type="body" sz="quarter" idx="29" hasCustomPrompt="1"/>
          </p:nvPr>
        </p:nvSpPr>
        <p:spPr>
          <a:xfrm>
            <a:off x="8916400"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4</a:t>
            </a:r>
          </a:p>
        </p:txBody>
      </p:sp>
      <p:sp>
        <p:nvSpPr>
          <p:cNvPr id="34" name="Content 3">
            <a:extLst>
              <a:ext uri="{FF2B5EF4-FFF2-40B4-BE49-F238E27FC236}">
                <a16:creationId xmlns:a16="http://schemas.microsoft.com/office/drawing/2014/main" id="{3DF4BA6A-E511-4487-863A-B7C0F745D2BC}"/>
              </a:ext>
            </a:extLst>
          </p:cNvPr>
          <p:cNvSpPr>
            <a:spLocks noGrp="1"/>
          </p:cNvSpPr>
          <p:nvPr>
            <p:ph sz="quarter" idx="68"/>
          </p:nvPr>
        </p:nvSpPr>
        <p:spPr>
          <a:xfrm>
            <a:off x="6245017" y="1843823"/>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9" name="Heading 3">
            <a:extLst>
              <a:ext uri="{FF2B5EF4-FFF2-40B4-BE49-F238E27FC236}">
                <a16:creationId xmlns:a16="http://schemas.microsoft.com/office/drawing/2014/main" id="{F1B45597-EA3D-447D-A19B-0D149F684B6F}"/>
              </a:ext>
            </a:extLst>
          </p:cNvPr>
          <p:cNvSpPr>
            <a:spLocks noGrp="1"/>
          </p:cNvSpPr>
          <p:nvPr>
            <p:ph type="body" sz="quarter" idx="27" hasCustomPrompt="1"/>
          </p:nvPr>
        </p:nvSpPr>
        <p:spPr>
          <a:xfrm>
            <a:off x="6252757"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3</a:t>
            </a:r>
          </a:p>
        </p:txBody>
      </p:sp>
      <p:sp>
        <p:nvSpPr>
          <p:cNvPr id="33" name="Content 2">
            <a:extLst>
              <a:ext uri="{FF2B5EF4-FFF2-40B4-BE49-F238E27FC236}">
                <a16:creationId xmlns:a16="http://schemas.microsoft.com/office/drawing/2014/main" id="{CC3ABD69-AE6C-4DFD-8347-FB7030F1A7C5}"/>
              </a:ext>
            </a:extLst>
          </p:cNvPr>
          <p:cNvSpPr>
            <a:spLocks noGrp="1"/>
          </p:cNvSpPr>
          <p:nvPr>
            <p:ph sz="quarter" idx="67"/>
          </p:nvPr>
        </p:nvSpPr>
        <p:spPr>
          <a:xfrm>
            <a:off x="3573633" y="1843823"/>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Heading 2">
            <a:extLst>
              <a:ext uri="{FF2B5EF4-FFF2-40B4-BE49-F238E27FC236}">
                <a16:creationId xmlns:a16="http://schemas.microsoft.com/office/drawing/2014/main" id="{B7B0A843-CE9D-4EF2-9289-BCFD58673CE4}"/>
              </a:ext>
            </a:extLst>
          </p:cNvPr>
          <p:cNvSpPr>
            <a:spLocks noGrp="1"/>
          </p:cNvSpPr>
          <p:nvPr>
            <p:ph type="body" sz="quarter" idx="25" hasCustomPrompt="1"/>
          </p:nvPr>
        </p:nvSpPr>
        <p:spPr>
          <a:xfrm>
            <a:off x="3566187"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2</a:t>
            </a:r>
          </a:p>
        </p:txBody>
      </p:sp>
      <p:sp>
        <p:nvSpPr>
          <p:cNvPr id="32" name="Content 1">
            <a:extLst>
              <a:ext uri="{FF2B5EF4-FFF2-40B4-BE49-F238E27FC236}">
                <a16:creationId xmlns:a16="http://schemas.microsoft.com/office/drawing/2014/main" id="{3766398E-4B70-4082-84A6-118C4028AB65}"/>
              </a:ext>
            </a:extLst>
          </p:cNvPr>
          <p:cNvSpPr>
            <a:spLocks noGrp="1"/>
          </p:cNvSpPr>
          <p:nvPr>
            <p:ph sz="quarter" idx="66"/>
          </p:nvPr>
        </p:nvSpPr>
        <p:spPr>
          <a:xfrm>
            <a:off x="902249" y="1843823"/>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3" name="Heading 1">
            <a:extLst>
              <a:ext uri="{FF2B5EF4-FFF2-40B4-BE49-F238E27FC236}">
                <a16:creationId xmlns:a16="http://schemas.microsoft.com/office/drawing/2014/main" id="{762926A8-BE43-48BD-B585-0C62A2A4E1A1}"/>
              </a:ext>
            </a:extLst>
          </p:cNvPr>
          <p:cNvSpPr>
            <a:spLocks noGrp="1"/>
          </p:cNvSpPr>
          <p:nvPr>
            <p:ph type="body" sz="quarter" idx="23" hasCustomPrompt="1"/>
          </p:nvPr>
        </p:nvSpPr>
        <p:spPr>
          <a:xfrm>
            <a:off x="902715"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1</a:t>
            </a:r>
          </a:p>
        </p:txBody>
      </p:sp>
      <p:sp>
        <p:nvSpPr>
          <p:cNvPr id="2" name="Title 1">
            <a:extLst>
              <a:ext uri="{FF2B5EF4-FFF2-40B4-BE49-F238E27FC236}">
                <a16:creationId xmlns:a16="http://schemas.microsoft.com/office/drawing/2014/main" id="{127C9528-BA72-44EA-9DDA-BDDD8CB8CD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2314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682EF-3A06-4A1B-87FE-F5B3074D58A1}"/>
              </a:ext>
            </a:extLst>
          </p:cNvPr>
          <p:cNvSpPr>
            <a:spLocks noGrp="1"/>
          </p:cNvSpPr>
          <p:nvPr>
            <p:ph type="title"/>
          </p:nvPr>
        </p:nvSpPr>
        <p:spPr/>
        <p:txBody>
          <a:bodyPr/>
          <a:lstStyle/>
          <a:p>
            <a:r>
              <a:rPr lang="en-US"/>
              <a:t>Click to edit Master title style</a:t>
            </a:r>
          </a:p>
        </p:txBody>
      </p:sp>
      <p:cxnSp>
        <p:nvCxnSpPr>
          <p:cNvPr id="3" name="Straight Connector 59">
            <a:extLst>
              <a:ext uri="{FF2B5EF4-FFF2-40B4-BE49-F238E27FC236}">
                <a16:creationId xmlns:a16="http://schemas.microsoft.com/office/drawing/2014/main" id="{373EE483-6B25-4AFD-A2F2-29FC00949319}"/>
              </a:ext>
            </a:extLst>
          </p:cNvPr>
          <p:cNvCxnSpPr>
            <a:cxnSpLocks noChangeShapeType="1"/>
          </p:cNvCxnSpPr>
          <p:nvPr/>
        </p:nvCxnSpPr>
        <p:spPr bwMode="auto">
          <a:xfrm>
            <a:off x="1708007" y="3701638"/>
            <a:ext cx="9216058" cy="0"/>
          </a:xfrm>
          <a:prstGeom prst="line">
            <a:avLst/>
          </a:prstGeom>
          <a:noFill/>
          <a:ln w="9525" algn="ctr">
            <a:solidFill>
              <a:srgbClr val="1393D2"/>
            </a:solidFill>
            <a:round/>
            <a:headEnd/>
            <a:tailEnd type="triangle" w="lg" len="lg"/>
          </a:ln>
          <a:extLst>
            <a:ext uri="{909E8E84-426E-40DD-AFC4-6F175D3DCCD1}">
              <a14:hiddenFill xmlns:a14="http://schemas.microsoft.com/office/drawing/2010/main">
                <a:noFill/>
              </a14:hiddenFill>
            </a:ext>
          </a:extLst>
        </p:spPr>
      </p:cxnSp>
      <p:grpSp>
        <p:nvGrpSpPr>
          <p:cNvPr id="4" name="Group 61">
            <a:extLst>
              <a:ext uri="{FF2B5EF4-FFF2-40B4-BE49-F238E27FC236}">
                <a16:creationId xmlns:a16="http://schemas.microsoft.com/office/drawing/2014/main" id="{A19DAA7E-92C7-48B5-B73C-D103710681D5}"/>
              </a:ext>
            </a:extLst>
          </p:cNvPr>
          <p:cNvGrpSpPr>
            <a:grpSpLocks/>
          </p:cNvGrpSpPr>
          <p:nvPr/>
        </p:nvGrpSpPr>
        <p:grpSpPr bwMode="auto">
          <a:xfrm>
            <a:off x="1719666" y="2504729"/>
            <a:ext cx="1006915" cy="1702573"/>
            <a:chOff x="225407" y="2535846"/>
            <a:chExt cx="913125" cy="1531230"/>
          </a:xfrm>
        </p:grpSpPr>
        <p:grpSp>
          <p:nvGrpSpPr>
            <p:cNvPr id="5" name="Group 182">
              <a:extLst>
                <a:ext uri="{FF2B5EF4-FFF2-40B4-BE49-F238E27FC236}">
                  <a16:creationId xmlns:a16="http://schemas.microsoft.com/office/drawing/2014/main" id="{56D8A8B6-31F9-4710-A2BA-DC9A48DDA25D}"/>
                </a:ext>
              </a:extLst>
            </p:cNvPr>
            <p:cNvGrpSpPr>
              <a:grpSpLocks/>
            </p:cNvGrpSpPr>
            <p:nvPr/>
          </p:nvGrpSpPr>
          <p:grpSpPr bwMode="auto">
            <a:xfrm flipV="1">
              <a:off x="225407" y="3153951"/>
              <a:ext cx="913125" cy="913125"/>
              <a:chOff x="4381500" y="3843340"/>
              <a:chExt cx="640080" cy="640080"/>
            </a:xfrm>
          </p:grpSpPr>
          <p:sp>
            <p:nvSpPr>
              <p:cNvPr id="7" name="Oval 6">
                <a:extLst>
                  <a:ext uri="{FF2B5EF4-FFF2-40B4-BE49-F238E27FC236}">
                    <a16:creationId xmlns:a16="http://schemas.microsoft.com/office/drawing/2014/main" id="{AFEE7821-F2ED-4201-9D3E-825DD9897D41}"/>
                  </a:ext>
                </a:extLst>
              </p:cNvPr>
              <p:cNvSpPr/>
              <p:nvPr/>
            </p:nvSpPr>
            <p:spPr>
              <a:xfrm>
                <a:off x="4458789" y="3909252"/>
                <a:ext cx="501991" cy="503271"/>
              </a:xfrm>
              <a:prstGeom prst="ellipse">
                <a:avLst/>
              </a:prstGeom>
              <a:noFill/>
              <a:ln w="12700" cap="flat" cmpd="sng" algn="ctr">
                <a:solidFill>
                  <a:schemeClr val="accent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D584DAEC-861D-405C-B42C-FC19D9234ECB}"/>
                  </a:ext>
                </a:extLst>
              </p:cNvPr>
              <p:cNvSpPr/>
              <p:nvPr/>
            </p:nvSpPr>
            <p:spPr>
              <a:xfrm>
                <a:off x="4559748" y="4010187"/>
                <a:ext cx="300073" cy="302804"/>
              </a:xfrm>
              <a:prstGeom prst="ellipse">
                <a:avLst/>
              </a:prstGeom>
              <a:noFill/>
              <a:ln w="12700" cap="flat" cmpd="sng" algn="ctr">
                <a:solidFill>
                  <a:schemeClr val="accent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9" name="Arc 8">
                <a:extLst>
                  <a:ext uri="{FF2B5EF4-FFF2-40B4-BE49-F238E27FC236}">
                    <a16:creationId xmlns:a16="http://schemas.microsoft.com/office/drawing/2014/main" id="{50D5095C-7A54-4FC3-B9F9-F8C5ECCDCF8C}"/>
                  </a:ext>
                </a:extLst>
              </p:cNvPr>
              <p:cNvSpPr/>
              <p:nvPr/>
            </p:nvSpPr>
            <p:spPr>
              <a:xfrm>
                <a:off x="4381667" y="3843364"/>
                <a:ext cx="639407" cy="640656"/>
              </a:xfrm>
              <a:prstGeom prst="arc">
                <a:avLst>
                  <a:gd name="adj1" fmla="val 5320410"/>
                  <a:gd name="adj2" fmla="val 10826950"/>
                </a:avLst>
              </a:prstGeom>
              <a:noFill/>
              <a:ln w="9525" cap="flat" cmpd="sng" algn="ctr">
                <a:solidFill>
                  <a:schemeClr val="accent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A70DAE52-8E9D-4580-ACE2-822E2DFDE17A}"/>
                  </a:ext>
                </a:extLst>
              </p:cNvPr>
              <p:cNvSpPr/>
              <p:nvPr/>
            </p:nvSpPr>
            <p:spPr>
              <a:xfrm>
                <a:off x="4641076" y="4091496"/>
                <a:ext cx="137416" cy="138785"/>
              </a:xfrm>
              <a:prstGeom prst="ellipse">
                <a:avLst/>
              </a:prstGeom>
              <a:solidFill>
                <a:schemeClr val="accent1"/>
              </a:solidFill>
              <a:ln w="12700" cap="flat" cmpd="sng" algn="ctr">
                <a:solidFill>
                  <a:schemeClr val="accent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6" name="Straight Connector 183">
              <a:extLst>
                <a:ext uri="{FF2B5EF4-FFF2-40B4-BE49-F238E27FC236}">
                  <a16:creationId xmlns:a16="http://schemas.microsoft.com/office/drawing/2014/main" id="{F397E086-F8AB-4396-B515-07652BC12499}"/>
                </a:ext>
              </a:extLst>
            </p:cNvPr>
            <p:cNvCxnSpPr>
              <a:cxnSpLocks noChangeShapeType="1"/>
            </p:cNvCxnSpPr>
            <p:nvPr/>
          </p:nvCxnSpPr>
          <p:spPr bwMode="auto">
            <a:xfrm flipV="1">
              <a:off x="690830" y="2535846"/>
              <a:ext cx="0" cy="618104"/>
            </a:xfrm>
            <a:prstGeom prst="line">
              <a:avLst/>
            </a:prstGeom>
            <a:noFill/>
            <a:ln w="9525" algn="ctr">
              <a:solidFill>
                <a:schemeClr val="accent1"/>
              </a:solidFill>
              <a:round/>
              <a:headEnd/>
              <a:tailEnd type="oval" w="med" len="med"/>
            </a:ln>
            <a:extLst>
              <a:ext uri="{909E8E84-426E-40DD-AFC4-6F175D3DCCD1}">
                <a14:hiddenFill xmlns:a14="http://schemas.microsoft.com/office/drawing/2010/main">
                  <a:noFill/>
                </a14:hiddenFill>
              </a:ext>
            </a:extLst>
          </p:spPr>
        </p:cxnSp>
      </p:grpSp>
      <p:sp>
        <p:nvSpPr>
          <p:cNvPr id="11" name="Oval 10">
            <a:extLst>
              <a:ext uri="{FF2B5EF4-FFF2-40B4-BE49-F238E27FC236}">
                <a16:creationId xmlns:a16="http://schemas.microsoft.com/office/drawing/2014/main" id="{1B640B69-C2FE-4959-90D1-199EBB51E7B9}"/>
              </a:ext>
            </a:extLst>
          </p:cNvPr>
          <p:cNvSpPr/>
          <p:nvPr/>
        </p:nvSpPr>
        <p:spPr bwMode="auto">
          <a:xfrm flipV="1">
            <a:off x="6241867" y="3304457"/>
            <a:ext cx="789687" cy="798295"/>
          </a:xfrm>
          <a:prstGeom prst="ellipse">
            <a:avLst/>
          </a:prstGeom>
          <a:noFill/>
          <a:ln w="12700" cap="flat" cmpd="sng" algn="ctr">
            <a:solidFill>
              <a:schemeClr val="accent6">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305014E1-7CCC-4F5B-9A07-0980BEA41DE2}"/>
              </a:ext>
            </a:extLst>
          </p:cNvPr>
          <p:cNvSpPr/>
          <p:nvPr/>
        </p:nvSpPr>
        <p:spPr bwMode="auto">
          <a:xfrm flipV="1">
            <a:off x="6400686" y="3462337"/>
            <a:ext cx="472047" cy="480312"/>
          </a:xfrm>
          <a:prstGeom prst="ellipse">
            <a:avLst/>
          </a:prstGeom>
          <a:noFill/>
          <a:ln w="12700" cap="flat" cmpd="sng" algn="ctr">
            <a:solidFill>
              <a:schemeClr val="accent6">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13" name="Arc 12">
            <a:extLst>
              <a:ext uri="{FF2B5EF4-FFF2-40B4-BE49-F238E27FC236}">
                <a16:creationId xmlns:a16="http://schemas.microsoft.com/office/drawing/2014/main" id="{72E99D69-2458-4D63-ADB4-2D8376AB0257}"/>
              </a:ext>
            </a:extLst>
          </p:cNvPr>
          <p:cNvSpPr/>
          <p:nvPr/>
        </p:nvSpPr>
        <p:spPr bwMode="auto">
          <a:xfrm flipV="1">
            <a:off x="6120547" y="3191048"/>
            <a:ext cx="1005857" cy="1016217"/>
          </a:xfrm>
          <a:prstGeom prst="arc">
            <a:avLst>
              <a:gd name="adj1" fmla="val 5320410"/>
              <a:gd name="adj2" fmla="val 10826950"/>
            </a:avLst>
          </a:prstGeom>
          <a:noFill/>
          <a:ln w="9525" cap="flat" cmpd="sng" algn="ctr">
            <a:solidFill>
              <a:schemeClr val="accent6">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4864030B-1F58-40BF-9695-3670467F7385}"/>
              </a:ext>
            </a:extLst>
          </p:cNvPr>
          <p:cNvSpPr/>
          <p:nvPr/>
        </p:nvSpPr>
        <p:spPr bwMode="auto">
          <a:xfrm flipV="1">
            <a:off x="6528623" y="3593531"/>
            <a:ext cx="216171" cy="220143"/>
          </a:xfrm>
          <a:prstGeom prst="ellipse">
            <a:avLst/>
          </a:prstGeom>
          <a:solidFill>
            <a:schemeClr val="accent6">
              <a:lumMod val="75000"/>
            </a:schemeClr>
          </a:solidFill>
          <a:ln w="12700" cap="flat" cmpd="sng" algn="ctr">
            <a:noFill/>
            <a:prstDash val="solid"/>
          </a:ln>
          <a:effectLst/>
        </p:spPr>
        <p:txBody>
          <a:bodyPr anchor="ctr"/>
          <a:lstStyle/>
          <a:p>
            <a:pPr algn="ctr" defTabSz="870840"/>
            <a:endParaRPr lang="en-GB" sz="1200" kern="0">
              <a:solidFill>
                <a:schemeClr val="bg1"/>
              </a:solidFill>
              <a:latin typeface="Calibri" panose="020F0502020204030204" pitchFamily="34" charset="0"/>
              <a:cs typeface="Calibri" panose="020F0502020204030204" pitchFamily="34" charset="0"/>
            </a:endParaRPr>
          </a:p>
        </p:txBody>
      </p:sp>
      <p:cxnSp>
        <p:nvCxnSpPr>
          <p:cNvPr id="15" name="Straight Connector 165">
            <a:extLst>
              <a:ext uri="{FF2B5EF4-FFF2-40B4-BE49-F238E27FC236}">
                <a16:creationId xmlns:a16="http://schemas.microsoft.com/office/drawing/2014/main" id="{6D0FCBBE-17E4-416B-8500-D0BF45DD3CD9}"/>
              </a:ext>
            </a:extLst>
          </p:cNvPr>
          <p:cNvCxnSpPr>
            <a:cxnSpLocks noChangeShapeType="1"/>
          </p:cNvCxnSpPr>
          <p:nvPr/>
        </p:nvCxnSpPr>
        <p:spPr bwMode="auto">
          <a:xfrm flipV="1">
            <a:off x="6633084" y="2504729"/>
            <a:ext cx="0" cy="687269"/>
          </a:xfrm>
          <a:prstGeom prst="line">
            <a:avLst/>
          </a:prstGeom>
          <a:noFill/>
          <a:ln w="9525" algn="ctr">
            <a:solidFill>
              <a:schemeClr val="accent6">
                <a:lumMod val="75000"/>
              </a:schemeClr>
            </a:solidFill>
            <a:round/>
            <a:headEnd/>
            <a:tailEnd type="oval" w="med" len="med"/>
          </a:ln>
          <a:extLst>
            <a:ext uri="{909E8E84-426E-40DD-AFC4-6F175D3DCCD1}">
              <a14:hiddenFill xmlns:a14="http://schemas.microsoft.com/office/drawing/2010/main">
                <a:noFill/>
              </a14:hiddenFill>
            </a:ext>
          </a:extLst>
        </p:spPr>
      </p:cxnSp>
      <p:grpSp>
        <p:nvGrpSpPr>
          <p:cNvPr id="16" name="Group 65">
            <a:extLst>
              <a:ext uri="{FF2B5EF4-FFF2-40B4-BE49-F238E27FC236}">
                <a16:creationId xmlns:a16="http://schemas.microsoft.com/office/drawing/2014/main" id="{CC4EB508-AB67-41F9-A2E4-E5EAAF3CB9C2}"/>
              </a:ext>
            </a:extLst>
          </p:cNvPr>
          <p:cNvGrpSpPr>
            <a:grpSpLocks/>
          </p:cNvGrpSpPr>
          <p:nvPr/>
        </p:nvGrpSpPr>
        <p:grpSpPr bwMode="auto">
          <a:xfrm>
            <a:off x="2818785" y="3190583"/>
            <a:ext cx="1006915" cy="1702846"/>
            <a:chOff x="1216141" y="3153951"/>
            <a:chExt cx="913125" cy="1531475"/>
          </a:xfrm>
        </p:grpSpPr>
        <p:grpSp>
          <p:nvGrpSpPr>
            <p:cNvPr id="17" name="Group 158">
              <a:extLst>
                <a:ext uri="{FF2B5EF4-FFF2-40B4-BE49-F238E27FC236}">
                  <a16:creationId xmlns:a16="http://schemas.microsoft.com/office/drawing/2014/main" id="{2C43E3B1-24B6-46EC-AE1B-DCE236DF8482}"/>
                </a:ext>
              </a:extLst>
            </p:cNvPr>
            <p:cNvGrpSpPr>
              <a:grpSpLocks/>
            </p:cNvGrpSpPr>
            <p:nvPr/>
          </p:nvGrpSpPr>
          <p:grpSpPr bwMode="auto">
            <a:xfrm>
              <a:off x="1216141" y="3153951"/>
              <a:ext cx="913125" cy="913125"/>
              <a:chOff x="4381500" y="3843340"/>
              <a:chExt cx="640080" cy="640080"/>
            </a:xfrm>
          </p:grpSpPr>
          <p:sp>
            <p:nvSpPr>
              <p:cNvPr id="19" name="Oval 18">
                <a:extLst>
                  <a:ext uri="{FF2B5EF4-FFF2-40B4-BE49-F238E27FC236}">
                    <a16:creationId xmlns:a16="http://schemas.microsoft.com/office/drawing/2014/main" id="{3AB236B6-2E77-4457-B52C-AB1E8DF25A1A}"/>
                  </a:ext>
                </a:extLst>
              </p:cNvPr>
              <p:cNvSpPr/>
              <p:nvPr/>
            </p:nvSpPr>
            <p:spPr>
              <a:xfrm>
                <a:off x="4458396" y="3909523"/>
                <a:ext cx="503392" cy="504674"/>
              </a:xfrm>
              <a:prstGeom prst="ellipse">
                <a:avLst/>
              </a:prstGeom>
              <a:no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19B13E6A-4E1B-44D9-8DAC-B2C603D10D52}"/>
                  </a:ext>
                </a:extLst>
              </p:cNvPr>
              <p:cNvSpPr/>
              <p:nvPr/>
            </p:nvSpPr>
            <p:spPr>
              <a:xfrm>
                <a:off x="4559355" y="4010458"/>
                <a:ext cx="300073" cy="302804"/>
              </a:xfrm>
              <a:prstGeom prst="ellipse">
                <a:avLst/>
              </a:prstGeom>
              <a:no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1" name="Arc 20">
                <a:extLst>
                  <a:ext uri="{FF2B5EF4-FFF2-40B4-BE49-F238E27FC236}">
                    <a16:creationId xmlns:a16="http://schemas.microsoft.com/office/drawing/2014/main" id="{D3AC6007-C2BD-49E3-98B0-9ACD696C6191}"/>
                  </a:ext>
                </a:extLst>
              </p:cNvPr>
              <p:cNvSpPr/>
              <p:nvPr/>
            </p:nvSpPr>
            <p:spPr>
              <a:xfrm>
                <a:off x="4381274" y="3843635"/>
                <a:ext cx="640810" cy="642057"/>
              </a:xfrm>
              <a:prstGeom prst="arc">
                <a:avLst>
                  <a:gd name="adj1" fmla="val 5320410"/>
                  <a:gd name="adj2" fmla="val 10826950"/>
                </a:avLst>
              </a:prstGeom>
              <a:noFill/>
              <a:ln w="9525"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129F3546-F20B-4C1F-AE95-B596D9FE3033}"/>
                  </a:ext>
                </a:extLst>
              </p:cNvPr>
              <p:cNvSpPr/>
              <p:nvPr/>
            </p:nvSpPr>
            <p:spPr>
              <a:xfrm>
                <a:off x="4640683" y="4093168"/>
                <a:ext cx="137416" cy="137383"/>
              </a:xfrm>
              <a:prstGeom prst="ellipse">
                <a:avLst/>
              </a:prstGeom>
              <a:solidFill>
                <a:schemeClr val="accent3"/>
              </a:solid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18" name="Straight Connector 159">
              <a:extLst>
                <a:ext uri="{FF2B5EF4-FFF2-40B4-BE49-F238E27FC236}">
                  <a16:creationId xmlns:a16="http://schemas.microsoft.com/office/drawing/2014/main" id="{99DDBE37-8516-49E9-85B6-F67DC8CD10A2}"/>
                </a:ext>
              </a:extLst>
            </p:cNvPr>
            <p:cNvCxnSpPr>
              <a:cxnSpLocks noChangeShapeType="1"/>
            </p:cNvCxnSpPr>
            <p:nvPr/>
          </p:nvCxnSpPr>
          <p:spPr bwMode="auto">
            <a:xfrm>
              <a:off x="1681563" y="4064608"/>
              <a:ext cx="0" cy="620818"/>
            </a:xfrm>
            <a:prstGeom prst="line">
              <a:avLst/>
            </a:prstGeom>
            <a:noFill/>
            <a:ln w="9525" algn="ctr">
              <a:solidFill>
                <a:schemeClr val="accent3"/>
              </a:solidFill>
              <a:round/>
              <a:headEnd/>
              <a:tailEnd type="oval" w="med" len="med"/>
            </a:ln>
            <a:extLst>
              <a:ext uri="{909E8E84-426E-40DD-AFC4-6F175D3DCCD1}">
                <a14:hiddenFill xmlns:a14="http://schemas.microsoft.com/office/drawing/2010/main">
                  <a:noFill/>
                </a14:hiddenFill>
              </a:ext>
            </a:extLst>
          </p:spPr>
        </p:cxnSp>
      </p:grpSp>
      <p:grpSp>
        <p:nvGrpSpPr>
          <p:cNvPr id="23" name="Group 66">
            <a:extLst>
              <a:ext uri="{FF2B5EF4-FFF2-40B4-BE49-F238E27FC236}">
                <a16:creationId xmlns:a16="http://schemas.microsoft.com/office/drawing/2014/main" id="{F6EE07C7-B9D6-436E-91C4-B39FE567D309}"/>
              </a:ext>
            </a:extLst>
          </p:cNvPr>
          <p:cNvGrpSpPr>
            <a:grpSpLocks/>
          </p:cNvGrpSpPr>
          <p:nvPr/>
        </p:nvGrpSpPr>
        <p:grpSpPr bwMode="auto">
          <a:xfrm>
            <a:off x="3936117" y="2504729"/>
            <a:ext cx="1006915" cy="1702573"/>
            <a:chOff x="2225394" y="2535846"/>
            <a:chExt cx="913125" cy="1531230"/>
          </a:xfrm>
        </p:grpSpPr>
        <p:grpSp>
          <p:nvGrpSpPr>
            <p:cNvPr id="24" name="Group 152">
              <a:extLst>
                <a:ext uri="{FF2B5EF4-FFF2-40B4-BE49-F238E27FC236}">
                  <a16:creationId xmlns:a16="http://schemas.microsoft.com/office/drawing/2014/main" id="{876341EE-291A-4BC2-B76D-05F9EB93C8AC}"/>
                </a:ext>
              </a:extLst>
            </p:cNvPr>
            <p:cNvGrpSpPr>
              <a:grpSpLocks/>
            </p:cNvGrpSpPr>
            <p:nvPr/>
          </p:nvGrpSpPr>
          <p:grpSpPr bwMode="auto">
            <a:xfrm flipV="1">
              <a:off x="2225394" y="3153951"/>
              <a:ext cx="913125" cy="913125"/>
              <a:chOff x="4381500" y="3843340"/>
              <a:chExt cx="640080" cy="640080"/>
            </a:xfrm>
          </p:grpSpPr>
          <p:sp>
            <p:nvSpPr>
              <p:cNvPr id="26" name="Oval 25">
                <a:extLst>
                  <a:ext uri="{FF2B5EF4-FFF2-40B4-BE49-F238E27FC236}">
                    <a16:creationId xmlns:a16="http://schemas.microsoft.com/office/drawing/2014/main" id="{383AC015-413B-4B3B-8349-DC5DE3726F5C}"/>
                  </a:ext>
                </a:extLst>
              </p:cNvPr>
              <p:cNvSpPr/>
              <p:nvPr/>
            </p:nvSpPr>
            <p:spPr>
              <a:xfrm>
                <a:off x="4459044" y="3909252"/>
                <a:ext cx="501991" cy="503271"/>
              </a:xfrm>
              <a:prstGeom prst="ellipse">
                <a:avLst/>
              </a:prstGeom>
              <a:noFill/>
              <a:ln w="12700" cap="flat" cmpd="sng" algn="ctr">
                <a:solidFill>
                  <a:schemeClr val="tx2"/>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id="{3684F06C-2B82-429A-93C4-DC04B3C177AB}"/>
                  </a:ext>
                </a:extLst>
              </p:cNvPr>
              <p:cNvSpPr/>
              <p:nvPr/>
            </p:nvSpPr>
            <p:spPr>
              <a:xfrm>
                <a:off x="4560003" y="4010187"/>
                <a:ext cx="300073" cy="302804"/>
              </a:xfrm>
              <a:prstGeom prst="ellipse">
                <a:avLst/>
              </a:prstGeom>
              <a:noFill/>
              <a:ln w="12700" cap="flat" cmpd="sng" algn="ctr">
                <a:solidFill>
                  <a:schemeClr val="tx2"/>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8" name="Arc 27">
                <a:extLst>
                  <a:ext uri="{FF2B5EF4-FFF2-40B4-BE49-F238E27FC236}">
                    <a16:creationId xmlns:a16="http://schemas.microsoft.com/office/drawing/2014/main" id="{A3A446A3-DC25-4074-933A-E4C14AB07504}"/>
                  </a:ext>
                </a:extLst>
              </p:cNvPr>
              <p:cNvSpPr/>
              <p:nvPr/>
            </p:nvSpPr>
            <p:spPr>
              <a:xfrm>
                <a:off x="4381923" y="3843364"/>
                <a:ext cx="639407" cy="640656"/>
              </a:xfrm>
              <a:prstGeom prst="arc">
                <a:avLst>
                  <a:gd name="adj1" fmla="val 5320410"/>
                  <a:gd name="adj2" fmla="val 10826950"/>
                </a:avLst>
              </a:prstGeom>
              <a:noFill/>
              <a:ln w="9525" cap="flat" cmpd="sng" algn="ctr">
                <a:solidFill>
                  <a:schemeClr val="tx2"/>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10581BD6-713C-4CBE-9271-72FD1CE5961F}"/>
                  </a:ext>
                </a:extLst>
              </p:cNvPr>
              <p:cNvSpPr/>
              <p:nvPr/>
            </p:nvSpPr>
            <p:spPr>
              <a:xfrm>
                <a:off x="4641331" y="4091496"/>
                <a:ext cx="137416" cy="138785"/>
              </a:xfrm>
              <a:prstGeom prst="ellipse">
                <a:avLst/>
              </a:prstGeom>
              <a:solidFill>
                <a:schemeClr val="bg2"/>
              </a:solidFill>
              <a:ln w="12700" cap="flat" cmpd="sng" algn="ctr">
                <a:solidFill>
                  <a:schemeClr val="tx2"/>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25" name="Straight Connector 153">
              <a:extLst>
                <a:ext uri="{FF2B5EF4-FFF2-40B4-BE49-F238E27FC236}">
                  <a16:creationId xmlns:a16="http://schemas.microsoft.com/office/drawing/2014/main" id="{045CBA5F-B46C-4810-9D5F-55BD9ED894D0}"/>
                </a:ext>
              </a:extLst>
            </p:cNvPr>
            <p:cNvCxnSpPr>
              <a:cxnSpLocks noChangeShapeType="1"/>
            </p:cNvCxnSpPr>
            <p:nvPr/>
          </p:nvCxnSpPr>
          <p:spPr bwMode="auto">
            <a:xfrm flipV="1">
              <a:off x="2690816" y="2535846"/>
              <a:ext cx="0" cy="618104"/>
            </a:xfrm>
            <a:prstGeom prst="line">
              <a:avLst/>
            </a:prstGeom>
            <a:noFill/>
            <a:ln w="9525" algn="ctr">
              <a:solidFill>
                <a:schemeClr val="tx2"/>
              </a:solidFill>
              <a:round/>
              <a:headEnd/>
              <a:tailEnd type="oval" w="med" len="med"/>
            </a:ln>
            <a:extLst>
              <a:ext uri="{909E8E84-426E-40DD-AFC4-6F175D3DCCD1}">
                <a14:hiddenFill xmlns:a14="http://schemas.microsoft.com/office/drawing/2010/main">
                  <a:noFill/>
                </a14:hiddenFill>
              </a:ext>
            </a:extLst>
          </p:spPr>
        </p:cxnSp>
      </p:grpSp>
      <p:grpSp>
        <p:nvGrpSpPr>
          <p:cNvPr id="30" name="Group 67">
            <a:extLst>
              <a:ext uri="{FF2B5EF4-FFF2-40B4-BE49-F238E27FC236}">
                <a16:creationId xmlns:a16="http://schemas.microsoft.com/office/drawing/2014/main" id="{450D67A3-4CC5-42CE-A325-797EDEE4CE34}"/>
              </a:ext>
            </a:extLst>
          </p:cNvPr>
          <p:cNvGrpSpPr>
            <a:grpSpLocks/>
          </p:cNvGrpSpPr>
          <p:nvPr/>
        </p:nvGrpSpPr>
        <p:grpSpPr bwMode="auto">
          <a:xfrm>
            <a:off x="5017021" y="3190583"/>
            <a:ext cx="1006915" cy="1702846"/>
            <a:chOff x="3253167" y="3153951"/>
            <a:chExt cx="913125" cy="1531475"/>
          </a:xfrm>
        </p:grpSpPr>
        <p:grpSp>
          <p:nvGrpSpPr>
            <p:cNvPr id="31" name="Group 146">
              <a:extLst>
                <a:ext uri="{FF2B5EF4-FFF2-40B4-BE49-F238E27FC236}">
                  <a16:creationId xmlns:a16="http://schemas.microsoft.com/office/drawing/2014/main" id="{1D1A0744-6734-4C48-92C7-3FD5031DE356}"/>
                </a:ext>
              </a:extLst>
            </p:cNvPr>
            <p:cNvGrpSpPr>
              <a:grpSpLocks/>
            </p:cNvGrpSpPr>
            <p:nvPr/>
          </p:nvGrpSpPr>
          <p:grpSpPr bwMode="auto">
            <a:xfrm>
              <a:off x="3253167" y="3153951"/>
              <a:ext cx="913125" cy="913125"/>
              <a:chOff x="4381500" y="3843340"/>
              <a:chExt cx="640080" cy="640080"/>
            </a:xfrm>
          </p:grpSpPr>
          <p:sp>
            <p:nvSpPr>
              <p:cNvPr id="33" name="Oval 32">
                <a:extLst>
                  <a:ext uri="{FF2B5EF4-FFF2-40B4-BE49-F238E27FC236}">
                    <a16:creationId xmlns:a16="http://schemas.microsoft.com/office/drawing/2014/main" id="{244CCA41-6FC2-4357-BBB7-53429716A6EA}"/>
                  </a:ext>
                </a:extLst>
              </p:cNvPr>
              <p:cNvSpPr/>
              <p:nvPr/>
            </p:nvSpPr>
            <p:spPr>
              <a:xfrm>
                <a:off x="4459012" y="3909523"/>
                <a:ext cx="501991" cy="504674"/>
              </a:xfrm>
              <a:prstGeom prst="ellipse">
                <a:avLst/>
              </a:prstGeom>
              <a:noFill/>
              <a:ln w="12700" cap="flat" cmpd="sng" algn="ctr">
                <a:solidFill>
                  <a:schemeClr val="accent4"/>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4E560612-D83E-4B87-A631-53B834877684}"/>
                  </a:ext>
                </a:extLst>
              </p:cNvPr>
              <p:cNvSpPr/>
              <p:nvPr/>
            </p:nvSpPr>
            <p:spPr>
              <a:xfrm>
                <a:off x="4559971" y="4010458"/>
                <a:ext cx="300073" cy="302804"/>
              </a:xfrm>
              <a:prstGeom prst="ellipse">
                <a:avLst/>
              </a:prstGeom>
              <a:noFill/>
              <a:ln w="12700" cap="flat" cmpd="sng" algn="ctr">
                <a:solidFill>
                  <a:schemeClr val="accent4"/>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35" name="Arc 34">
                <a:extLst>
                  <a:ext uri="{FF2B5EF4-FFF2-40B4-BE49-F238E27FC236}">
                    <a16:creationId xmlns:a16="http://schemas.microsoft.com/office/drawing/2014/main" id="{9E7F7E96-0457-4337-9655-C692AB5F4996}"/>
                  </a:ext>
                </a:extLst>
              </p:cNvPr>
              <p:cNvSpPr/>
              <p:nvPr/>
            </p:nvSpPr>
            <p:spPr>
              <a:xfrm>
                <a:off x="4381891" y="3843635"/>
                <a:ext cx="639407" cy="642057"/>
              </a:xfrm>
              <a:prstGeom prst="arc">
                <a:avLst>
                  <a:gd name="adj1" fmla="val 5320410"/>
                  <a:gd name="adj2" fmla="val 10826950"/>
                </a:avLst>
              </a:prstGeom>
              <a:noFill/>
              <a:ln w="9525" cap="flat" cmpd="sng" algn="ctr">
                <a:solidFill>
                  <a:schemeClr val="accent4"/>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36" name="Oval 35">
                <a:extLst>
                  <a:ext uri="{FF2B5EF4-FFF2-40B4-BE49-F238E27FC236}">
                    <a16:creationId xmlns:a16="http://schemas.microsoft.com/office/drawing/2014/main" id="{F193F20A-6A58-41D8-98A0-0DC1F96AC0E0}"/>
                  </a:ext>
                </a:extLst>
              </p:cNvPr>
              <p:cNvSpPr/>
              <p:nvPr/>
            </p:nvSpPr>
            <p:spPr>
              <a:xfrm>
                <a:off x="4641299" y="4093168"/>
                <a:ext cx="137416" cy="137383"/>
              </a:xfrm>
              <a:prstGeom prst="ellipse">
                <a:avLst/>
              </a:prstGeom>
              <a:solidFill>
                <a:schemeClr val="accent4"/>
              </a:solidFill>
              <a:ln w="12700" cap="flat" cmpd="sng" algn="ctr">
                <a:solidFill>
                  <a:schemeClr val="accent4"/>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32" name="Straight Connector 147">
              <a:extLst>
                <a:ext uri="{FF2B5EF4-FFF2-40B4-BE49-F238E27FC236}">
                  <a16:creationId xmlns:a16="http://schemas.microsoft.com/office/drawing/2014/main" id="{EF07D883-9F7A-4941-90F5-749E673404F3}"/>
                </a:ext>
              </a:extLst>
            </p:cNvPr>
            <p:cNvCxnSpPr>
              <a:cxnSpLocks noChangeShapeType="1"/>
            </p:cNvCxnSpPr>
            <p:nvPr/>
          </p:nvCxnSpPr>
          <p:spPr bwMode="auto">
            <a:xfrm>
              <a:off x="3718589" y="4064608"/>
              <a:ext cx="0" cy="620818"/>
            </a:xfrm>
            <a:prstGeom prst="line">
              <a:avLst/>
            </a:prstGeom>
            <a:noFill/>
            <a:ln w="9525" algn="ctr">
              <a:solidFill>
                <a:schemeClr val="accent4"/>
              </a:solidFill>
              <a:round/>
              <a:headEnd/>
              <a:tailEnd type="oval" w="med" len="med"/>
            </a:ln>
            <a:extLst>
              <a:ext uri="{909E8E84-426E-40DD-AFC4-6F175D3DCCD1}">
                <a14:hiddenFill xmlns:a14="http://schemas.microsoft.com/office/drawing/2010/main">
                  <a:noFill/>
                </a14:hiddenFill>
              </a:ext>
            </a:extLst>
          </p:spPr>
        </p:cxnSp>
      </p:grpSp>
      <p:grpSp>
        <p:nvGrpSpPr>
          <p:cNvPr id="37" name="Group 69">
            <a:extLst>
              <a:ext uri="{FF2B5EF4-FFF2-40B4-BE49-F238E27FC236}">
                <a16:creationId xmlns:a16="http://schemas.microsoft.com/office/drawing/2014/main" id="{DF2151BF-8C7A-4955-9746-EE0E8ABD530F}"/>
              </a:ext>
            </a:extLst>
          </p:cNvPr>
          <p:cNvGrpSpPr>
            <a:grpSpLocks/>
          </p:cNvGrpSpPr>
          <p:nvPr/>
        </p:nvGrpSpPr>
        <p:grpSpPr bwMode="auto">
          <a:xfrm>
            <a:off x="7215257" y="3190583"/>
            <a:ext cx="1006915" cy="1702846"/>
            <a:chOff x="5271673" y="3153951"/>
            <a:chExt cx="913125" cy="1531475"/>
          </a:xfrm>
        </p:grpSpPr>
        <p:grpSp>
          <p:nvGrpSpPr>
            <p:cNvPr id="38" name="Group 140">
              <a:extLst>
                <a:ext uri="{FF2B5EF4-FFF2-40B4-BE49-F238E27FC236}">
                  <a16:creationId xmlns:a16="http://schemas.microsoft.com/office/drawing/2014/main" id="{04E846D8-B965-47DC-87EB-84189BE06885}"/>
                </a:ext>
              </a:extLst>
            </p:cNvPr>
            <p:cNvGrpSpPr>
              <a:grpSpLocks/>
            </p:cNvGrpSpPr>
            <p:nvPr/>
          </p:nvGrpSpPr>
          <p:grpSpPr bwMode="auto">
            <a:xfrm>
              <a:off x="5271673" y="3153951"/>
              <a:ext cx="913125" cy="913125"/>
              <a:chOff x="4381500" y="3843340"/>
              <a:chExt cx="640080" cy="640080"/>
            </a:xfrm>
          </p:grpSpPr>
          <p:sp>
            <p:nvSpPr>
              <p:cNvPr id="40" name="Oval 39">
                <a:extLst>
                  <a:ext uri="{FF2B5EF4-FFF2-40B4-BE49-F238E27FC236}">
                    <a16:creationId xmlns:a16="http://schemas.microsoft.com/office/drawing/2014/main" id="{E5052386-E8D3-42AE-B6B7-EEE444248904}"/>
                  </a:ext>
                </a:extLst>
              </p:cNvPr>
              <p:cNvSpPr/>
              <p:nvPr/>
            </p:nvSpPr>
            <p:spPr>
              <a:xfrm>
                <a:off x="4458226" y="3909523"/>
                <a:ext cx="503393" cy="504674"/>
              </a:xfrm>
              <a:prstGeom prst="ellipse">
                <a:avLst/>
              </a:prstGeom>
              <a:noFill/>
              <a:ln w="12700" cap="flat" cmpd="sng" algn="ctr">
                <a:solidFill>
                  <a:schemeClr val="accent1">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1" name="Oval 40">
                <a:extLst>
                  <a:ext uri="{FF2B5EF4-FFF2-40B4-BE49-F238E27FC236}">
                    <a16:creationId xmlns:a16="http://schemas.microsoft.com/office/drawing/2014/main" id="{57FE086B-F312-4FEF-B6CA-8495B90F31A1}"/>
                  </a:ext>
                </a:extLst>
              </p:cNvPr>
              <p:cNvSpPr/>
              <p:nvPr/>
            </p:nvSpPr>
            <p:spPr>
              <a:xfrm>
                <a:off x="4559185" y="4010458"/>
                <a:ext cx="301475" cy="302804"/>
              </a:xfrm>
              <a:prstGeom prst="ellipse">
                <a:avLst/>
              </a:prstGeom>
              <a:noFill/>
              <a:ln w="12700" cap="flat" cmpd="sng" algn="ctr">
                <a:solidFill>
                  <a:schemeClr val="accent1">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2" name="Arc 41">
                <a:extLst>
                  <a:ext uri="{FF2B5EF4-FFF2-40B4-BE49-F238E27FC236}">
                    <a16:creationId xmlns:a16="http://schemas.microsoft.com/office/drawing/2014/main" id="{4F869FF6-8425-4F45-AA8C-FAF718D16EC1}"/>
                  </a:ext>
                </a:extLst>
              </p:cNvPr>
              <p:cNvSpPr/>
              <p:nvPr/>
            </p:nvSpPr>
            <p:spPr>
              <a:xfrm>
                <a:off x="4381105" y="3843635"/>
                <a:ext cx="640809" cy="642057"/>
              </a:xfrm>
              <a:prstGeom prst="arc">
                <a:avLst>
                  <a:gd name="adj1" fmla="val 5320410"/>
                  <a:gd name="adj2" fmla="val 10826950"/>
                </a:avLst>
              </a:prstGeom>
              <a:noFill/>
              <a:ln w="9525" cap="flat" cmpd="sng" algn="ctr">
                <a:solidFill>
                  <a:schemeClr val="accent1">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3" name="Oval 42">
                <a:extLst>
                  <a:ext uri="{FF2B5EF4-FFF2-40B4-BE49-F238E27FC236}">
                    <a16:creationId xmlns:a16="http://schemas.microsoft.com/office/drawing/2014/main" id="{99A17D66-5923-42C8-98DF-B4AB0D8D0EEE}"/>
                  </a:ext>
                </a:extLst>
              </p:cNvPr>
              <p:cNvSpPr/>
              <p:nvPr/>
            </p:nvSpPr>
            <p:spPr>
              <a:xfrm>
                <a:off x="4641916" y="4093168"/>
                <a:ext cx="136014" cy="137383"/>
              </a:xfrm>
              <a:prstGeom prst="ellipse">
                <a:avLst/>
              </a:prstGeom>
              <a:solidFill>
                <a:schemeClr val="accent1">
                  <a:lumMod val="75000"/>
                </a:schemeClr>
              </a:solidFill>
              <a:ln w="12700" cap="flat" cmpd="sng" algn="ctr">
                <a:solidFill>
                  <a:schemeClr val="accent1">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39" name="Straight Connector 141">
              <a:extLst>
                <a:ext uri="{FF2B5EF4-FFF2-40B4-BE49-F238E27FC236}">
                  <a16:creationId xmlns:a16="http://schemas.microsoft.com/office/drawing/2014/main" id="{1A9A523A-06FD-47F9-A610-A1DCB97816CC}"/>
                </a:ext>
              </a:extLst>
            </p:cNvPr>
            <p:cNvCxnSpPr>
              <a:cxnSpLocks noChangeShapeType="1"/>
            </p:cNvCxnSpPr>
            <p:nvPr/>
          </p:nvCxnSpPr>
          <p:spPr bwMode="auto">
            <a:xfrm>
              <a:off x="5737096" y="4064608"/>
              <a:ext cx="0" cy="620818"/>
            </a:xfrm>
            <a:prstGeom prst="line">
              <a:avLst/>
            </a:prstGeom>
            <a:noFill/>
            <a:ln w="9525" algn="ctr">
              <a:solidFill>
                <a:schemeClr val="accent1">
                  <a:lumMod val="75000"/>
                </a:schemeClr>
              </a:solidFill>
              <a:round/>
              <a:headEnd/>
              <a:tailEnd type="oval" w="med" len="med"/>
            </a:ln>
            <a:extLst>
              <a:ext uri="{909E8E84-426E-40DD-AFC4-6F175D3DCCD1}">
                <a14:hiddenFill xmlns:a14="http://schemas.microsoft.com/office/drawing/2010/main">
                  <a:noFill/>
                </a14:hiddenFill>
              </a:ext>
            </a:extLst>
          </p:spPr>
        </p:cxnSp>
      </p:grpSp>
      <p:grpSp>
        <p:nvGrpSpPr>
          <p:cNvPr id="44" name="Group 70">
            <a:extLst>
              <a:ext uri="{FF2B5EF4-FFF2-40B4-BE49-F238E27FC236}">
                <a16:creationId xmlns:a16="http://schemas.microsoft.com/office/drawing/2014/main" id="{C2824D03-06B8-4714-8BE4-09A17978C215}"/>
              </a:ext>
            </a:extLst>
          </p:cNvPr>
          <p:cNvGrpSpPr>
            <a:grpSpLocks/>
          </p:cNvGrpSpPr>
          <p:nvPr/>
        </p:nvGrpSpPr>
        <p:grpSpPr bwMode="auto">
          <a:xfrm>
            <a:off x="8314375" y="2504729"/>
            <a:ext cx="1006915" cy="1702573"/>
            <a:chOff x="6206849" y="2535846"/>
            <a:chExt cx="913125" cy="1531230"/>
          </a:xfrm>
        </p:grpSpPr>
        <p:grpSp>
          <p:nvGrpSpPr>
            <p:cNvPr id="45" name="Group 134">
              <a:extLst>
                <a:ext uri="{FF2B5EF4-FFF2-40B4-BE49-F238E27FC236}">
                  <a16:creationId xmlns:a16="http://schemas.microsoft.com/office/drawing/2014/main" id="{32D2F730-10A9-4BAD-B4EA-8158B7ED807A}"/>
                </a:ext>
              </a:extLst>
            </p:cNvPr>
            <p:cNvGrpSpPr>
              <a:grpSpLocks/>
            </p:cNvGrpSpPr>
            <p:nvPr/>
          </p:nvGrpSpPr>
          <p:grpSpPr bwMode="auto">
            <a:xfrm flipV="1">
              <a:off x="6206849" y="3153951"/>
              <a:ext cx="913125" cy="913125"/>
              <a:chOff x="4381500" y="3843340"/>
              <a:chExt cx="640080" cy="640080"/>
            </a:xfrm>
          </p:grpSpPr>
          <p:sp>
            <p:nvSpPr>
              <p:cNvPr id="47" name="Oval 46">
                <a:extLst>
                  <a:ext uri="{FF2B5EF4-FFF2-40B4-BE49-F238E27FC236}">
                    <a16:creationId xmlns:a16="http://schemas.microsoft.com/office/drawing/2014/main" id="{48731A30-25D1-4CE7-80EF-B953ABAADD49}"/>
                  </a:ext>
                </a:extLst>
              </p:cNvPr>
              <p:cNvSpPr/>
              <p:nvPr/>
            </p:nvSpPr>
            <p:spPr>
              <a:xfrm>
                <a:off x="4457833" y="3909252"/>
                <a:ext cx="503393" cy="503271"/>
              </a:xfrm>
              <a:prstGeom prst="ellipse">
                <a:avLst/>
              </a:prstGeom>
              <a:no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8" name="Oval 47">
                <a:extLst>
                  <a:ext uri="{FF2B5EF4-FFF2-40B4-BE49-F238E27FC236}">
                    <a16:creationId xmlns:a16="http://schemas.microsoft.com/office/drawing/2014/main" id="{83909EAD-96F7-456D-80B2-928469CF65FE}"/>
                  </a:ext>
                </a:extLst>
              </p:cNvPr>
              <p:cNvSpPr/>
              <p:nvPr/>
            </p:nvSpPr>
            <p:spPr>
              <a:xfrm>
                <a:off x="4558792" y="4010187"/>
                <a:ext cx="301475" cy="302804"/>
              </a:xfrm>
              <a:prstGeom prst="ellipse">
                <a:avLst/>
              </a:prstGeom>
              <a:no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9" name="Arc 48">
                <a:extLst>
                  <a:ext uri="{FF2B5EF4-FFF2-40B4-BE49-F238E27FC236}">
                    <a16:creationId xmlns:a16="http://schemas.microsoft.com/office/drawing/2014/main" id="{84516153-EC79-48F6-B4A5-513C7DCDEF4A}"/>
                  </a:ext>
                </a:extLst>
              </p:cNvPr>
              <p:cNvSpPr/>
              <p:nvPr/>
            </p:nvSpPr>
            <p:spPr>
              <a:xfrm>
                <a:off x="4382114" y="3843364"/>
                <a:ext cx="639407" cy="640656"/>
              </a:xfrm>
              <a:prstGeom prst="arc">
                <a:avLst>
                  <a:gd name="adj1" fmla="val 5320410"/>
                  <a:gd name="adj2" fmla="val 10826950"/>
                </a:avLst>
              </a:prstGeom>
              <a:noFill/>
              <a:ln w="9525"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50" name="Oval 49">
                <a:extLst>
                  <a:ext uri="{FF2B5EF4-FFF2-40B4-BE49-F238E27FC236}">
                    <a16:creationId xmlns:a16="http://schemas.microsoft.com/office/drawing/2014/main" id="{5493FDF5-A47E-412D-A81D-4926984D8107}"/>
                  </a:ext>
                </a:extLst>
              </p:cNvPr>
              <p:cNvSpPr/>
              <p:nvPr/>
            </p:nvSpPr>
            <p:spPr>
              <a:xfrm>
                <a:off x="4641523" y="4091496"/>
                <a:ext cx="136014" cy="138785"/>
              </a:xfrm>
              <a:prstGeom prst="ellipse">
                <a:avLst/>
              </a:prstGeom>
              <a:solidFill>
                <a:schemeClr val="accent3"/>
              </a:solid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46" name="Straight Connector 135">
              <a:extLst>
                <a:ext uri="{FF2B5EF4-FFF2-40B4-BE49-F238E27FC236}">
                  <a16:creationId xmlns:a16="http://schemas.microsoft.com/office/drawing/2014/main" id="{BAD41012-5765-47AC-978E-2D4648FF5A22}"/>
                </a:ext>
              </a:extLst>
            </p:cNvPr>
            <p:cNvCxnSpPr>
              <a:cxnSpLocks noChangeShapeType="1"/>
            </p:cNvCxnSpPr>
            <p:nvPr/>
          </p:nvCxnSpPr>
          <p:spPr bwMode="auto">
            <a:xfrm flipV="1">
              <a:off x="6672272" y="2535846"/>
              <a:ext cx="0" cy="618104"/>
            </a:xfrm>
            <a:prstGeom prst="line">
              <a:avLst/>
            </a:prstGeom>
            <a:noFill/>
            <a:ln w="9525" algn="ctr">
              <a:solidFill>
                <a:schemeClr val="accent3"/>
              </a:solidFill>
              <a:round/>
              <a:headEnd/>
              <a:tailEnd type="oval" w="med" len="med"/>
            </a:ln>
            <a:extLst>
              <a:ext uri="{909E8E84-426E-40DD-AFC4-6F175D3DCCD1}">
                <a14:hiddenFill xmlns:a14="http://schemas.microsoft.com/office/drawing/2010/main">
                  <a:noFill/>
                </a14:hiddenFill>
              </a:ext>
            </a:extLst>
          </p:spPr>
        </p:cxnSp>
      </p:grpSp>
      <p:grpSp>
        <p:nvGrpSpPr>
          <p:cNvPr id="51" name="Group 72">
            <a:extLst>
              <a:ext uri="{FF2B5EF4-FFF2-40B4-BE49-F238E27FC236}">
                <a16:creationId xmlns:a16="http://schemas.microsoft.com/office/drawing/2014/main" id="{05FFD20E-D4D9-48C7-A34C-1DDF2998965E}"/>
              </a:ext>
            </a:extLst>
          </p:cNvPr>
          <p:cNvGrpSpPr>
            <a:grpSpLocks/>
          </p:cNvGrpSpPr>
          <p:nvPr/>
        </p:nvGrpSpPr>
        <p:grpSpPr bwMode="auto">
          <a:xfrm>
            <a:off x="9424741" y="3190583"/>
            <a:ext cx="1006915" cy="1702846"/>
            <a:chOff x="7290179" y="3153951"/>
            <a:chExt cx="913125" cy="1531475"/>
          </a:xfrm>
        </p:grpSpPr>
        <p:grpSp>
          <p:nvGrpSpPr>
            <p:cNvPr id="52" name="Group 128">
              <a:extLst>
                <a:ext uri="{FF2B5EF4-FFF2-40B4-BE49-F238E27FC236}">
                  <a16:creationId xmlns:a16="http://schemas.microsoft.com/office/drawing/2014/main" id="{9EF8462C-F7CC-49BD-899F-3672A0CF3950}"/>
                </a:ext>
              </a:extLst>
            </p:cNvPr>
            <p:cNvGrpSpPr>
              <a:grpSpLocks/>
            </p:cNvGrpSpPr>
            <p:nvPr/>
          </p:nvGrpSpPr>
          <p:grpSpPr bwMode="auto">
            <a:xfrm>
              <a:off x="7290179" y="3153951"/>
              <a:ext cx="913125" cy="913125"/>
              <a:chOff x="4381500" y="3843340"/>
              <a:chExt cx="640080" cy="640080"/>
            </a:xfrm>
          </p:grpSpPr>
          <p:sp>
            <p:nvSpPr>
              <p:cNvPr id="54" name="Oval 53">
                <a:extLst>
                  <a:ext uri="{FF2B5EF4-FFF2-40B4-BE49-F238E27FC236}">
                    <a16:creationId xmlns:a16="http://schemas.microsoft.com/office/drawing/2014/main" id="{8861B0A5-BEA2-4BC1-A97E-2EC168E56D0C}"/>
                  </a:ext>
                </a:extLst>
              </p:cNvPr>
              <p:cNvSpPr/>
              <p:nvPr/>
            </p:nvSpPr>
            <p:spPr>
              <a:xfrm>
                <a:off x="4458704" y="3909523"/>
                <a:ext cx="501991" cy="504674"/>
              </a:xfrm>
              <a:prstGeom prst="ellipse">
                <a:avLst/>
              </a:prstGeom>
              <a:noFill/>
              <a:ln w="12700" cap="flat" cmpd="sng" algn="ctr">
                <a:solidFill>
                  <a:schemeClr val="tx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55" name="Oval 54">
                <a:extLst>
                  <a:ext uri="{FF2B5EF4-FFF2-40B4-BE49-F238E27FC236}">
                    <a16:creationId xmlns:a16="http://schemas.microsoft.com/office/drawing/2014/main" id="{73713868-7F00-448B-BE76-414A544B0F65}"/>
                  </a:ext>
                </a:extLst>
              </p:cNvPr>
              <p:cNvSpPr/>
              <p:nvPr/>
            </p:nvSpPr>
            <p:spPr>
              <a:xfrm>
                <a:off x="4559663" y="4010458"/>
                <a:ext cx="300073" cy="302804"/>
              </a:xfrm>
              <a:prstGeom prst="ellipse">
                <a:avLst/>
              </a:prstGeom>
              <a:noFill/>
              <a:ln w="12700" cap="flat" cmpd="sng" algn="ctr">
                <a:solidFill>
                  <a:schemeClr val="tx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56" name="Arc 55">
                <a:extLst>
                  <a:ext uri="{FF2B5EF4-FFF2-40B4-BE49-F238E27FC236}">
                    <a16:creationId xmlns:a16="http://schemas.microsoft.com/office/drawing/2014/main" id="{4405A026-8293-4718-A29E-22403F889311}"/>
                  </a:ext>
                </a:extLst>
              </p:cNvPr>
              <p:cNvSpPr/>
              <p:nvPr/>
            </p:nvSpPr>
            <p:spPr>
              <a:xfrm>
                <a:off x="4381583" y="3843635"/>
                <a:ext cx="639407" cy="642057"/>
              </a:xfrm>
              <a:prstGeom prst="arc">
                <a:avLst>
                  <a:gd name="adj1" fmla="val 5320410"/>
                  <a:gd name="adj2" fmla="val 10826950"/>
                </a:avLst>
              </a:prstGeom>
              <a:noFill/>
              <a:ln w="9525" cap="flat" cmpd="sng" algn="ctr">
                <a:solidFill>
                  <a:schemeClr val="tx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57" name="Oval 56">
                <a:extLst>
                  <a:ext uri="{FF2B5EF4-FFF2-40B4-BE49-F238E27FC236}">
                    <a16:creationId xmlns:a16="http://schemas.microsoft.com/office/drawing/2014/main" id="{231F5C45-7DCC-44FD-9BFD-AE716CE3F344}"/>
                  </a:ext>
                </a:extLst>
              </p:cNvPr>
              <p:cNvSpPr/>
              <p:nvPr/>
            </p:nvSpPr>
            <p:spPr>
              <a:xfrm>
                <a:off x="4640991" y="4093168"/>
                <a:ext cx="137416" cy="137383"/>
              </a:xfrm>
              <a:prstGeom prst="ellipse">
                <a:avLst/>
              </a:prstGeom>
              <a:solidFill>
                <a:schemeClr val="tx1"/>
              </a:solidFill>
              <a:ln w="12700" cap="flat" cmpd="sng" algn="ctr">
                <a:no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53" name="Straight Connector 129">
              <a:extLst>
                <a:ext uri="{FF2B5EF4-FFF2-40B4-BE49-F238E27FC236}">
                  <a16:creationId xmlns:a16="http://schemas.microsoft.com/office/drawing/2014/main" id="{12011D80-883A-4068-84A4-86A90C12DF93}"/>
                </a:ext>
              </a:extLst>
            </p:cNvPr>
            <p:cNvCxnSpPr>
              <a:cxnSpLocks noChangeShapeType="1"/>
            </p:cNvCxnSpPr>
            <p:nvPr/>
          </p:nvCxnSpPr>
          <p:spPr bwMode="auto">
            <a:xfrm>
              <a:off x="7755602" y="4064608"/>
              <a:ext cx="0" cy="620818"/>
            </a:xfrm>
            <a:prstGeom prst="line">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grpSp>
      <p:sp>
        <p:nvSpPr>
          <p:cNvPr id="59" name="Content Placeholder 15">
            <a:extLst>
              <a:ext uri="{FF2B5EF4-FFF2-40B4-BE49-F238E27FC236}">
                <a16:creationId xmlns:a16="http://schemas.microsoft.com/office/drawing/2014/main" id="{1B04EB23-14BF-4F9D-A62A-B27629F8CA55}"/>
              </a:ext>
            </a:extLst>
          </p:cNvPr>
          <p:cNvSpPr>
            <a:spLocks noGrp="1"/>
          </p:cNvSpPr>
          <p:nvPr>
            <p:ph sz="quarter" idx="18" hasCustomPrompt="1"/>
          </p:nvPr>
        </p:nvSpPr>
        <p:spPr>
          <a:xfrm>
            <a:off x="1589837" y="1986584"/>
            <a:ext cx="1349914" cy="241571"/>
          </a:xfrm>
          <a:prstGeom prst="rect">
            <a:avLst/>
          </a:prstGeom>
        </p:spPr>
        <p:txBody>
          <a:bodyPr/>
          <a:lstStyle>
            <a:lvl1pPr marL="0" indent="0" algn="ctr">
              <a:buNone/>
              <a:defRPr sz="1400" b="1">
                <a:solidFill>
                  <a:schemeClr val="tx1"/>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1" name="Content Placeholder 15">
            <a:extLst>
              <a:ext uri="{FF2B5EF4-FFF2-40B4-BE49-F238E27FC236}">
                <a16:creationId xmlns:a16="http://schemas.microsoft.com/office/drawing/2014/main" id="{55E3E88B-28A8-433B-BBF5-E25B9BF46716}"/>
              </a:ext>
            </a:extLst>
          </p:cNvPr>
          <p:cNvSpPr>
            <a:spLocks noGrp="1"/>
          </p:cNvSpPr>
          <p:nvPr>
            <p:ph sz="quarter" idx="36" hasCustomPrompt="1"/>
          </p:nvPr>
        </p:nvSpPr>
        <p:spPr>
          <a:xfrm>
            <a:off x="2657055" y="5223407"/>
            <a:ext cx="1349914" cy="241571"/>
          </a:xfrm>
          <a:prstGeom prst="rect">
            <a:avLst/>
          </a:prstGeom>
        </p:spPr>
        <p:txBody>
          <a:bodyPr/>
          <a:lstStyle>
            <a:lvl1pPr marL="0" indent="0" algn="ctr">
              <a:buNone/>
              <a:defRPr sz="1400" b="1">
                <a:solidFill>
                  <a:schemeClr val="tx1"/>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3" name="Content Placeholder 15">
            <a:extLst>
              <a:ext uri="{FF2B5EF4-FFF2-40B4-BE49-F238E27FC236}">
                <a16:creationId xmlns:a16="http://schemas.microsoft.com/office/drawing/2014/main" id="{76C69B00-927B-44FB-9642-995A378D7733}"/>
              </a:ext>
            </a:extLst>
          </p:cNvPr>
          <p:cNvSpPr>
            <a:spLocks noGrp="1"/>
          </p:cNvSpPr>
          <p:nvPr>
            <p:ph sz="quarter" idx="38" hasCustomPrompt="1"/>
          </p:nvPr>
        </p:nvSpPr>
        <p:spPr>
          <a:xfrm>
            <a:off x="3743490" y="1986584"/>
            <a:ext cx="1349914" cy="241571"/>
          </a:xfrm>
          <a:prstGeom prst="rect">
            <a:avLst/>
          </a:prstGeom>
        </p:spPr>
        <p:txBody>
          <a:bodyPr/>
          <a:lstStyle>
            <a:lvl1pPr marL="0" indent="0" algn="ctr">
              <a:buNone/>
              <a:defRPr sz="1400" b="1">
                <a:solidFill>
                  <a:schemeClr val="tx1"/>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5" name="Content Placeholder 15">
            <a:extLst>
              <a:ext uri="{FF2B5EF4-FFF2-40B4-BE49-F238E27FC236}">
                <a16:creationId xmlns:a16="http://schemas.microsoft.com/office/drawing/2014/main" id="{C4A0BA1B-17C1-482E-AAFC-55989239E439}"/>
              </a:ext>
            </a:extLst>
          </p:cNvPr>
          <p:cNvSpPr>
            <a:spLocks noGrp="1"/>
          </p:cNvSpPr>
          <p:nvPr>
            <p:ph sz="quarter" idx="40" hasCustomPrompt="1"/>
          </p:nvPr>
        </p:nvSpPr>
        <p:spPr>
          <a:xfrm>
            <a:off x="5933237" y="1986584"/>
            <a:ext cx="1349914" cy="241571"/>
          </a:xfrm>
          <a:prstGeom prst="rect">
            <a:avLst/>
          </a:prstGeom>
        </p:spPr>
        <p:txBody>
          <a:bodyPr/>
          <a:lstStyle>
            <a:lvl1pPr marL="0" indent="0" algn="ctr">
              <a:buNone/>
              <a:defRPr sz="1400" b="1">
                <a:solidFill>
                  <a:schemeClr val="tx1"/>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7" name="Content Placeholder 15">
            <a:extLst>
              <a:ext uri="{FF2B5EF4-FFF2-40B4-BE49-F238E27FC236}">
                <a16:creationId xmlns:a16="http://schemas.microsoft.com/office/drawing/2014/main" id="{AC37154E-190F-4426-894D-49B1F26FF9EA}"/>
              </a:ext>
            </a:extLst>
          </p:cNvPr>
          <p:cNvSpPr>
            <a:spLocks noGrp="1"/>
          </p:cNvSpPr>
          <p:nvPr>
            <p:ph sz="quarter" idx="42" hasCustomPrompt="1"/>
          </p:nvPr>
        </p:nvSpPr>
        <p:spPr>
          <a:xfrm>
            <a:off x="8147047" y="1986584"/>
            <a:ext cx="1349914" cy="241571"/>
          </a:xfrm>
          <a:prstGeom prst="rect">
            <a:avLst/>
          </a:prstGeom>
        </p:spPr>
        <p:txBody>
          <a:bodyPr/>
          <a:lstStyle>
            <a:lvl1pPr marL="0" indent="0" algn="ctr">
              <a:buNone/>
              <a:defRPr sz="1400" b="1">
                <a:solidFill>
                  <a:schemeClr val="tx1"/>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9" name="Content Placeholder 15">
            <a:extLst>
              <a:ext uri="{FF2B5EF4-FFF2-40B4-BE49-F238E27FC236}">
                <a16:creationId xmlns:a16="http://schemas.microsoft.com/office/drawing/2014/main" id="{4718BDC1-FCE7-4159-BC32-CFA5DEE413BC}"/>
              </a:ext>
            </a:extLst>
          </p:cNvPr>
          <p:cNvSpPr>
            <a:spLocks noGrp="1"/>
          </p:cNvSpPr>
          <p:nvPr>
            <p:ph sz="quarter" idx="44" hasCustomPrompt="1"/>
          </p:nvPr>
        </p:nvSpPr>
        <p:spPr>
          <a:xfrm>
            <a:off x="4882897" y="5223407"/>
            <a:ext cx="1349914" cy="241571"/>
          </a:xfrm>
          <a:prstGeom prst="rect">
            <a:avLst/>
          </a:prstGeom>
        </p:spPr>
        <p:txBody>
          <a:bodyPr/>
          <a:lstStyle>
            <a:lvl1pPr marL="0" indent="0" algn="ctr">
              <a:buNone/>
              <a:defRPr sz="1400" b="1">
                <a:solidFill>
                  <a:schemeClr val="tx1"/>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71" name="Content Placeholder 15">
            <a:extLst>
              <a:ext uri="{FF2B5EF4-FFF2-40B4-BE49-F238E27FC236}">
                <a16:creationId xmlns:a16="http://schemas.microsoft.com/office/drawing/2014/main" id="{AD994C3F-6258-4B24-A352-9A9A9372F4E7}"/>
              </a:ext>
            </a:extLst>
          </p:cNvPr>
          <p:cNvSpPr>
            <a:spLocks noGrp="1"/>
          </p:cNvSpPr>
          <p:nvPr>
            <p:ph sz="quarter" idx="46" hasCustomPrompt="1"/>
          </p:nvPr>
        </p:nvSpPr>
        <p:spPr>
          <a:xfrm>
            <a:off x="7060613" y="5223407"/>
            <a:ext cx="1349914" cy="241571"/>
          </a:xfrm>
          <a:prstGeom prst="rect">
            <a:avLst/>
          </a:prstGeom>
        </p:spPr>
        <p:txBody>
          <a:bodyPr/>
          <a:lstStyle>
            <a:lvl1pPr marL="0" indent="0" algn="ctr">
              <a:buNone/>
              <a:defRPr sz="1400" b="1">
                <a:solidFill>
                  <a:schemeClr val="tx1"/>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73" name="Content Placeholder 15">
            <a:extLst>
              <a:ext uri="{FF2B5EF4-FFF2-40B4-BE49-F238E27FC236}">
                <a16:creationId xmlns:a16="http://schemas.microsoft.com/office/drawing/2014/main" id="{9790174A-9FDA-4EE7-B755-D99582A43508}"/>
              </a:ext>
            </a:extLst>
          </p:cNvPr>
          <p:cNvSpPr>
            <a:spLocks noGrp="1"/>
          </p:cNvSpPr>
          <p:nvPr>
            <p:ph sz="quarter" idx="48" hasCustomPrompt="1"/>
          </p:nvPr>
        </p:nvSpPr>
        <p:spPr>
          <a:xfrm>
            <a:off x="9262392" y="5223407"/>
            <a:ext cx="1349914" cy="241571"/>
          </a:xfrm>
          <a:prstGeom prst="rect">
            <a:avLst/>
          </a:prstGeom>
        </p:spPr>
        <p:txBody>
          <a:bodyPr/>
          <a:lstStyle>
            <a:lvl1pPr marL="0" indent="0" algn="ctr">
              <a:buNone/>
              <a:defRPr sz="1400" b="1">
                <a:solidFill>
                  <a:schemeClr val="tx1"/>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75" name="Text Placeholder 74">
            <a:extLst>
              <a:ext uri="{FF2B5EF4-FFF2-40B4-BE49-F238E27FC236}">
                <a16:creationId xmlns:a16="http://schemas.microsoft.com/office/drawing/2014/main" id="{0328EE4A-1F03-453B-822C-630758B0BEA7}"/>
              </a:ext>
            </a:extLst>
          </p:cNvPr>
          <p:cNvSpPr>
            <a:spLocks noGrp="1"/>
          </p:cNvSpPr>
          <p:nvPr>
            <p:ph type="body" sz="quarter" idx="49" hasCustomPrompt="1"/>
          </p:nvPr>
        </p:nvSpPr>
        <p:spPr>
          <a:xfrm>
            <a:off x="1589088" y="1219200"/>
            <a:ext cx="1350962" cy="766763"/>
          </a:xfrm>
          <a:prstGeom prst="rect">
            <a:avLst/>
          </a:prstGeom>
        </p:spPr>
        <p:txBody>
          <a:bodyPr/>
          <a:lstStyle>
            <a:lvl1pPr marL="0" indent="0">
              <a:buNone/>
              <a:defRPr/>
            </a:lvl1pPr>
          </a:lstStyle>
          <a:p>
            <a:pPr lvl="0"/>
            <a:r>
              <a:rPr lang="en-US"/>
              <a:t>Text</a:t>
            </a:r>
          </a:p>
        </p:txBody>
      </p:sp>
      <p:sp>
        <p:nvSpPr>
          <p:cNvPr id="76" name="Text Placeholder 74">
            <a:extLst>
              <a:ext uri="{FF2B5EF4-FFF2-40B4-BE49-F238E27FC236}">
                <a16:creationId xmlns:a16="http://schemas.microsoft.com/office/drawing/2014/main" id="{A43116E0-B2A7-4F33-99BB-CF58ABEE5397}"/>
              </a:ext>
            </a:extLst>
          </p:cNvPr>
          <p:cNvSpPr>
            <a:spLocks noGrp="1"/>
          </p:cNvSpPr>
          <p:nvPr>
            <p:ph type="body" sz="quarter" idx="50" hasCustomPrompt="1"/>
          </p:nvPr>
        </p:nvSpPr>
        <p:spPr>
          <a:xfrm>
            <a:off x="3743490" y="1219200"/>
            <a:ext cx="1350962" cy="766763"/>
          </a:xfrm>
          <a:prstGeom prst="rect">
            <a:avLst/>
          </a:prstGeom>
        </p:spPr>
        <p:txBody>
          <a:bodyPr/>
          <a:lstStyle>
            <a:lvl1pPr marL="0" indent="0">
              <a:buNone/>
              <a:defRPr/>
            </a:lvl1pPr>
          </a:lstStyle>
          <a:p>
            <a:pPr lvl="0"/>
            <a:r>
              <a:rPr lang="en-US"/>
              <a:t>Text</a:t>
            </a:r>
          </a:p>
        </p:txBody>
      </p:sp>
      <p:sp>
        <p:nvSpPr>
          <p:cNvPr id="77" name="Text Placeholder 74">
            <a:extLst>
              <a:ext uri="{FF2B5EF4-FFF2-40B4-BE49-F238E27FC236}">
                <a16:creationId xmlns:a16="http://schemas.microsoft.com/office/drawing/2014/main" id="{FD3E0C59-3180-4274-94DC-77F58488478C}"/>
              </a:ext>
            </a:extLst>
          </p:cNvPr>
          <p:cNvSpPr>
            <a:spLocks noGrp="1"/>
          </p:cNvSpPr>
          <p:nvPr>
            <p:ph type="body" sz="quarter" idx="51" hasCustomPrompt="1"/>
          </p:nvPr>
        </p:nvSpPr>
        <p:spPr>
          <a:xfrm>
            <a:off x="5928642" y="1219200"/>
            <a:ext cx="1350962" cy="766763"/>
          </a:xfrm>
          <a:prstGeom prst="rect">
            <a:avLst/>
          </a:prstGeom>
        </p:spPr>
        <p:txBody>
          <a:bodyPr/>
          <a:lstStyle>
            <a:lvl1pPr marL="0" indent="0">
              <a:buNone/>
              <a:defRPr/>
            </a:lvl1pPr>
          </a:lstStyle>
          <a:p>
            <a:pPr lvl="0"/>
            <a:r>
              <a:rPr lang="en-US"/>
              <a:t>Text</a:t>
            </a:r>
          </a:p>
        </p:txBody>
      </p:sp>
      <p:sp>
        <p:nvSpPr>
          <p:cNvPr id="78" name="Text Placeholder 74">
            <a:extLst>
              <a:ext uri="{FF2B5EF4-FFF2-40B4-BE49-F238E27FC236}">
                <a16:creationId xmlns:a16="http://schemas.microsoft.com/office/drawing/2014/main" id="{5D802B15-48BE-4927-AC26-AC812BD953AA}"/>
              </a:ext>
            </a:extLst>
          </p:cNvPr>
          <p:cNvSpPr>
            <a:spLocks noGrp="1"/>
          </p:cNvSpPr>
          <p:nvPr>
            <p:ph type="body" sz="quarter" idx="52" hasCustomPrompt="1"/>
          </p:nvPr>
        </p:nvSpPr>
        <p:spPr>
          <a:xfrm>
            <a:off x="8145999" y="1219200"/>
            <a:ext cx="1350962" cy="766763"/>
          </a:xfrm>
          <a:prstGeom prst="rect">
            <a:avLst/>
          </a:prstGeom>
        </p:spPr>
        <p:txBody>
          <a:bodyPr/>
          <a:lstStyle>
            <a:lvl1pPr marL="0" indent="0">
              <a:buNone/>
              <a:defRPr/>
            </a:lvl1pPr>
          </a:lstStyle>
          <a:p>
            <a:pPr lvl="0"/>
            <a:r>
              <a:rPr lang="en-US"/>
              <a:t>Text</a:t>
            </a:r>
          </a:p>
        </p:txBody>
      </p:sp>
      <p:sp>
        <p:nvSpPr>
          <p:cNvPr id="79" name="Text Placeholder 74">
            <a:extLst>
              <a:ext uri="{FF2B5EF4-FFF2-40B4-BE49-F238E27FC236}">
                <a16:creationId xmlns:a16="http://schemas.microsoft.com/office/drawing/2014/main" id="{C8C4BC10-730A-4DC6-A193-11D4629AAD3C}"/>
              </a:ext>
            </a:extLst>
          </p:cNvPr>
          <p:cNvSpPr>
            <a:spLocks noGrp="1"/>
          </p:cNvSpPr>
          <p:nvPr>
            <p:ph type="body" sz="quarter" idx="53" hasCustomPrompt="1"/>
          </p:nvPr>
        </p:nvSpPr>
        <p:spPr>
          <a:xfrm>
            <a:off x="9262488" y="5503078"/>
            <a:ext cx="1350962" cy="766763"/>
          </a:xfrm>
          <a:prstGeom prst="rect">
            <a:avLst/>
          </a:prstGeom>
        </p:spPr>
        <p:txBody>
          <a:bodyPr/>
          <a:lstStyle>
            <a:lvl1pPr marL="0" indent="0">
              <a:buNone/>
              <a:defRPr/>
            </a:lvl1pPr>
          </a:lstStyle>
          <a:p>
            <a:pPr lvl="0"/>
            <a:r>
              <a:rPr lang="en-US"/>
              <a:t>Text</a:t>
            </a:r>
          </a:p>
        </p:txBody>
      </p:sp>
      <p:sp>
        <p:nvSpPr>
          <p:cNvPr id="80" name="Text Placeholder 74">
            <a:extLst>
              <a:ext uri="{FF2B5EF4-FFF2-40B4-BE49-F238E27FC236}">
                <a16:creationId xmlns:a16="http://schemas.microsoft.com/office/drawing/2014/main" id="{4D402654-5FF1-4166-8D7E-AC3935D7EE69}"/>
              </a:ext>
            </a:extLst>
          </p:cNvPr>
          <p:cNvSpPr>
            <a:spLocks noGrp="1"/>
          </p:cNvSpPr>
          <p:nvPr>
            <p:ph type="body" sz="quarter" idx="54" hasCustomPrompt="1"/>
          </p:nvPr>
        </p:nvSpPr>
        <p:spPr>
          <a:xfrm>
            <a:off x="7083493" y="5503078"/>
            <a:ext cx="1350962" cy="766763"/>
          </a:xfrm>
          <a:prstGeom prst="rect">
            <a:avLst/>
          </a:prstGeom>
        </p:spPr>
        <p:txBody>
          <a:bodyPr/>
          <a:lstStyle>
            <a:lvl1pPr marL="0" indent="0">
              <a:buNone/>
              <a:defRPr/>
            </a:lvl1pPr>
          </a:lstStyle>
          <a:p>
            <a:pPr lvl="0"/>
            <a:r>
              <a:rPr lang="en-US"/>
              <a:t>Text</a:t>
            </a:r>
          </a:p>
        </p:txBody>
      </p:sp>
      <p:sp>
        <p:nvSpPr>
          <p:cNvPr id="81" name="Text Placeholder 74">
            <a:extLst>
              <a:ext uri="{FF2B5EF4-FFF2-40B4-BE49-F238E27FC236}">
                <a16:creationId xmlns:a16="http://schemas.microsoft.com/office/drawing/2014/main" id="{5FF97F33-EB79-4737-96FF-467996AD988C}"/>
              </a:ext>
            </a:extLst>
          </p:cNvPr>
          <p:cNvSpPr>
            <a:spLocks noGrp="1"/>
          </p:cNvSpPr>
          <p:nvPr>
            <p:ph type="body" sz="quarter" idx="55" hasCustomPrompt="1"/>
          </p:nvPr>
        </p:nvSpPr>
        <p:spPr>
          <a:xfrm>
            <a:off x="4906732" y="5503078"/>
            <a:ext cx="1350962" cy="766763"/>
          </a:xfrm>
          <a:prstGeom prst="rect">
            <a:avLst/>
          </a:prstGeom>
        </p:spPr>
        <p:txBody>
          <a:bodyPr/>
          <a:lstStyle>
            <a:lvl1pPr marL="0" indent="0">
              <a:buNone/>
              <a:defRPr/>
            </a:lvl1pPr>
          </a:lstStyle>
          <a:p>
            <a:pPr lvl="0"/>
            <a:r>
              <a:rPr lang="en-US"/>
              <a:t>Text</a:t>
            </a:r>
          </a:p>
        </p:txBody>
      </p:sp>
      <p:sp>
        <p:nvSpPr>
          <p:cNvPr id="82" name="Text Placeholder 74">
            <a:extLst>
              <a:ext uri="{FF2B5EF4-FFF2-40B4-BE49-F238E27FC236}">
                <a16:creationId xmlns:a16="http://schemas.microsoft.com/office/drawing/2014/main" id="{DD90624E-68FB-4E38-9C7D-9D758D0887E6}"/>
              </a:ext>
            </a:extLst>
          </p:cNvPr>
          <p:cNvSpPr>
            <a:spLocks noGrp="1"/>
          </p:cNvSpPr>
          <p:nvPr>
            <p:ph type="body" sz="quarter" idx="56" hasCustomPrompt="1"/>
          </p:nvPr>
        </p:nvSpPr>
        <p:spPr>
          <a:xfrm>
            <a:off x="2666866" y="5503078"/>
            <a:ext cx="1350962" cy="766763"/>
          </a:xfrm>
          <a:prstGeom prst="rect">
            <a:avLst/>
          </a:prstGeom>
        </p:spPr>
        <p:txBody>
          <a:bodyPr/>
          <a:lstStyle>
            <a:lvl1pPr marL="0" indent="0">
              <a:buNone/>
              <a:defRPr/>
            </a:lvl1pPr>
          </a:lstStyle>
          <a:p>
            <a:pPr lvl="0"/>
            <a:r>
              <a:rPr lang="en-US"/>
              <a:t>Text</a:t>
            </a:r>
          </a:p>
        </p:txBody>
      </p:sp>
    </p:spTree>
    <p:extLst>
      <p:ext uri="{BB962C8B-B14F-4D97-AF65-F5344CB8AC3E}">
        <p14:creationId xmlns:p14="http://schemas.microsoft.com/office/powerpoint/2010/main" val="42705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Six points infograph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3D03-EE2D-494E-B6A0-1E5068589E8F}"/>
              </a:ext>
            </a:extLst>
          </p:cNvPr>
          <p:cNvSpPr>
            <a:spLocks noGrp="1"/>
          </p:cNvSpPr>
          <p:nvPr>
            <p:ph type="title"/>
          </p:nvPr>
        </p:nvSpPr>
        <p:spPr/>
        <p:txBody>
          <a:bodyPr/>
          <a:lstStyle/>
          <a:p>
            <a:r>
              <a:rPr lang="en-US"/>
              <a:t>Click to edit Master title style</a:t>
            </a:r>
          </a:p>
        </p:txBody>
      </p:sp>
      <p:sp>
        <p:nvSpPr>
          <p:cNvPr id="3" name="Freeform 5">
            <a:extLst>
              <a:ext uri="{FF2B5EF4-FFF2-40B4-BE49-F238E27FC236}">
                <a16:creationId xmlns:a16="http://schemas.microsoft.com/office/drawing/2014/main" id="{07B2AF1C-97C1-4829-8A74-8957D1AADD21}"/>
              </a:ext>
            </a:extLst>
          </p:cNvPr>
          <p:cNvSpPr>
            <a:spLocks/>
          </p:cNvSpPr>
          <p:nvPr/>
        </p:nvSpPr>
        <p:spPr bwMode="auto">
          <a:xfrm>
            <a:off x="6096795" y="1709708"/>
            <a:ext cx="1514475" cy="1439863"/>
          </a:xfrm>
          <a:custGeom>
            <a:avLst/>
            <a:gdLst/>
            <a:ahLst/>
            <a:cxnLst>
              <a:cxn ang="0">
                <a:pos x="451" y="262"/>
              </a:cxn>
              <a:cxn ang="0">
                <a:pos x="395" y="429"/>
              </a:cxn>
              <a:cxn ang="0">
                <a:pos x="243" y="385"/>
              </a:cxn>
              <a:cxn ang="0">
                <a:pos x="243" y="384"/>
              </a:cxn>
              <a:cxn ang="0">
                <a:pos x="194" y="318"/>
              </a:cxn>
              <a:cxn ang="0">
                <a:pos x="5" y="240"/>
              </a:cxn>
              <a:cxn ang="0">
                <a:pos x="0" y="240"/>
              </a:cxn>
              <a:cxn ang="0">
                <a:pos x="125" y="120"/>
              </a:cxn>
              <a:cxn ang="0">
                <a:pos x="13" y="0"/>
              </a:cxn>
              <a:cxn ang="0">
                <a:pos x="363" y="148"/>
              </a:cxn>
              <a:cxn ang="0">
                <a:pos x="451" y="262"/>
              </a:cxn>
            </a:cxnLst>
            <a:rect l="0" t="0" r="r" b="b"/>
            <a:pathLst>
              <a:path w="451" h="429">
                <a:moveTo>
                  <a:pt x="451" y="262"/>
                </a:moveTo>
                <a:cubicBezTo>
                  <a:pt x="395" y="429"/>
                  <a:pt x="395" y="429"/>
                  <a:pt x="395" y="429"/>
                </a:cubicBezTo>
                <a:cubicBezTo>
                  <a:pt x="243" y="385"/>
                  <a:pt x="243" y="385"/>
                  <a:pt x="243" y="385"/>
                </a:cubicBezTo>
                <a:cubicBezTo>
                  <a:pt x="243" y="385"/>
                  <a:pt x="243" y="384"/>
                  <a:pt x="243" y="384"/>
                </a:cubicBezTo>
                <a:cubicBezTo>
                  <a:pt x="230" y="360"/>
                  <a:pt x="214" y="338"/>
                  <a:pt x="194" y="318"/>
                </a:cubicBezTo>
                <a:cubicBezTo>
                  <a:pt x="142" y="266"/>
                  <a:pt x="79" y="240"/>
                  <a:pt x="5" y="240"/>
                </a:cubicBezTo>
                <a:cubicBezTo>
                  <a:pt x="4" y="240"/>
                  <a:pt x="2" y="240"/>
                  <a:pt x="0" y="240"/>
                </a:cubicBezTo>
                <a:cubicBezTo>
                  <a:pt x="125" y="120"/>
                  <a:pt x="125" y="120"/>
                  <a:pt x="125" y="120"/>
                </a:cubicBezTo>
                <a:cubicBezTo>
                  <a:pt x="13" y="0"/>
                  <a:pt x="13" y="0"/>
                  <a:pt x="13" y="0"/>
                </a:cubicBezTo>
                <a:cubicBezTo>
                  <a:pt x="149" y="2"/>
                  <a:pt x="266" y="51"/>
                  <a:pt x="363" y="148"/>
                </a:cubicBezTo>
                <a:cubicBezTo>
                  <a:pt x="399" y="183"/>
                  <a:pt x="428" y="222"/>
                  <a:pt x="451" y="262"/>
                </a:cubicBezTo>
                <a:close/>
              </a:path>
            </a:pathLst>
          </a:custGeom>
          <a:solidFill>
            <a:schemeClr val="accent3"/>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4" name="Freeform 6">
            <a:extLst>
              <a:ext uri="{FF2B5EF4-FFF2-40B4-BE49-F238E27FC236}">
                <a16:creationId xmlns:a16="http://schemas.microsoft.com/office/drawing/2014/main" id="{09211EB6-C9A2-47CE-AB56-B12C6957E854}"/>
              </a:ext>
            </a:extLst>
          </p:cNvPr>
          <p:cNvSpPr>
            <a:spLocks/>
          </p:cNvSpPr>
          <p:nvPr/>
        </p:nvSpPr>
        <p:spPr bwMode="auto">
          <a:xfrm>
            <a:off x="6896895" y="2632045"/>
            <a:ext cx="919163" cy="1776413"/>
          </a:xfrm>
          <a:custGeom>
            <a:avLst/>
            <a:gdLst/>
            <a:ahLst/>
            <a:cxnLst>
              <a:cxn ang="0">
                <a:pos x="220" y="0"/>
              </a:cxn>
              <a:cxn ang="0">
                <a:pos x="274" y="231"/>
              </a:cxn>
              <a:cxn ang="0">
                <a:pos x="202" y="494"/>
              </a:cxn>
              <a:cxn ang="0">
                <a:pos x="32" y="529"/>
              </a:cxn>
              <a:cxn ang="0">
                <a:pos x="0" y="362"/>
              </a:cxn>
              <a:cxn ang="0">
                <a:pos x="34" y="231"/>
              </a:cxn>
              <a:cxn ang="0">
                <a:pos x="12" y="123"/>
              </a:cxn>
              <a:cxn ang="0">
                <a:pos x="166" y="166"/>
              </a:cxn>
              <a:cxn ang="0">
                <a:pos x="220" y="0"/>
              </a:cxn>
            </a:cxnLst>
            <a:rect l="0" t="0" r="r" b="b"/>
            <a:pathLst>
              <a:path w="274" h="529">
                <a:moveTo>
                  <a:pt x="220" y="0"/>
                </a:moveTo>
                <a:cubicBezTo>
                  <a:pt x="256" y="70"/>
                  <a:pt x="274" y="147"/>
                  <a:pt x="274" y="231"/>
                </a:cubicBezTo>
                <a:cubicBezTo>
                  <a:pt x="274" y="329"/>
                  <a:pt x="250" y="416"/>
                  <a:pt x="202" y="494"/>
                </a:cubicBezTo>
                <a:cubicBezTo>
                  <a:pt x="32" y="529"/>
                  <a:pt x="32" y="529"/>
                  <a:pt x="32" y="529"/>
                </a:cubicBezTo>
                <a:cubicBezTo>
                  <a:pt x="0" y="362"/>
                  <a:pt x="0" y="362"/>
                  <a:pt x="0" y="362"/>
                </a:cubicBezTo>
                <a:cubicBezTo>
                  <a:pt x="22" y="323"/>
                  <a:pt x="34" y="279"/>
                  <a:pt x="34" y="231"/>
                </a:cubicBezTo>
                <a:cubicBezTo>
                  <a:pt x="34" y="192"/>
                  <a:pt x="26" y="156"/>
                  <a:pt x="12" y="123"/>
                </a:cubicBezTo>
                <a:cubicBezTo>
                  <a:pt x="166" y="166"/>
                  <a:pt x="166" y="166"/>
                  <a:pt x="166" y="166"/>
                </a:cubicBezTo>
                <a:lnTo>
                  <a:pt x="220" y="0"/>
                </a:lnTo>
                <a:close/>
              </a:path>
            </a:pathLst>
          </a:custGeom>
          <a:solidFill>
            <a:schemeClr val="accent4"/>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5" name="Freeform 7">
            <a:extLst>
              <a:ext uri="{FF2B5EF4-FFF2-40B4-BE49-F238E27FC236}">
                <a16:creationId xmlns:a16="http://schemas.microsoft.com/office/drawing/2014/main" id="{51EEFC33-1F2D-4D78-BB2E-65F40E047D3F}"/>
              </a:ext>
            </a:extLst>
          </p:cNvPr>
          <p:cNvSpPr>
            <a:spLocks/>
          </p:cNvSpPr>
          <p:nvPr/>
        </p:nvSpPr>
        <p:spPr bwMode="auto">
          <a:xfrm>
            <a:off x="5717381" y="3902044"/>
            <a:ext cx="1824039" cy="1208088"/>
          </a:xfrm>
          <a:custGeom>
            <a:avLst/>
            <a:gdLst/>
            <a:ahLst/>
            <a:cxnLst>
              <a:cxn ang="0">
                <a:pos x="476" y="211"/>
              </a:cxn>
              <a:cxn ang="0">
                <a:pos x="118" y="360"/>
              </a:cxn>
              <a:cxn ang="0">
                <a:pos x="104" y="360"/>
              </a:cxn>
              <a:cxn ang="0">
                <a:pos x="0" y="235"/>
              </a:cxn>
              <a:cxn ang="0">
                <a:pos x="138" y="119"/>
              </a:cxn>
              <a:cxn ang="0">
                <a:pos x="307" y="41"/>
              </a:cxn>
              <a:cxn ang="0">
                <a:pos x="341" y="0"/>
              </a:cxn>
              <a:cxn ang="0">
                <a:pos x="375" y="164"/>
              </a:cxn>
              <a:cxn ang="0">
                <a:pos x="543" y="131"/>
              </a:cxn>
              <a:cxn ang="0">
                <a:pos x="476" y="211"/>
              </a:cxn>
            </a:cxnLst>
            <a:rect l="0" t="0" r="r" b="b"/>
            <a:pathLst>
              <a:path w="543" h="360">
                <a:moveTo>
                  <a:pt x="476" y="211"/>
                </a:moveTo>
                <a:cubicBezTo>
                  <a:pt x="378" y="310"/>
                  <a:pt x="258" y="360"/>
                  <a:pt x="118" y="360"/>
                </a:cubicBezTo>
                <a:cubicBezTo>
                  <a:pt x="113" y="360"/>
                  <a:pt x="109" y="360"/>
                  <a:pt x="104" y="360"/>
                </a:cubicBezTo>
                <a:cubicBezTo>
                  <a:pt x="0" y="235"/>
                  <a:pt x="0" y="235"/>
                  <a:pt x="0" y="235"/>
                </a:cubicBezTo>
                <a:cubicBezTo>
                  <a:pt x="138" y="119"/>
                  <a:pt x="138" y="119"/>
                  <a:pt x="138" y="119"/>
                </a:cubicBezTo>
                <a:cubicBezTo>
                  <a:pt x="203" y="115"/>
                  <a:pt x="259" y="89"/>
                  <a:pt x="307" y="41"/>
                </a:cubicBezTo>
                <a:cubicBezTo>
                  <a:pt x="320" y="28"/>
                  <a:pt x="331" y="14"/>
                  <a:pt x="341" y="0"/>
                </a:cubicBezTo>
                <a:cubicBezTo>
                  <a:pt x="375" y="164"/>
                  <a:pt x="375" y="164"/>
                  <a:pt x="375" y="164"/>
                </a:cubicBezTo>
                <a:cubicBezTo>
                  <a:pt x="543" y="131"/>
                  <a:pt x="543" y="131"/>
                  <a:pt x="543" y="131"/>
                </a:cubicBezTo>
                <a:cubicBezTo>
                  <a:pt x="524" y="159"/>
                  <a:pt x="502" y="186"/>
                  <a:pt x="476" y="211"/>
                </a:cubicBezTo>
                <a:close/>
              </a:path>
            </a:pathLst>
          </a:custGeom>
          <a:solidFill>
            <a:schemeClr val="accent5"/>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6" name="Freeform 8">
            <a:extLst>
              <a:ext uri="{FF2B5EF4-FFF2-40B4-BE49-F238E27FC236}">
                <a16:creationId xmlns:a16="http://schemas.microsoft.com/office/drawing/2014/main" id="{9477CB3E-271F-48AD-808F-2530F9B97A04}"/>
              </a:ext>
            </a:extLst>
          </p:cNvPr>
          <p:cNvSpPr>
            <a:spLocks/>
          </p:cNvSpPr>
          <p:nvPr/>
        </p:nvSpPr>
        <p:spPr bwMode="auto">
          <a:xfrm>
            <a:off x="4617245" y="1709708"/>
            <a:ext cx="1843088" cy="1271588"/>
          </a:xfrm>
          <a:custGeom>
            <a:avLst/>
            <a:gdLst/>
            <a:ahLst/>
            <a:cxnLst>
              <a:cxn ang="0">
                <a:pos x="88" y="148"/>
              </a:cxn>
              <a:cxn ang="0">
                <a:pos x="436" y="0"/>
              </a:cxn>
              <a:cxn ang="0">
                <a:pos x="549" y="119"/>
              </a:cxn>
              <a:cxn ang="0">
                <a:pos x="426" y="241"/>
              </a:cxn>
              <a:cxn ang="0">
                <a:pos x="258" y="318"/>
              </a:cxn>
              <a:cxn ang="0">
                <a:pos x="212" y="379"/>
              </a:cxn>
              <a:cxn ang="0">
                <a:pos x="178" y="221"/>
              </a:cxn>
              <a:cxn ang="0">
                <a:pos x="0" y="264"/>
              </a:cxn>
              <a:cxn ang="0">
                <a:pos x="88" y="148"/>
              </a:cxn>
            </a:cxnLst>
            <a:rect l="0" t="0" r="r" b="b"/>
            <a:pathLst>
              <a:path w="549" h="379">
                <a:moveTo>
                  <a:pt x="88" y="148"/>
                </a:moveTo>
                <a:cubicBezTo>
                  <a:pt x="185" y="52"/>
                  <a:pt x="301" y="2"/>
                  <a:pt x="436" y="0"/>
                </a:cubicBezTo>
                <a:cubicBezTo>
                  <a:pt x="549" y="119"/>
                  <a:pt x="549" y="119"/>
                  <a:pt x="549" y="119"/>
                </a:cubicBezTo>
                <a:cubicBezTo>
                  <a:pt x="426" y="241"/>
                  <a:pt x="426" y="241"/>
                  <a:pt x="426" y="241"/>
                </a:cubicBezTo>
                <a:cubicBezTo>
                  <a:pt x="361" y="245"/>
                  <a:pt x="305" y="271"/>
                  <a:pt x="258" y="318"/>
                </a:cubicBezTo>
                <a:cubicBezTo>
                  <a:pt x="239" y="337"/>
                  <a:pt x="224" y="357"/>
                  <a:pt x="212" y="379"/>
                </a:cubicBezTo>
                <a:cubicBezTo>
                  <a:pt x="178" y="221"/>
                  <a:pt x="178" y="221"/>
                  <a:pt x="178" y="221"/>
                </a:cubicBezTo>
                <a:cubicBezTo>
                  <a:pt x="0" y="264"/>
                  <a:pt x="0" y="264"/>
                  <a:pt x="0" y="264"/>
                </a:cubicBezTo>
                <a:cubicBezTo>
                  <a:pt x="23" y="223"/>
                  <a:pt x="52" y="184"/>
                  <a:pt x="88" y="148"/>
                </a:cubicBezTo>
                <a:close/>
              </a:path>
            </a:pathLst>
          </a:custGeom>
          <a:solidFill>
            <a:schemeClr val="accent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7" name="Freeform 9">
            <a:extLst>
              <a:ext uri="{FF2B5EF4-FFF2-40B4-BE49-F238E27FC236}">
                <a16:creationId xmlns:a16="http://schemas.microsoft.com/office/drawing/2014/main" id="{3BF15A76-B141-4DB5-8FF1-C9D6FB0A8637}"/>
              </a:ext>
            </a:extLst>
          </p:cNvPr>
          <p:cNvSpPr>
            <a:spLocks/>
          </p:cNvSpPr>
          <p:nvPr/>
        </p:nvSpPr>
        <p:spPr bwMode="auto">
          <a:xfrm>
            <a:off x="4666457" y="3797270"/>
            <a:ext cx="1450975" cy="1309688"/>
          </a:xfrm>
          <a:custGeom>
            <a:avLst/>
            <a:gdLst/>
            <a:ahLst/>
            <a:cxnLst>
              <a:cxn ang="0">
                <a:pos x="431" y="150"/>
              </a:cxn>
              <a:cxn ang="0">
                <a:pos x="432" y="150"/>
              </a:cxn>
              <a:cxn ang="0">
                <a:pos x="298" y="266"/>
              </a:cxn>
              <a:cxn ang="0">
                <a:pos x="402" y="390"/>
              </a:cxn>
              <a:cxn ang="0">
                <a:pos x="73" y="242"/>
              </a:cxn>
              <a:cxn ang="0">
                <a:pos x="0" y="152"/>
              </a:cxn>
              <a:cxn ang="0">
                <a:pos x="47" y="0"/>
              </a:cxn>
              <a:cxn ang="0">
                <a:pos x="212" y="36"/>
              </a:cxn>
              <a:cxn ang="0">
                <a:pos x="243" y="72"/>
              </a:cxn>
              <a:cxn ang="0">
                <a:pos x="431" y="150"/>
              </a:cxn>
            </a:cxnLst>
            <a:rect l="0" t="0" r="r" b="b"/>
            <a:pathLst>
              <a:path w="432" h="390">
                <a:moveTo>
                  <a:pt x="431" y="150"/>
                </a:moveTo>
                <a:cubicBezTo>
                  <a:pt x="432" y="150"/>
                  <a:pt x="432" y="150"/>
                  <a:pt x="432" y="150"/>
                </a:cubicBezTo>
                <a:cubicBezTo>
                  <a:pt x="298" y="266"/>
                  <a:pt x="298" y="266"/>
                  <a:pt x="298" y="266"/>
                </a:cubicBezTo>
                <a:cubicBezTo>
                  <a:pt x="402" y="390"/>
                  <a:pt x="402" y="390"/>
                  <a:pt x="402" y="390"/>
                </a:cubicBezTo>
                <a:cubicBezTo>
                  <a:pt x="275" y="384"/>
                  <a:pt x="165" y="334"/>
                  <a:pt x="73" y="242"/>
                </a:cubicBezTo>
                <a:cubicBezTo>
                  <a:pt x="45" y="214"/>
                  <a:pt x="20" y="184"/>
                  <a:pt x="0" y="152"/>
                </a:cubicBezTo>
                <a:cubicBezTo>
                  <a:pt x="47" y="0"/>
                  <a:pt x="47" y="0"/>
                  <a:pt x="47" y="0"/>
                </a:cubicBezTo>
                <a:cubicBezTo>
                  <a:pt x="212" y="36"/>
                  <a:pt x="212" y="36"/>
                  <a:pt x="212" y="36"/>
                </a:cubicBezTo>
                <a:cubicBezTo>
                  <a:pt x="221" y="48"/>
                  <a:pt x="232" y="61"/>
                  <a:pt x="243" y="72"/>
                </a:cubicBezTo>
                <a:cubicBezTo>
                  <a:pt x="295" y="124"/>
                  <a:pt x="358" y="150"/>
                  <a:pt x="431" y="150"/>
                </a:cubicBezTo>
                <a:close/>
              </a:path>
            </a:pathLst>
          </a:custGeom>
          <a:solidFill>
            <a:schemeClr val="accent6"/>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8" name="Freeform 10">
            <a:extLst>
              <a:ext uri="{FF2B5EF4-FFF2-40B4-BE49-F238E27FC236}">
                <a16:creationId xmlns:a16="http://schemas.microsoft.com/office/drawing/2014/main" id="{681BB045-B2B2-4514-84D8-3028A022D39A}"/>
              </a:ext>
            </a:extLst>
          </p:cNvPr>
          <p:cNvSpPr>
            <a:spLocks/>
          </p:cNvSpPr>
          <p:nvPr/>
        </p:nvSpPr>
        <p:spPr bwMode="auto">
          <a:xfrm>
            <a:off x="4415632" y="2492345"/>
            <a:ext cx="936625" cy="1774825"/>
          </a:xfrm>
          <a:custGeom>
            <a:avLst/>
            <a:gdLst/>
            <a:ahLst/>
            <a:cxnLst>
              <a:cxn ang="0">
                <a:pos x="53" y="43"/>
              </a:cxn>
              <a:cxn ang="0">
                <a:pos x="229" y="0"/>
              </a:cxn>
              <a:cxn ang="0">
                <a:pos x="264" y="162"/>
              </a:cxn>
              <a:cxn ang="0">
                <a:pos x="240" y="273"/>
              </a:cxn>
              <a:cxn ang="0">
                <a:pos x="279" y="413"/>
              </a:cxn>
              <a:cxn ang="0">
                <a:pos x="115" y="374"/>
              </a:cxn>
              <a:cxn ang="0">
                <a:pos x="115" y="374"/>
              </a:cxn>
              <a:cxn ang="0">
                <a:pos x="68" y="529"/>
              </a:cxn>
              <a:cxn ang="0">
                <a:pos x="0" y="273"/>
              </a:cxn>
              <a:cxn ang="0">
                <a:pos x="53" y="43"/>
              </a:cxn>
            </a:cxnLst>
            <a:rect l="0" t="0" r="r" b="b"/>
            <a:pathLst>
              <a:path w="279" h="529">
                <a:moveTo>
                  <a:pt x="53" y="43"/>
                </a:moveTo>
                <a:cubicBezTo>
                  <a:pt x="229" y="0"/>
                  <a:pt x="229" y="0"/>
                  <a:pt x="229" y="0"/>
                </a:cubicBezTo>
                <a:cubicBezTo>
                  <a:pt x="264" y="162"/>
                  <a:pt x="264" y="162"/>
                  <a:pt x="264" y="162"/>
                </a:cubicBezTo>
                <a:cubicBezTo>
                  <a:pt x="248" y="196"/>
                  <a:pt x="240" y="233"/>
                  <a:pt x="240" y="273"/>
                </a:cubicBezTo>
                <a:cubicBezTo>
                  <a:pt x="240" y="325"/>
                  <a:pt x="253" y="372"/>
                  <a:pt x="279" y="413"/>
                </a:cubicBezTo>
                <a:cubicBezTo>
                  <a:pt x="115" y="374"/>
                  <a:pt x="115" y="374"/>
                  <a:pt x="115" y="374"/>
                </a:cubicBezTo>
                <a:cubicBezTo>
                  <a:pt x="115" y="374"/>
                  <a:pt x="115" y="374"/>
                  <a:pt x="115" y="374"/>
                </a:cubicBezTo>
                <a:cubicBezTo>
                  <a:pt x="68" y="529"/>
                  <a:pt x="68" y="529"/>
                  <a:pt x="68" y="529"/>
                </a:cubicBezTo>
                <a:cubicBezTo>
                  <a:pt x="22" y="453"/>
                  <a:pt x="0" y="368"/>
                  <a:pt x="0" y="273"/>
                </a:cubicBezTo>
                <a:cubicBezTo>
                  <a:pt x="0" y="189"/>
                  <a:pt x="18" y="112"/>
                  <a:pt x="53" y="43"/>
                </a:cubicBezTo>
                <a:close/>
              </a:path>
            </a:pathLst>
          </a:custGeom>
          <a:solidFill>
            <a:schemeClr val="accent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cxnSp>
        <p:nvCxnSpPr>
          <p:cNvPr id="9" name="Straight Connector 8">
            <a:extLst>
              <a:ext uri="{FF2B5EF4-FFF2-40B4-BE49-F238E27FC236}">
                <a16:creationId xmlns:a16="http://schemas.microsoft.com/office/drawing/2014/main" id="{93EAC2EA-7AF7-470E-83DB-7FE3B1502CF4}"/>
              </a:ext>
            </a:extLst>
          </p:cNvPr>
          <p:cNvCxnSpPr/>
          <p:nvPr/>
        </p:nvCxnSpPr>
        <p:spPr>
          <a:xfrm flipH="1">
            <a:off x="3784770" y="3379756"/>
            <a:ext cx="630861" cy="0"/>
          </a:xfrm>
          <a:prstGeom prst="line">
            <a:avLst/>
          </a:prstGeom>
          <a:ln w="12700" cmpd="sng">
            <a:solidFill>
              <a:schemeClr val="accent1"/>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3F753DF-2ECA-4CD5-AFFA-F0BA6E2864A9}"/>
              </a:ext>
            </a:extLst>
          </p:cNvPr>
          <p:cNvCxnSpPr/>
          <p:nvPr/>
        </p:nvCxnSpPr>
        <p:spPr>
          <a:xfrm>
            <a:off x="7816058" y="3379756"/>
            <a:ext cx="623136" cy="0"/>
          </a:xfrm>
          <a:prstGeom prst="line">
            <a:avLst/>
          </a:prstGeom>
          <a:ln w="12700" cmpd="sng">
            <a:solidFill>
              <a:schemeClr val="accent4"/>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03FC4C-8A47-49AD-B0FB-E15E15C401D1}"/>
              </a:ext>
            </a:extLst>
          </p:cNvPr>
          <p:cNvCxnSpPr/>
          <p:nvPr/>
        </p:nvCxnSpPr>
        <p:spPr>
          <a:xfrm flipH="1">
            <a:off x="3784770" y="1968051"/>
            <a:ext cx="1463339"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91A2043-491E-4420-89F3-30E466BE14FB}"/>
              </a:ext>
            </a:extLst>
          </p:cNvPr>
          <p:cNvCxnSpPr/>
          <p:nvPr/>
        </p:nvCxnSpPr>
        <p:spPr>
          <a:xfrm flipH="1">
            <a:off x="3784771" y="4735315"/>
            <a:ext cx="1248713" cy="0"/>
          </a:xfrm>
          <a:prstGeom prst="line">
            <a:avLst/>
          </a:prstGeom>
          <a:ln w="12700" cmpd="sng">
            <a:solidFill>
              <a:schemeClr val="accent6"/>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6B9E685-71A5-4359-A539-A50065810CC1}"/>
              </a:ext>
            </a:extLst>
          </p:cNvPr>
          <p:cNvCxnSpPr/>
          <p:nvPr/>
        </p:nvCxnSpPr>
        <p:spPr>
          <a:xfrm>
            <a:off x="7014829" y="1968051"/>
            <a:ext cx="1424365" cy="0"/>
          </a:xfrm>
          <a:prstGeom prst="line">
            <a:avLst/>
          </a:prstGeom>
          <a:ln w="12700" cmpd="sng">
            <a:solidFill>
              <a:schemeClr val="accent3"/>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CBD1965-9D43-4A7E-B55D-8D4236120BD6}"/>
              </a:ext>
            </a:extLst>
          </p:cNvPr>
          <p:cNvCxnSpPr/>
          <p:nvPr/>
        </p:nvCxnSpPr>
        <p:spPr>
          <a:xfrm>
            <a:off x="7157266" y="4735315"/>
            <a:ext cx="1281929" cy="0"/>
          </a:xfrm>
          <a:prstGeom prst="line">
            <a:avLst/>
          </a:prstGeom>
          <a:ln w="12700" cmpd="sng">
            <a:solidFill>
              <a:schemeClr val="accent5"/>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CF83F00-A12F-4D66-A8D4-C4BA464CFA45}"/>
              </a:ext>
            </a:extLst>
          </p:cNvPr>
          <p:cNvSpPr txBox="1"/>
          <p:nvPr/>
        </p:nvSpPr>
        <p:spPr>
          <a:xfrm>
            <a:off x="5030173" y="3205845"/>
            <a:ext cx="2134480" cy="400110"/>
          </a:xfrm>
          <a:prstGeom prst="rect">
            <a:avLst/>
          </a:prstGeom>
          <a:noFill/>
        </p:spPr>
        <p:txBody>
          <a:bodyPr wrap="square" lIns="91440" tIns="45720" rIns="91440" bIns="45720" rtlCol="0">
            <a:spAutoFit/>
          </a:bodyPr>
          <a:lstStyle/>
          <a:p>
            <a:pPr algn="ctr"/>
            <a:r>
              <a:rPr lang="en-US" sz="2000">
                <a:solidFill>
                  <a:schemeClr val="tx1">
                    <a:lumMod val="50000"/>
                    <a:lumOff val="50000"/>
                  </a:schemeClr>
                </a:solidFill>
                <a:latin typeface="+mn-lt"/>
                <a:ea typeface="Open Sans" panose="020B0606030504020204" pitchFamily="34" charset="0"/>
                <a:cs typeface="Calibri" panose="020F0502020204030204" pitchFamily="34" charset="0"/>
              </a:rPr>
              <a:t>Product</a:t>
            </a:r>
          </a:p>
        </p:txBody>
      </p:sp>
      <p:sp>
        <p:nvSpPr>
          <p:cNvPr id="16" name="TextBox 15">
            <a:extLst>
              <a:ext uri="{FF2B5EF4-FFF2-40B4-BE49-F238E27FC236}">
                <a16:creationId xmlns:a16="http://schemas.microsoft.com/office/drawing/2014/main" id="{84930F5B-7405-4D7D-BFF2-ED9C889AB822}"/>
              </a:ext>
            </a:extLst>
          </p:cNvPr>
          <p:cNvSpPr txBox="1"/>
          <p:nvPr/>
        </p:nvSpPr>
        <p:spPr>
          <a:xfrm>
            <a:off x="5361761" y="2042189"/>
            <a:ext cx="495152" cy="400110"/>
          </a:xfrm>
          <a:prstGeom prst="rect">
            <a:avLst/>
          </a:prstGeom>
          <a:noFill/>
        </p:spPr>
        <p:txBody>
          <a:bodyPr wrap="square" lIns="91440" tIns="45720" rIns="91440" bIns="45720" rtlCol="0">
            <a:spAutoFit/>
          </a:bodyPr>
          <a:lstStyle/>
          <a:p>
            <a:pPr algn="ctr"/>
            <a:r>
              <a:rPr lang="en-US" sz="2000" dirty="0">
                <a:solidFill>
                  <a:schemeClr val="bg1"/>
                </a:solidFill>
                <a:latin typeface="+mn-lt"/>
                <a:ea typeface="FontAwesome"/>
                <a:cs typeface="FontAwesome"/>
                <a:sym typeface="FontAwesome"/>
              </a:rPr>
              <a:t></a:t>
            </a:r>
            <a:endParaRPr lang="en-US" sz="2000" b="1" dirty="0">
              <a:solidFill>
                <a:schemeClr val="bg1"/>
              </a:solidFill>
              <a:latin typeface="+mn-lt"/>
              <a:cs typeface="Lato Bold"/>
            </a:endParaRPr>
          </a:p>
        </p:txBody>
      </p:sp>
      <p:sp>
        <p:nvSpPr>
          <p:cNvPr id="17" name="TextBox 16">
            <a:extLst>
              <a:ext uri="{FF2B5EF4-FFF2-40B4-BE49-F238E27FC236}">
                <a16:creationId xmlns:a16="http://schemas.microsoft.com/office/drawing/2014/main" id="{699B1F1E-D011-4C6F-930E-AE5BC3DE710D}"/>
              </a:ext>
            </a:extLst>
          </p:cNvPr>
          <p:cNvSpPr txBox="1"/>
          <p:nvPr/>
        </p:nvSpPr>
        <p:spPr>
          <a:xfrm>
            <a:off x="6730554" y="2296187"/>
            <a:ext cx="495152" cy="400110"/>
          </a:xfrm>
          <a:prstGeom prst="rect">
            <a:avLst/>
          </a:prstGeom>
          <a:noFill/>
        </p:spPr>
        <p:txBody>
          <a:bodyPr wrap="square" lIns="91440" tIns="45720" rIns="91440" bIns="45720" rtlCol="0">
            <a:spAutoFit/>
          </a:bodyPr>
          <a:lstStyle/>
          <a:p>
            <a:pPr algn="ctr"/>
            <a:r>
              <a:rPr lang="en-US" sz="2000" dirty="0">
                <a:solidFill>
                  <a:schemeClr val="bg1"/>
                </a:solidFill>
                <a:latin typeface="+mn-lt"/>
                <a:ea typeface="FontAwesome"/>
                <a:cs typeface="FontAwesome"/>
                <a:sym typeface="FontAwesome"/>
              </a:rPr>
              <a:t></a:t>
            </a:r>
            <a:endParaRPr lang="en-US" sz="2000" b="1" dirty="0">
              <a:solidFill>
                <a:schemeClr val="bg1"/>
              </a:solidFill>
              <a:latin typeface="+mn-lt"/>
              <a:cs typeface="Lato Bold"/>
            </a:endParaRPr>
          </a:p>
        </p:txBody>
      </p:sp>
      <p:sp>
        <p:nvSpPr>
          <p:cNvPr id="18" name="TextBox 17">
            <a:extLst>
              <a:ext uri="{FF2B5EF4-FFF2-40B4-BE49-F238E27FC236}">
                <a16:creationId xmlns:a16="http://schemas.microsoft.com/office/drawing/2014/main" id="{AA7AE683-D071-4688-8DBE-21D1FCF30533}"/>
              </a:ext>
            </a:extLst>
          </p:cNvPr>
          <p:cNvSpPr txBox="1"/>
          <p:nvPr/>
        </p:nvSpPr>
        <p:spPr>
          <a:xfrm>
            <a:off x="7111566" y="3509746"/>
            <a:ext cx="495152" cy="400110"/>
          </a:xfrm>
          <a:prstGeom prst="rect">
            <a:avLst/>
          </a:prstGeom>
          <a:noFill/>
        </p:spPr>
        <p:txBody>
          <a:bodyPr wrap="square" lIns="91440" tIns="45720" rIns="91440" bIns="45720" rtlCol="0">
            <a:spAutoFit/>
          </a:bodyPr>
          <a:lstStyle/>
          <a:p>
            <a:pPr algn="ctr"/>
            <a:r>
              <a:rPr lang="en-US" sz="2000">
                <a:solidFill>
                  <a:schemeClr val="bg1"/>
                </a:solidFill>
                <a:latin typeface="+mn-lt"/>
                <a:ea typeface="FontAwesome"/>
                <a:cs typeface="FontAwesome"/>
                <a:sym typeface="FontAwesome"/>
              </a:rPr>
              <a:t></a:t>
            </a:r>
            <a:endParaRPr lang="en-US" sz="2000" b="1">
              <a:solidFill>
                <a:schemeClr val="bg1"/>
              </a:solidFill>
              <a:latin typeface="+mn-lt"/>
              <a:cs typeface="Lato Bold"/>
            </a:endParaRPr>
          </a:p>
        </p:txBody>
      </p:sp>
      <p:sp>
        <p:nvSpPr>
          <p:cNvPr id="19" name="TextBox 18">
            <a:extLst>
              <a:ext uri="{FF2B5EF4-FFF2-40B4-BE49-F238E27FC236}">
                <a16:creationId xmlns:a16="http://schemas.microsoft.com/office/drawing/2014/main" id="{2E6591A3-949B-4865-824F-46DC23A16B41}"/>
              </a:ext>
            </a:extLst>
          </p:cNvPr>
          <p:cNvSpPr txBox="1"/>
          <p:nvPr/>
        </p:nvSpPr>
        <p:spPr>
          <a:xfrm>
            <a:off x="6250805" y="4455187"/>
            <a:ext cx="495152" cy="400110"/>
          </a:xfrm>
          <a:prstGeom prst="rect">
            <a:avLst/>
          </a:prstGeom>
          <a:noFill/>
        </p:spPr>
        <p:txBody>
          <a:bodyPr wrap="square" lIns="91440" tIns="45720" rIns="91440" bIns="45720" rtlCol="0">
            <a:spAutoFit/>
          </a:bodyPr>
          <a:lstStyle/>
          <a:p>
            <a:pPr algn="ctr"/>
            <a:r>
              <a:rPr lang="en-US" sz="2000">
                <a:solidFill>
                  <a:schemeClr val="bg1"/>
                </a:solidFill>
                <a:latin typeface="+mn-lt"/>
                <a:ea typeface="FontAwesome"/>
                <a:cs typeface="FontAwesome"/>
                <a:sym typeface="FontAwesome"/>
              </a:rPr>
              <a:t></a:t>
            </a:r>
            <a:endParaRPr lang="en-US" sz="2000" b="1">
              <a:solidFill>
                <a:schemeClr val="bg1"/>
              </a:solidFill>
              <a:latin typeface="+mn-lt"/>
              <a:cs typeface="Lato Bold"/>
            </a:endParaRPr>
          </a:p>
        </p:txBody>
      </p:sp>
      <p:sp>
        <p:nvSpPr>
          <p:cNvPr id="20" name="TextBox 19">
            <a:extLst>
              <a:ext uri="{FF2B5EF4-FFF2-40B4-BE49-F238E27FC236}">
                <a16:creationId xmlns:a16="http://schemas.microsoft.com/office/drawing/2014/main" id="{38156D52-87B2-42DE-AFAD-41E8DE56D989}"/>
              </a:ext>
            </a:extLst>
          </p:cNvPr>
          <p:cNvSpPr txBox="1"/>
          <p:nvPr/>
        </p:nvSpPr>
        <p:spPr>
          <a:xfrm>
            <a:off x="5051315" y="4201187"/>
            <a:ext cx="495152" cy="400110"/>
          </a:xfrm>
          <a:prstGeom prst="rect">
            <a:avLst/>
          </a:prstGeom>
          <a:noFill/>
        </p:spPr>
        <p:txBody>
          <a:bodyPr wrap="square" lIns="91440" tIns="45720" rIns="91440" bIns="45720" rtlCol="0">
            <a:spAutoFit/>
          </a:bodyPr>
          <a:lstStyle/>
          <a:p>
            <a:pPr algn="ctr"/>
            <a:r>
              <a:rPr lang="en-US" sz="2000">
                <a:solidFill>
                  <a:schemeClr val="bg1"/>
                </a:solidFill>
                <a:latin typeface="+mn-lt"/>
                <a:ea typeface="FontAwesome"/>
                <a:cs typeface="FontAwesome"/>
                <a:sym typeface="FontAwesome"/>
              </a:rPr>
              <a:t></a:t>
            </a:r>
            <a:endParaRPr lang="en-US" sz="2000" b="1">
              <a:solidFill>
                <a:schemeClr val="bg1"/>
              </a:solidFill>
              <a:latin typeface="+mn-lt"/>
              <a:cs typeface="Lato Bold"/>
            </a:endParaRPr>
          </a:p>
        </p:txBody>
      </p:sp>
      <p:sp>
        <p:nvSpPr>
          <p:cNvPr id="21" name="TextBox 20">
            <a:extLst>
              <a:ext uri="{FF2B5EF4-FFF2-40B4-BE49-F238E27FC236}">
                <a16:creationId xmlns:a16="http://schemas.microsoft.com/office/drawing/2014/main" id="{43390858-7D0F-44EB-AD79-3EB6C608FBD8}"/>
              </a:ext>
            </a:extLst>
          </p:cNvPr>
          <p:cNvSpPr txBox="1"/>
          <p:nvPr userDrawn="1"/>
        </p:nvSpPr>
        <p:spPr>
          <a:xfrm>
            <a:off x="4585677" y="3058190"/>
            <a:ext cx="495152" cy="400110"/>
          </a:xfrm>
          <a:prstGeom prst="rect">
            <a:avLst/>
          </a:prstGeom>
          <a:noFill/>
        </p:spPr>
        <p:txBody>
          <a:bodyPr wrap="square" lIns="91440" tIns="45720" rIns="91440" bIns="45720" rtlCol="0">
            <a:spAutoFit/>
          </a:bodyPr>
          <a:lstStyle/>
          <a:p>
            <a:pPr algn="ctr"/>
            <a:r>
              <a:rPr lang="en-US" sz="2000" dirty="0">
                <a:solidFill>
                  <a:schemeClr val="bg1"/>
                </a:solidFill>
                <a:latin typeface="+mn-lt"/>
                <a:ea typeface="FontAwesome"/>
                <a:cs typeface="FontAwesome"/>
                <a:sym typeface="FontAwesome"/>
              </a:rPr>
              <a:t></a:t>
            </a:r>
            <a:endParaRPr lang="en-US" sz="2000" b="1" dirty="0">
              <a:solidFill>
                <a:schemeClr val="bg1"/>
              </a:solidFill>
              <a:latin typeface="+mn-lt"/>
              <a:cs typeface="Lato Bold"/>
            </a:endParaRPr>
          </a:p>
        </p:txBody>
      </p:sp>
      <p:sp>
        <p:nvSpPr>
          <p:cNvPr id="23" name="Content Placeholder 6">
            <a:extLst>
              <a:ext uri="{FF2B5EF4-FFF2-40B4-BE49-F238E27FC236}">
                <a16:creationId xmlns:a16="http://schemas.microsoft.com/office/drawing/2014/main" id="{7E6FCF8A-2D49-4AD1-A447-07A62C755513}"/>
              </a:ext>
            </a:extLst>
          </p:cNvPr>
          <p:cNvSpPr>
            <a:spLocks noGrp="1"/>
          </p:cNvSpPr>
          <p:nvPr>
            <p:ph sz="quarter" idx="26" hasCustomPrompt="1"/>
          </p:nvPr>
        </p:nvSpPr>
        <p:spPr>
          <a:xfrm>
            <a:off x="753162" y="1841662"/>
            <a:ext cx="2788215" cy="293321"/>
          </a:xfrm>
          <a:prstGeom prst="rect">
            <a:avLst/>
          </a:prstGeom>
        </p:spPr>
        <p:txBody>
          <a:bodyPr/>
          <a:lstStyle>
            <a:lvl1pPr marL="0" marR="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a:solidFill>
                  <a:schemeClr val="tx1"/>
                </a:solidFill>
                <a:latin typeface="Cascadia Code" panose="020B0609020000020004" pitchFamily="49" charset="0"/>
                <a:ea typeface="Cascadia Code" panose="020B0609020000020004" pitchFamily="49" charset="0"/>
                <a:cs typeface="Cascadia Code" panose="020B0609020000020004" pitchFamily="49" charset="0"/>
              </a:defRPr>
            </a:lvl1pPr>
          </a:lstStyle>
          <a:p>
            <a:pPr marL="0" marR="0" lvl="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latin typeface="Calibri" panose="020F0502020204030204" pitchFamily="34" charset="0"/>
                <a:cs typeface="Calibri" panose="020F0502020204030204" pitchFamily="34" charset="0"/>
              </a:rPr>
              <a:t>Strength - 16pt</a:t>
            </a:r>
          </a:p>
        </p:txBody>
      </p:sp>
      <p:sp>
        <p:nvSpPr>
          <p:cNvPr id="25" name="Content Placeholder 6">
            <a:extLst>
              <a:ext uri="{FF2B5EF4-FFF2-40B4-BE49-F238E27FC236}">
                <a16:creationId xmlns:a16="http://schemas.microsoft.com/office/drawing/2014/main" id="{1D183172-46CE-42E9-A4EF-AB99AEEA847B}"/>
              </a:ext>
            </a:extLst>
          </p:cNvPr>
          <p:cNvSpPr>
            <a:spLocks noGrp="1"/>
          </p:cNvSpPr>
          <p:nvPr>
            <p:ph sz="quarter" idx="28" hasCustomPrompt="1"/>
          </p:nvPr>
        </p:nvSpPr>
        <p:spPr>
          <a:xfrm>
            <a:off x="753162" y="3253603"/>
            <a:ext cx="2788215" cy="293321"/>
          </a:xfrm>
          <a:prstGeom prst="rect">
            <a:avLst/>
          </a:prstGeom>
        </p:spPr>
        <p:txBody>
          <a:bodyPr/>
          <a:lstStyle>
            <a:lvl1pPr marL="0" marR="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a:solidFill>
                  <a:schemeClr val="accent1"/>
                </a:solidFill>
                <a:latin typeface="+mj-lt"/>
                <a:ea typeface="+mn-ea"/>
                <a:cs typeface="Lato Black"/>
              </a:defRPr>
            </a:lvl1pPr>
          </a:lstStyle>
          <a:p>
            <a:pPr marL="0" marR="0" lvl="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Strength - 16pt</a:t>
            </a:r>
          </a:p>
        </p:txBody>
      </p:sp>
      <p:sp>
        <p:nvSpPr>
          <p:cNvPr id="27" name="Content Placeholder 6">
            <a:extLst>
              <a:ext uri="{FF2B5EF4-FFF2-40B4-BE49-F238E27FC236}">
                <a16:creationId xmlns:a16="http://schemas.microsoft.com/office/drawing/2014/main" id="{7AC16CE8-873E-41DD-95D9-2F48D3753F26}"/>
              </a:ext>
            </a:extLst>
          </p:cNvPr>
          <p:cNvSpPr>
            <a:spLocks noGrp="1"/>
          </p:cNvSpPr>
          <p:nvPr>
            <p:ph sz="quarter" idx="30" hasCustomPrompt="1"/>
          </p:nvPr>
        </p:nvSpPr>
        <p:spPr>
          <a:xfrm>
            <a:off x="753162" y="4598309"/>
            <a:ext cx="2788215" cy="293321"/>
          </a:xfrm>
          <a:prstGeom prst="rect">
            <a:avLst/>
          </a:prstGeom>
        </p:spPr>
        <p:txBody>
          <a:bodyPr/>
          <a:lstStyle>
            <a:lvl1pPr marL="0" marR="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a:solidFill>
                  <a:schemeClr val="accent6"/>
                </a:solidFill>
                <a:latin typeface="+mj-lt"/>
                <a:ea typeface="+mn-ea"/>
                <a:cs typeface="Lato Black"/>
              </a:defRPr>
            </a:lvl1pPr>
          </a:lstStyle>
          <a:p>
            <a:pPr marL="0" marR="0" lvl="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Strength - 16pt</a:t>
            </a:r>
          </a:p>
        </p:txBody>
      </p:sp>
      <p:sp>
        <p:nvSpPr>
          <p:cNvPr id="29" name="Content Placeholder 6">
            <a:extLst>
              <a:ext uri="{FF2B5EF4-FFF2-40B4-BE49-F238E27FC236}">
                <a16:creationId xmlns:a16="http://schemas.microsoft.com/office/drawing/2014/main" id="{B60E90AA-AA03-4A30-8B03-24F4122CC755}"/>
              </a:ext>
            </a:extLst>
          </p:cNvPr>
          <p:cNvSpPr>
            <a:spLocks noGrp="1"/>
          </p:cNvSpPr>
          <p:nvPr>
            <p:ph sz="quarter" idx="32" hasCustomPrompt="1"/>
          </p:nvPr>
        </p:nvSpPr>
        <p:spPr>
          <a:xfrm>
            <a:off x="8770344" y="1841662"/>
            <a:ext cx="2788215" cy="293321"/>
          </a:xfrm>
          <a:prstGeom prst="rect">
            <a:avLst/>
          </a:prstGeom>
        </p:spPr>
        <p:txBody>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smtClean="0">
                <a:solidFill>
                  <a:schemeClr val="accent3"/>
                </a:solidFill>
                <a:latin typeface="+mj-lt"/>
                <a:ea typeface="+mn-ea"/>
                <a:cs typeface="Lato Black"/>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Weakness - 16pt</a:t>
            </a:r>
          </a:p>
        </p:txBody>
      </p:sp>
      <p:sp>
        <p:nvSpPr>
          <p:cNvPr id="31" name="Content Placeholder 6">
            <a:extLst>
              <a:ext uri="{FF2B5EF4-FFF2-40B4-BE49-F238E27FC236}">
                <a16:creationId xmlns:a16="http://schemas.microsoft.com/office/drawing/2014/main" id="{06FF78ED-54E4-42B2-B40B-AFAF5A1F55A0}"/>
              </a:ext>
            </a:extLst>
          </p:cNvPr>
          <p:cNvSpPr>
            <a:spLocks noGrp="1"/>
          </p:cNvSpPr>
          <p:nvPr>
            <p:ph sz="quarter" idx="34" hasCustomPrompt="1"/>
          </p:nvPr>
        </p:nvSpPr>
        <p:spPr>
          <a:xfrm>
            <a:off x="8770344" y="3213262"/>
            <a:ext cx="2788215" cy="293321"/>
          </a:xfrm>
          <a:prstGeom prst="rect">
            <a:avLst/>
          </a:prstGeom>
        </p:spPr>
        <p:txBody>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smtClean="0">
                <a:solidFill>
                  <a:schemeClr val="accent4"/>
                </a:solidFill>
                <a:latin typeface="+mj-lt"/>
                <a:ea typeface="+mn-ea"/>
                <a:cs typeface="Calibri" panose="020F0502020204030204" pitchFamily="34" charset="0"/>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Weakness - 16pt</a:t>
            </a:r>
            <a:endParaRPr lang="en-US" sz="1600" b="1">
              <a:solidFill>
                <a:schemeClr val="accent2"/>
              </a:solidFill>
              <a:latin typeface="Lato Black"/>
              <a:cs typeface="Lato Black"/>
            </a:endParaRPr>
          </a:p>
        </p:txBody>
      </p:sp>
      <p:sp>
        <p:nvSpPr>
          <p:cNvPr id="33" name="Content Placeholder 6">
            <a:extLst>
              <a:ext uri="{FF2B5EF4-FFF2-40B4-BE49-F238E27FC236}">
                <a16:creationId xmlns:a16="http://schemas.microsoft.com/office/drawing/2014/main" id="{5C31225C-7F7F-4638-A472-003F756D9B33}"/>
              </a:ext>
            </a:extLst>
          </p:cNvPr>
          <p:cNvSpPr>
            <a:spLocks noGrp="1"/>
          </p:cNvSpPr>
          <p:nvPr>
            <p:ph sz="quarter" idx="36" hasCustomPrompt="1"/>
          </p:nvPr>
        </p:nvSpPr>
        <p:spPr>
          <a:xfrm>
            <a:off x="8770344" y="4584862"/>
            <a:ext cx="2788215" cy="293321"/>
          </a:xfrm>
          <a:prstGeom prst="rect">
            <a:avLst/>
          </a:prstGeom>
        </p:spPr>
        <p:txBody>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smtClean="0">
                <a:solidFill>
                  <a:schemeClr val="accent5"/>
                </a:solidFill>
                <a:latin typeface="+mj-lt"/>
                <a:ea typeface="+mn-ea"/>
                <a:cs typeface="Lato Black"/>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Weakness - 16pt</a:t>
            </a:r>
          </a:p>
        </p:txBody>
      </p:sp>
      <p:sp>
        <p:nvSpPr>
          <p:cNvPr id="37" name="Text Placeholder 36">
            <a:extLst>
              <a:ext uri="{FF2B5EF4-FFF2-40B4-BE49-F238E27FC236}">
                <a16:creationId xmlns:a16="http://schemas.microsoft.com/office/drawing/2014/main" id="{3CBCF6C9-EABB-420F-A4C0-C54290DE7620}"/>
              </a:ext>
            </a:extLst>
          </p:cNvPr>
          <p:cNvSpPr>
            <a:spLocks noGrp="1"/>
          </p:cNvSpPr>
          <p:nvPr>
            <p:ph type="body" sz="quarter" idx="37" hasCustomPrompt="1"/>
          </p:nvPr>
        </p:nvSpPr>
        <p:spPr>
          <a:xfrm>
            <a:off x="752475" y="2160588"/>
            <a:ext cx="2789238" cy="709612"/>
          </a:xfrm>
          <a:prstGeom prst="rect">
            <a:avLst/>
          </a:prstGeom>
        </p:spPr>
        <p:txBody>
          <a:bodyPr/>
          <a:lstStyle>
            <a:lvl1pPr marL="0" indent="0" algn="r">
              <a:buNone/>
              <a:defRPr>
                <a:latin typeface="+mj-lt"/>
              </a:defRPr>
            </a:lvl1pPr>
          </a:lstStyle>
          <a:p>
            <a:pPr lvl="0"/>
            <a:r>
              <a:rPr lang="en-US" dirty="0"/>
              <a:t>Text</a:t>
            </a:r>
          </a:p>
        </p:txBody>
      </p:sp>
      <p:sp>
        <p:nvSpPr>
          <p:cNvPr id="38" name="Text Placeholder 36">
            <a:extLst>
              <a:ext uri="{FF2B5EF4-FFF2-40B4-BE49-F238E27FC236}">
                <a16:creationId xmlns:a16="http://schemas.microsoft.com/office/drawing/2014/main" id="{A5755EE3-98A1-4738-BFFC-2EC23C39C93C}"/>
              </a:ext>
            </a:extLst>
          </p:cNvPr>
          <p:cNvSpPr>
            <a:spLocks noGrp="1"/>
          </p:cNvSpPr>
          <p:nvPr>
            <p:ph type="body" sz="quarter" idx="38" hasCustomPrompt="1"/>
          </p:nvPr>
        </p:nvSpPr>
        <p:spPr>
          <a:xfrm>
            <a:off x="752475" y="3557558"/>
            <a:ext cx="2789238" cy="709612"/>
          </a:xfrm>
          <a:prstGeom prst="rect">
            <a:avLst/>
          </a:prstGeom>
        </p:spPr>
        <p:txBody>
          <a:bodyPr/>
          <a:lstStyle>
            <a:lvl1pPr marL="0" indent="0" algn="r">
              <a:buNone/>
              <a:defRPr>
                <a:latin typeface="+mj-lt"/>
              </a:defRPr>
            </a:lvl1pPr>
          </a:lstStyle>
          <a:p>
            <a:pPr lvl="0"/>
            <a:r>
              <a:rPr lang="en-US"/>
              <a:t>Text</a:t>
            </a:r>
          </a:p>
        </p:txBody>
      </p:sp>
      <p:sp>
        <p:nvSpPr>
          <p:cNvPr id="39" name="Text Placeholder 36">
            <a:extLst>
              <a:ext uri="{FF2B5EF4-FFF2-40B4-BE49-F238E27FC236}">
                <a16:creationId xmlns:a16="http://schemas.microsoft.com/office/drawing/2014/main" id="{246FA28F-9DFE-4191-B03E-74B64F05EC5C}"/>
              </a:ext>
            </a:extLst>
          </p:cNvPr>
          <p:cNvSpPr>
            <a:spLocks noGrp="1"/>
          </p:cNvSpPr>
          <p:nvPr>
            <p:ph type="body" sz="quarter" idx="39" hasCustomPrompt="1"/>
          </p:nvPr>
        </p:nvSpPr>
        <p:spPr>
          <a:xfrm>
            <a:off x="752475" y="4891630"/>
            <a:ext cx="2789238" cy="709612"/>
          </a:xfrm>
          <a:prstGeom prst="rect">
            <a:avLst/>
          </a:prstGeom>
        </p:spPr>
        <p:txBody>
          <a:bodyPr/>
          <a:lstStyle>
            <a:lvl1pPr marL="0" indent="0" algn="r">
              <a:buNone/>
              <a:defRPr>
                <a:latin typeface="+mj-lt"/>
              </a:defRPr>
            </a:lvl1pPr>
          </a:lstStyle>
          <a:p>
            <a:pPr lvl="0"/>
            <a:r>
              <a:rPr lang="en-US"/>
              <a:t>Text</a:t>
            </a:r>
          </a:p>
        </p:txBody>
      </p:sp>
      <p:sp>
        <p:nvSpPr>
          <p:cNvPr id="40" name="Text Placeholder 36">
            <a:extLst>
              <a:ext uri="{FF2B5EF4-FFF2-40B4-BE49-F238E27FC236}">
                <a16:creationId xmlns:a16="http://schemas.microsoft.com/office/drawing/2014/main" id="{7B000FB1-B380-473A-9DA9-CB0A91E702F0}"/>
              </a:ext>
            </a:extLst>
          </p:cNvPr>
          <p:cNvSpPr>
            <a:spLocks noGrp="1"/>
          </p:cNvSpPr>
          <p:nvPr>
            <p:ph type="body" sz="quarter" idx="40" hasCustomPrompt="1"/>
          </p:nvPr>
        </p:nvSpPr>
        <p:spPr>
          <a:xfrm>
            <a:off x="8769321" y="2160588"/>
            <a:ext cx="2789238" cy="709612"/>
          </a:xfrm>
          <a:prstGeom prst="rect">
            <a:avLst/>
          </a:prstGeom>
        </p:spPr>
        <p:txBody>
          <a:bodyPr/>
          <a:lstStyle>
            <a:lvl1pPr marL="0" indent="0">
              <a:buNone/>
              <a:defRPr>
                <a:latin typeface="+mj-lt"/>
              </a:defRPr>
            </a:lvl1pPr>
          </a:lstStyle>
          <a:p>
            <a:pPr lvl="0"/>
            <a:r>
              <a:rPr lang="en-US"/>
              <a:t>Text</a:t>
            </a:r>
          </a:p>
        </p:txBody>
      </p:sp>
      <p:sp>
        <p:nvSpPr>
          <p:cNvPr id="41" name="Text Placeholder 36">
            <a:extLst>
              <a:ext uri="{FF2B5EF4-FFF2-40B4-BE49-F238E27FC236}">
                <a16:creationId xmlns:a16="http://schemas.microsoft.com/office/drawing/2014/main" id="{2FA07498-C114-48F8-BDFC-3D42F294B844}"/>
              </a:ext>
            </a:extLst>
          </p:cNvPr>
          <p:cNvSpPr>
            <a:spLocks noGrp="1"/>
          </p:cNvSpPr>
          <p:nvPr>
            <p:ph type="body" sz="quarter" idx="41" hasCustomPrompt="1"/>
          </p:nvPr>
        </p:nvSpPr>
        <p:spPr>
          <a:xfrm>
            <a:off x="8769321" y="3557558"/>
            <a:ext cx="2789238" cy="709612"/>
          </a:xfrm>
          <a:prstGeom prst="rect">
            <a:avLst/>
          </a:prstGeom>
        </p:spPr>
        <p:txBody>
          <a:bodyPr/>
          <a:lstStyle>
            <a:lvl1pPr marL="0" indent="0">
              <a:buNone/>
              <a:defRPr>
                <a:latin typeface="+mj-lt"/>
              </a:defRPr>
            </a:lvl1pPr>
          </a:lstStyle>
          <a:p>
            <a:pPr lvl="0"/>
            <a:r>
              <a:rPr lang="en-US"/>
              <a:t>Text</a:t>
            </a:r>
          </a:p>
        </p:txBody>
      </p:sp>
      <p:sp>
        <p:nvSpPr>
          <p:cNvPr id="42" name="Text Placeholder 36">
            <a:extLst>
              <a:ext uri="{FF2B5EF4-FFF2-40B4-BE49-F238E27FC236}">
                <a16:creationId xmlns:a16="http://schemas.microsoft.com/office/drawing/2014/main" id="{2590621E-520D-42F1-A4C1-37399D5D5C49}"/>
              </a:ext>
            </a:extLst>
          </p:cNvPr>
          <p:cNvSpPr>
            <a:spLocks noGrp="1"/>
          </p:cNvSpPr>
          <p:nvPr>
            <p:ph type="body" sz="quarter" idx="42" hasCustomPrompt="1"/>
          </p:nvPr>
        </p:nvSpPr>
        <p:spPr>
          <a:xfrm>
            <a:off x="8769321" y="4891630"/>
            <a:ext cx="2789238" cy="709612"/>
          </a:xfrm>
          <a:prstGeom prst="rect">
            <a:avLst/>
          </a:prstGeom>
        </p:spPr>
        <p:txBody>
          <a:bodyPr/>
          <a:lstStyle>
            <a:lvl1pPr marL="0" indent="0">
              <a:buNone/>
              <a:defRPr>
                <a:latin typeface="+mj-lt"/>
              </a:defRPr>
            </a:lvl1pPr>
          </a:lstStyle>
          <a:p>
            <a:pPr lvl="0"/>
            <a:r>
              <a:rPr lang="en-US"/>
              <a:t>Text</a:t>
            </a:r>
          </a:p>
        </p:txBody>
      </p:sp>
    </p:spTree>
    <p:extLst>
      <p:ext uri="{BB962C8B-B14F-4D97-AF65-F5344CB8AC3E}">
        <p14:creationId xmlns:p14="http://schemas.microsoft.com/office/powerpoint/2010/main" val="5350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22" presetClass="entr" presetSubtype="2" fill="hold" nodeType="withEffect">
                                  <p:stCondLst>
                                    <p:cond delay="150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250"/>
                                        <p:tgtEl>
                                          <p:spTgt spid="9"/>
                                        </p:tgtEl>
                                      </p:cBhvr>
                                    </p:animEffect>
                                  </p:childTnLst>
                                </p:cTn>
                              </p:par>
                              <p:par>
                                <p:cTn id="26" presetID="22" presetClass="entr" presetSubtype="2" fill="hold" nodeType="withEffect">
                                  <p:stCondLst>
                                    <p:cond delay="150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250"/>
                                        <p:tgtEl>
                                          <p:spTgt spid="11"/>
                                        </p:tgtEl>
                                      </p:cBhvr>
                                    </p:animEffect>
                                  </p:childTnLst>
                                </p:cTn>
                              </p:par>
                              <p:par>
                                <p:cTn id="29" presetID="22" presetClass="entr" presetSubtype="8" fill="hold" nodeType="withEffect">
                                  <p:stCondLst>
                                    <p:cond delay="150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250"/>
                                        <p:tgtEl>
                                          <p:spTgt spid="13"/>
                                        </p:tgtEl>
                                      </p:cBhvr>
                                    </p:animEffect>
                                  </p:childTnLst>
                                </p:cTn>
                              </p:par>
                              <p:par>
                                <p:cTn id="32" presetID="22" presetClass="entr" presetSubtype="8" fill="hold" nodeType="withEffect">
                                  <p:stCondLst>
                                    <p:cond delay="15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250"/>
                                        <p:tgtEl>
                                          <p:spTgt spid="10"/>
                                        </p:tgtEl>
                                      </p:cBhvr>
                                    </p:animEffect>
                                  </p:childTnLst>
                                </p:cTn>
                              </p:par>
                              <p:par>
                                <p:cTn id="35" presetID="22" presetClass="entr" presetSubtype="8" fill="hold" nodeType="withEffect">
                                  <p:stCondLst>
                                    <p:cond delay="150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250"/>
                                        <p:tgtEl>
                                          <p:spTgt spid="14"/>
                                        </p:tgtEl>
                                      </p:cBhvr>
                                    </p:animEffect>
                                  </p:childTnLst>
                                </p:cTn>
                              </p:par>
                              <p:par>
                                <p:cTn id="38" presetID="22" presetClass="entr" presetSubtype="2" fill="hold" nodeType="withEffect">
                                  <p:stCondLst>
                                    <p:cond delay="1500"/>
                                  </p:stCondLst>
                                  <p:childTnLst>
                                    <p:set>
                                      <p:cBhvr>
                                        <p:cTn id="39" dur="1" fill="hold">
                                          <p:stCondLst>
                                            <p:cond delay="0"/>
                                          </p:stCondLst>
                                        </p:cTn>
                                        <p:tgtEl>
                                          <p:spTgt spid="12"/>
                                        </p:tgtEl>
                                        <p:attrNameLst>
                                          <p:attrName>style.visibility</p:attrName>
                                        </p:attrNameLst>
                                      </p:cBhvr>
                                      <p:to>
                                        <p:strVal val="visible"/>
                                      </p:to>
                                    </p:set>
                                    <p:animEffect transition="in" filter="wipe(right)">
                                      <p:cBhvr>
                                        <p:cTn id="40" dur="250"/>
                                        <p:tgtEl>
                                          <p:spTgt spid="12"/>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70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70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70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70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70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70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p:bldP spid="16" grpId="0"/>
      <p:bldP spid="17" grpId="0"/>
      <p:bldP spid="18" grpId="0"/>
      <p:bldP spid="19" grpId="0"/>
      <p:bldP spid="20" grpId="0"/>
      <p:bldP spid="21" grpId="0"/>
    </p:bld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p:cSld name="Steps_Stages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BCC50-8EE5-4043-9675-AA14B812EBDE}"/>
              </a:ext>
            </a:extLst>
          </p:cNvPr>
          <p:cNvSpPr>
            <a:spLocks noGrp="1"/>
          </p:cNvSpPr>
          <p:nvPr>
            <p:ph type="title"/>
          </p:nvPr>
        </p:nvSpPr>
        <p:spPr/>
        <p:txBody>
          <a:bodyPr/>
          <a:lstStyle/>
          <a:p>
            <a:r>
              <a:rPr lang="en-US"/>
              <a:t>Click to edit Master title style</a:t>
            </a:r>
          </a:p>
        </p:txBody>
      </p:sp>
      <p:cxnSp>
        <p:nvCxnSpPr>
          <p:cNvPr id="3" name="Straight Arrow Connector 2">
            <a:extLst>
              <a:ext uri="{FF2B5EF4-FFF2-40B4-BE49-F238E27FC236}">
                <a16:creationId xmlns:a16="http://schemas.microsoft.com/office/drawing/2014/main" id="{0D0B789A-2DF6-4E94-B623-CEB1081E21D5}"/>
              </a:ext>
            </a:extLst>
          </p:cNvPr>
          <p:cNvCxnSpPr>
            <a:cxnSpLocks/>
          </p:cNvCxnSpPr>
          <p:nvPr/>
        </p:nvCxnSpPr>
        <p:spPr>
          <a:xfrm>
            <a:off x="578734" y="3571831"/>
            <a:ext cx="11076972" cy="0"/>
          </a:xfrm>
          <a:prstGeom prst="straightConnector1">
            <a:avLst/>
          </a:prstGeom>
          <a:ln w="762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597D640A-F67E-40D9-86EA-CC8A7CE478AD}"/>
              </a:ext>
            </a:extLst>
          </p:cNvPr>
          <p:cNvSpPr/>
          <p:nvPr/>
        </p:nvSpPr>
        <p:spPr>
          <a:xfrm>
            <a:off x="645179"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46A433B-BF3F-4DCF-B5C9-5826CAE461F6}"/>
              </a:ext>
            </a:extLst>
          </p:cNvPr>
          <p:cNvSpPr/>
          <p:nvPr/>
        </p:nvSpPr>
        <p:spPr>
          <a:xfrm>
            <a:off x="661941" y="3480243"/>
            <a:ext cx="167788" cy="167788"/>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E240EB9F-8453-4748-8257-178076816889}"/>
              </a:ext>
            </a:extLst>
          </p:cNvPr>
          <p:cNvCxnSpPr>
            <a:cxnSpLocks/>
            <a:stCxn id="5" idx="4"/>
            <a:endCxn id="8" idx="0"/>
          </p:cNvCxnSpPr>
          <p:nvPr/>
        </p:nvCxnSpPr>
        <p:spPr>
          <a:xfrm>
            <a:off x="745835"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59B40F8-1294-4C39-B322-AC685C790A93}"/>
              </a:ext>
            </a:extLst>
          </p:cNvPr>
          <p:cNvGrpSpPr/>
          <p:nvPr/>
        </p:nvGrpSpPr>
        <p:grpSpPr>
          <a:xfrm>
            <a:off x="84883" y="4431441"/>
            <a:ext cx="1321904" cy="1321904"/>
            <a:chOff x="1023247" y="4011183"/>
            <a:chExt cx="1321904" cy="1321904"/>
          </a:xfrm>
        </p:grpSpPr>
        <p:sp>
          <p:nvSpPr>
            <p:cNvPr id="8" name="Oval 7">
              <a:extLst>
                <a:ext uri="{FF2B5EF4-FFF2-40B4-BE49-F238E27FC236}">
                  <a16:creationId xmlns:a16="http://schemas.microsoft.com/office/drawing/2014/main" id="{243FE6BB-06CB-46CC-B835-6E8EFC138B45}"/>
                </a:ext>
              </a:extLst>
            </p:cNvPr>
            <p:cNvSpPr/>
            <p:nvPr/>
          </p:nvSpPr>
          <p:spPr>
            <a:xfrm>
              <a:off x="1023247" y="4011183"/>
              <a:ext cx="1321904" cy="1321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31A2944-7FCC-4CC9-B6CC-CEEEAD885460}"/>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 name="Straight Connector 9">
            <a:extLst>
              <a:ext uri="{FF2B5EF4-FFF2-40B4-BE49-F238E27FC236}">
                <a16:creationId xmlns:a16="http://schemas.microsoft.com/office/drawing/2014/main" id="{D01B59BA-EB37-43C2-8069-D8243943BC6F}"/>
              </a:ext>
            </a:extLst>
          </p:cNvPr>
          <p:cNvCxnSpPr>
            <a:cxnSpLocks/>
          </p:cNvCxnSpPr>
          <p:nvPr/>
        </p:nvCxnSpPr>
        <p:spPr>
          <a:xfrm>
            <a:off x="745835"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859E20B-D32D-4E3D-B2C0-29BBFE3E16B7}"/>
              </a:ext>
            </a:extLst>
          </p:cNvPr>
          <p:cNvSpPr/>
          <p:nvPr/>
        </p:nvSpPr>
        <p:spPr>
          <a:xfrm>
            <a:off x="2719823"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7EF1B8B-A28C-4BC1-AB01-BF740CDD4924}"/>
              </a:ext>
            </a:extLst>
          </p:cNvPr>
          <p:cNvSpPr/>
          <p:nvPr/>
        </p:nvSpPr>
        <p:spPr>
          <a:xfrm>
            <a:off x="2736585" y="3480243"/>
            <a:ext cx="167788" cy="167788"/>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0729E308-1871-4BDD-8FAC-5D5AEBE591FE}"/>
              </a:ext>
            </a:extLst>
          </p:cNvPr>
          <p:cNvCxnSpPr>
            <a:cxnSpLocks/>
            <a:stCxn id="12" idx="4"/>
          </p:cNvCxnSpPr>
          <p:nvPr/>
        </p:nvCxnSpPr>
        <p:spPr>
          <a:xfrm>
            <a:off x="2820479"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9698CD-98E5-4AA6-BDC7-DBFD70524C80}"/>
              </a:ext>
            </a:extLst>
          </p:cNvPr>
          <p:cNvCxnSpPr>
            <a:cxnSpLocks/>
          </p:cNvCxnSpPr>
          <p:nvPr/>
        </p:nvCxnSpPr>
        <p:spPr>
          <a:xfrm>
            <a:off x="2820479"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68EF17A-4704-4111-951F-8A1157A43301}"/>
              </a:ext>
            </a:extLst>
          </p:cNvPr>
          <p:cNvGrpSpPr/>
          <p:nvPr/>
        </p:nvGrpSpPr>
        <p:grpSpPr>
          <a:xfrm>
            <a:off x="2159527" y="1403933"/>
            <a:ext cx="1321904" cy="1321904"/>
            <a:chOff x="1023247" y="4011183"/>
            <a:chExt cx="1321904" cy="1321904"/>
          </a:xfrm>
        </p:grpSpPr>
        <p:sp>
          <p:nvSpPr>
            <p:cNvPr id="16" name="Oval 15">
              <a:extLst>
                <a:ext uri="{FF2B5EF4-FFF2-40B4-BE49-F238E27FC236}">
                  <a16:creationId xmlns:a16="http://schemas.microsoft.com/office/drawing/2014/main" id="{47710F82-3C93-434C-B27B-528C8C3CEEEB}"/>
                </a:ext>
              </a:extLst>
            </p:cNvPr>
            <p:cNvSpPr/>
            <p:nvPr/>
          </p:nvSpPr>
          <p:spPr>
            <a:xfrm>
              <a:off x="1023247" y="4011183"/>
              <a:ext cx="1321904" cy="13219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BE4B643-89F4-4B95-946A-F76A95B93B6C}"/>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DFB030E4-1552-43B4-AEC8-3B912C03957B}"/>
              </a:ext>
            </a:extLst>
          </p:cNvPr>
          <p:cNvSpPr/>
          <p:nvPr/>
        </p:nvSpPr>
        <p:spPr>
          <a:xfrm>
            <a:off x="2402736" y="3072205"/>
            <a:ext cx="835485"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1 </a:t>
            </a:r>
          </a:p>
        </p:txBody>
      </p:sp>
      <p:sp>
        <p:nvSpPr>
          <p:cNvPr id="19" name="Oval 18">
            <a:extLst>
              <a:ext uri="{FF2B5EF4-FFF2-40B4-BE49-F238E27FC236}">
                <a16:creationId xmlns:a16="http://schemas.microsoft.com/office/drawing/2014/main" id="{F89D9304-1F95-4683-893C-828093DA699C}"/>
              </a:ext>
            </a:extLst>
          </p:cNvPr>
          <p:cNvSpPr/>
          <p:nvPr/>
        </p:nvSpPr>
        <p:spPr>
          <a:xfrm>
            <a:off x="4777100"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9B45B43-B5E8-40F5-80E5-4403F6F292E9}"/>
              </a:ext>
            </a:extLst>
          </p:cNvPr>
          <p:cNvSpPr/>
          <p:nvPr/>
        </p:nvSpPr>
        <p:spPr>
          <a:xfrm>
            <a:off x="4793862" y="3480243"/>
            <a:ext cx="167788" cy="167788"/>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4147166F-BC83-4D83-8681-F9139D0BAD84}"/>
              </a:ext>
            </a:extLst>
          </p:cNvPr>
          <p:cNvCxnSpPr>
            <a:cxnSpLocks/>
            <a:stCxn id="20" idx="4"/>
          </p:cNvCxnSpPr>
          <p:nvPr/>
        </p:nvCxnSpPr>
        <p:spPr>
          <a:xfrm>
            <a:off x="4877756"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8571CF-4A7B-4FF9-AC2E-4D8265AB351F}"/>
              </a:ext>
            </a:extLst>
          </p:cNvPr>
          <p:cNvCxnSpPr>
            <a:cxnSpLocks/>
          </p:cNvCxnSpPr>
          <p:nvPr/>
        </p:nvCxnSpPr>
        <p:spPr>
          <a:xfrm>
            <a:off x="4877756"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5D09287-71BD-44BB-80FB-8E8A3CD3A8A7}"/>
              </a:ext>
            </a:extLst>
          </p:cNvPr>
          <p:cNvGrpSpPr/>
          <p:nvPr/>
        </p:nvGrpSpPr>
        <p:grpSpPr>
          <a:xfrm>
            <a:off x="4216804" y="4364535"/>
            <a:ext cx="1321904" cy="1321904"/>
            <a:chOff x="1023247" y="4011183"/>
            <a:chExt cx="1321904" cy="1321904"/>
          </a:xfrm>
        </p:grpSpPr>
        <p:sp>
          <p:nvSpPr>
            <p:cNvPr id="24" name="Oval 23">
              <a:extLst>
                <a:ext uri="{FF2B5EF4-FFF2-40B4-BE49-F238E27FC236}">
                  <a16:creationId xmlns:a16="http://schemas.microsoft.com/office/drawing/2014/main" id="{A240BBBE-9B8A-4656-986F-0E6884252A6D}"/>
                </a:ext>
              </a:extLst>
            </p:cNvPr>
            <p:cNvSpPr/>
            <p:nvPr/>
          </p:nvSpPr>
          <p:spPr>
            <a:xfrm>
              <a:off x="1023247" y="4011183"/>
              <a:ext cx="1321904" cy="13219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E5E8C072-6D85-43B1-97E5-7EF8CFF6A23A}"/>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Rectangle 25">
            <a:extLst>
              <a:ext uri="{FF2B5EF4-FFF2-40B4-BE49-F238E27FC236}">
                <a16:creationId xmlns:a16="http://schemas.microsoft.com/office/drawing/2014/main" id="{C87DF6F3-F2EF-4641-8F7C-49622E24C9B6}"/>
              </a:ext>
            </a:extLst>
          </p:cNvPr>
          <p:cNvSpPr/>
          <p:nvPr/>
        </p:nvSpPr>
        <p:spPr>
          <a:xfrm>
            <a:off x="4460013" y="3072205"/>
            <a:ext cx="835485" cy="338554"/>
          </a:xfrm>
          <a:prstGeom prst="rect">
            <a:avLst/>
          </a:prstGeom>
          <a:solidFill>
            <a:schemeClr val="bg1"/>
          </a:solidFill>
        </p:spPr>
        <p:txBody>
          <a:bodyPr wrap="square">
            <a:spAutoFit/>
          </a:bodyPr>
          <a:lstStyle/>
          <a:p>
            <a:pPr lvl="0" algn="ctr" defTabSz="914377">
              <a:defRPr/>
            </a:pPr>
            <a:r>
              <a:rPr lang="en-US" sz="1600" b="1" kern="0" dirty="0">
                <a:ea typeface="ＭＳ Ｐゴシック" pitchFamily="34" charset="-128"/>
              </a:rPr>
              <a:t>Step 2 </a:t>
            </a:r>
          </a:p>
        </p:txBody>
      </p:sp>
      <p:sp>
        <p:nvSpPr>
          <p:cNvPr id="27" name="Oval 26">
            <a:extLst>
              <a:ext uri="{FF2B5EF4-FFF2-40B4-BE49-F238E27FC236}">
                <a16:creationId xmlns:a16="http://schemas.microsoft.com/office/drawing/2014/main" id="{05BCC67A-1DE8-4AC2-B3C1-5F2F7AA7C796}"/>
              </a:ext>
            </a:extLst>
          </p:cNvPr>
          <p:cNvSpPr/>
          <p:nvPr/>
        </p:nvSpPr>
        <p:spPr>
          <a:xfrm>
            <a:off x="6806535"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1C7781B5-38BF-4DBD-B8DF-111450FE09FD}"/>
              </a:ext>
            </a:extLst>
          </p:cNvPr>
          <p:cNvSpPr/>
          <p:nvPr/>
        </p:nvSpPr>
        <p:spPr>
          <a:xfrm>
            <a:off x="6823297" y="3480243"/>
            <a:ext cx="167788" cy="167788"/>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291B5825-5343-4D66-9DE6-450C798CF8BE}"/>
              </a:ext>
            </a:extLst>
          </p:cNvPr>
          <p:cNvCxnSpPr>
            <a:cxnSpLocks/>
            <a:stCxn id="28" idx="4"/>
          </p:cNvCxnSpPr>
          <p:nvPr/>
        </p:nvCxnSpPr>
        <p:spPr>
          <a:xfrm>
            <a:off x="6907191"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2E73A9-F4EF-49AF-AE8B-F3B143047265}"/>
              </a:ext>
            </a:extLst>
          </p:cNvPr>
          <p:cNvCxnSpPr>
            <a:cxnSpLocks/>
          </p:cNvCxnSpPr>
          <p:nvPr/>
        </p:nvCxnSpPr>
        <p:spPr>
          <a:xfrm>
            <a:off x="6907191"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7DD9F5C2-C99C-42AC-9B5F-6FE4F627B152}"/>
              </a:ext>
            </a:extLst>
          </p:cNvPr>
          <p:cNvGrpSpPr/>
          <p:nvPr/>
        </p:nvGrpSpPr>
        <p:grpSpPr>
          <a:xfrm>
            <a:off x="6246239" y="1403933"/>
            <a:ext cx="1321904" cy="1321904"/>
            <a:chOff x="1023247" y="4011183"/>
            <a:chExt cx="1321904" cy="1321904"/>
          </a:xfrm>
        </p:grpSpPr>
        <p:sp>
          <p:nvSpPr>
            <p:cNvPr id="32" name="Oval 31">
              <a:extLst>
                <a:ext uri="{FF2B5EF4-FFF2-40B4-BE49-F238E27FC236}">
                  <a16:creationId xmlns:a16="http://schemas.microsoft.com/office/drawing/2014/main" id="{F98828ED-93F5-43D3-AB52-5BE2504A8D9B}"/>
                </a:ext>
              </a:extLst>
            </p:cNvPr>
            <p:cNvSpPr/>
            <p:nvPr/>
          </p:nvSpPr>
          <p:spPr>
            <a:xfrm>
              <a:off x="1023247" y="4011183"/>
              <a:ext cx="1321904" cy="13219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0AE3A8C-DE71-48F8-9385-BD6156B0EE6E}"/>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Rectangle 33">
            <a:extLst>
              <a:ext uri="{FF2B5EF4-FFF2-40B4-BE49-F238E27FC236}">
                <a16:creationId xmlns:a16="http://schemas.microsoft.com/office/drawing/2014/main" id="{8780D143-1A37-4DF3-BB4D-D9E0902BE73D}"/>
              </a:ext>
            </a:extLst>
          </p:cNvPr>
          <p:cNvSpPr/>
          <p:nvPr/>
        </p:nvSpPr>
        <p:spPr>
          <a:xfrm>
            <a:off x="6489448" y="3072205"/>
            <a:ext cx="835485"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3 </a:t>
            </a:r>
          </a:p>
        </p:txBody>
      </p:sp>
      <p:sp>
        <p:nvSpPr>
          <p:cNvPr id="35" name="Oval 34">
            <a:extLst>
              <a:ext uri="{FF2B5EF4-FFF2-40B4-BE49-F238E27FC236}">
                <a16:creationId xmlns:a16="http://schemas.microsoft.com/office/drawing/2014/main" id="{3EED6591-C05B-48D8-BDDD-195B5597F634}"/>
              </a:ext>
            </a:extLst>
          </p:cNvPr>
          <p:cNvSpPr/>
          <p:nvPr/>
        </p:nvSpPr>
        <p:spPr>
          <a:xfrm>
            <a:off x="10276560"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F2AFC3EE-0FDD-4B91-9EE1-CAD6C1F34F15}"/>
              </a:ext>
            </a:extLst>
          </p:cNvPr>
          <p:cNvSpPr/>
          <p:nvPr/>
        </p:nvSpPr>
        <p:spPr>
          <a:xfrm>
            <a:off x="10293322" y="3480243"/>
            <a:ext cx="167788" cy="16778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42116A0C-D80D-478D-BFC2-3A5C391FD590}"/>
              </a:ext>
            </a:extLst>
          </p:cNvPr>
          <p:cNvCxnSpPr>
            <a:cxnSpLocks/>
            <a:stCxn id="36" idx="4"/>
          </p:cNvCxnSpPr>
          <p:nvPr/>
        </p:nvCxnSpPr>
        <p:spPr>
          <a:xfrm>
            <a:off x="10377216"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0B1D3E5-AF5D-4A9C-AB6A-89AAB693EAF2}"/>
              </a:ext>
            </a:extLst>
          </p:cNvPr>
          <p:cNvCxnSpPr>
            <a:cxnSpLocks/>
          </p:cNvCxnSpPr>
          <p:nvPr/>
        </p:nvCxnSpPr>
        <p:spPr>
          <a:xfrm>
            <a:off x="10377216"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8B3C233-B30D-41ED-917E-790E2B673FF8}"/>
              </a:ext>
            </a:extLst>
          </p:cNvPr>
          <p:cNvGrpSpPr/>
          <p:nvPr/>
        </p:nvGrpSpPr>
        <p:grpSpPr>
          <a:xfrm>
            <a:off x="9716264" y="1403933"/>
            <a:ext cx="1321904" cy="1321904"/>
            <a:chOff x="1023247" y="4011183"/>
            <a:chExt cx="1321904" cy="1321904"/>
          </a:xfrm>
        </p:grpSpPr>
        <p:sp>
          <p:nvSpPr>
            <p:cNvPr id="40" name="Oval 39">
              <a:extLst>
                <a:ext uri="{FF2B5EF4-FFF2-40B4-BE49-F238E27FC236}">
                  <a16:creationId xmlns:a16="http://schemas.microsoft.com/office/drawing/2014/main" id="{7A116568-954B-4AC3-A87D-6F780A307F48}"/>
                </a:ext>
              </a:extLst>
            </p:cNvPr>
            <p:cNvSpPr/>
            <p:nvPr/>
          </p:nvSpPr>
          <p:spPr>
            <a:xfrm>
              <a:off x="1023247" y="4011183"/>
              <a:ext cx="1321904" cy="13219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B0F97D7-7C4D-41EB-AE32-C6D1382D2E02}"/>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2" name="Rectangle 41">
            <a:extLst>
              <a:ext uri="{FF2B5EF4-FFF2-40B4-BE49-F238E27FC236}">
                <a16:creationId xmlns:a16="http://schemas.microsoft.com/office/drawing/2014/main" id="{99C89A50-8A81-4873-BC08-FC72BFA8C0A9}"/>
              </a:ext>
            </a:extLst>
          </p:cNvPr>
          <p:cNvSpPr/>
          <p:nvPr/>
        </p:nvSpPr>
        <p:spPr>
          <a:xfrm>
            <a:off x="9959473" y="3072205"/>
            <a:ext cx="835485"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5 </a:t>
            </a:r>
          </a:p>
        </p:txBody>
      </p:sp>
      <p:cxnSp>
        <p:nvCxnSpPr>
          <p:cNvPr id="43" name="Straight Connector 42">
            <a:extLst>
              <a:ext uri="{FF2B5EF4-FFF2-40B4-BE49-F238E27FC236}">
                <a16:creationId xmlns:a16="http://schemas.microsoft.com/office/drawing/2014/main" id="{44290F33-B9BE-412C-9B9C-2BAE6DAB27F5}"/>
              </a:ext>
            </a:extLst>
          </p:cNvPr>
          <p:cNvCxnSpPr>
            <a:cxnSpLocks/>
          </p:cNvCxnSpPr>
          <p:nvPr/>
        </p:nvCxnSpPr>
        <p:spPr>
          <a:xfrm>
            <a:off x="8666917"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872ED23-1524-4704-94DF-5492BECAB923}"/>
              </a:ext>
            </a:extLst>
          </p:cNvPr>
          <p:cNvCxnSpPr>
            <a:cxnSpLocks/>
          </p:cNvCxnSpPr>
          <p:nvPr/>
        </p:nvCxnSpPr>
        <p:spPr>
          <a:xfrm>
            <a:off x="8666917"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7CAE2808-CA51-4AED-86BF-96571F7F76BA}"/>
              </a:ext>
            </a:extLst>
          </p:cNvPr>
          <p:cNvGrpSpPr/>
          <p:nvPr/>
        </p:nvGrpSpPr>
        <p:grpSpPr>
          <a:xfrm>
            <a:off x="8005965" y="4364535"/>
            <a:ext cx="1321904" cy="1321904"/>
            <a:chOff x="1023247" y="4011183"/>
            <a:chExt cx="1321904" cy="1321904"/>
          </a:xfrm>
        </p:grpSpPr>
        <p:sp>
          <p:nvSpPr>
            <p:cNvPr id="46" name="Oval 45">
              <a:extLst>
                <a:ext uri="{FF2B5EF4-FFF2-40B4-BE49-F238E27FC236}">
                  <a16:creationId xmlns:a16="http://schemas.microsoft.com/office/drawing/2014/main" id="{90E773C7-DCD0-415D-BB9D-7F7F8892EA00}"/>
                </a:ext>
              </a:extLst>
            </p:cNvPr>
            <p:cNvSpPr/>
            <p:nvPr/>
          </p:nvSpPr>
          <p:spPr>
            <a:xfrm>
              <a:off x="1023247" y="4011183"/>
              <a:ext cx="1321904" cy="13219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C0499635-0508-4487-889D-68F7BD5DEE6C}"/>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8" name="Rectangle 47">
            <a:extLst>
              <a:ext uri="{FF2B5EF4-FFF2-40B4-BE49-F238E27FC236}">
                <a16:creationId xmlns:a16="http://schemas.microsoft.com/office/drawing/2014/main" id="{0A163AFD-09F5-4463-8D8F-6EBD3208FFEA}"/>
              </a:ext>
            </a:extLst>
          </p:cNvPr>
          <p:cNvSpPr/>
          <p:nvPr/>
        </p:nvSpPr>
        <p:spPr>
          <a:xfrm>
            <a:off x="8249174" y="3072205"/>
            <a:ext cx="835485"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4 </a:t>
            </a:r>
          </a:p>
        </p:txBody>
      </p:sp>
      <p:sp>
        <p:nvSpPr>
          <p:cNvPr id="49" name="Oval 48">
            <a:extLst>
              <a:ext uri="{FF2B5EF4-FFF2-40B4-BE49-F238E27FC236}">
                <a16:creationId xmlns:a16="http://schemas.microsoft.com/office/drawing/2014/main" id="{1558672B-0579-4BB7-9B15-7BD15B1EFBE2}"/>
              </a:ext>
            </a:extLst>
          </p:cNvPr>
          <p:cNvSpPr/>
          <p:nvPr/>
        </p:nvSpPr>
        <p:spPr>
          <a:xfrm>
            <a:off x="11512609"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446E8AC9-8258-49BC-A16E-E31CE4851071}"/>
              </a:ext>
            </a:extLst>
          </p:cNvPr>
          <p:cNvSpPr/>
          <p:nvPr/>
        </p:nvSpPr>
        <p:spPr>
          <a:xfrm>
            <a:off x="11529371" y="3480243"/>
            <a:ext cx="167788" cy="167788"/>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Connector 50">
            <a:extLst>
              <a:ext uri="{FF2B5EF4-FFF2-40B4-BE49-F238E27FC236}">
                <a16:creationId xmlns:a16="http://schemas.microsoft.com/office/drawing/2014/main" id="{AEEA8B7A-815C-4CC7-97E0-F1C61C960987}"/>
              </a:ext>
            </a:extLst>
          </p:cNvPr>
          <p:cNvCxnSpPr>
            <a:cxnSpLocks/>
          </p:cNvCxnSpPr>
          <p:nvPr/>
        </p:nvCxnSpPr>
        <p:spPr>
          <a:xfrm>
            <a:off x="11613265"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D0C70CD8-3C83-4261-995F-58FEA2590FB7}"/>
              </a:ext>
            </a:extLst>
          </p:cNvPr>
          <p:cNvSpPr/>
          <p:nvPr/>
        </p:nvSpPr>
        <p:spPr>
          <a:xfrm>
            <a:off x="11221972" y="3072205"/>
            <a:ext cx="782587"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6</a:t>
            </a:r>
          </a:p>
        </p:txBody>
      </p:sp>
      <p:sp>
        <p:nvSpPr>
          <p:cNvPr id="60" name="Oval 59">
            <a:extLst>
              <a:ext uri="{FF2B5EF4-FFF2-40B4-BE49-F238E27FC236}">
                <a16:creationId xmlns:a16="http://schemas.microsoft.com/office/drawing/2014/main" id="{89362E58-DF8F-4A73-9237-5299A24A8A84}"/>
              </a:ext>
            </a:extLst>
          </p:cNvPr>
          <p:cNvSpPr/>
          <p:nvPr/>
        </p:nvSpPr>
        <p:spPr>
          <a:xfrm>
            <a:off x="8583023" y="3480243"/>
            <a:ext cx="167788" cy="167788"/>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 Placeholder 61">
            <a:extLst>
              <a:ext uri="{FF2B5EF4-FFF2-40B4-BE49-F238E27FC236}">
                <a16:creationId xmlns:a16="http://schemas.microsoft.com/office/drawing/2014/main" id="{3C26E346-39E6-4038-BB69-27D9E22FF230}"/>
              </a:ext>
            </a:extLst>
          </p:cNvPr>
          <p:cNvSpPr>
            <a:spLocks noGrp="1"/>
          </p:cNvSpPr>
          <p:nvPr>
            <p:ph type="body" sz="quarter" idx="10"/>
          </p:nvPr>
        </p:nvSpPr>
        <p:spPr>
          <a:xfrm>
            <a:off x="84883" y="1525544"/>
            <a:ext cx="1317955" cy="1171289"/>
          </a:xfrm>
          <a:prstGeom prst="rect">
            <a:avLst/>
          </a:prstGeom>
        </p:spPr>
        <p:txBody>
          <a:bodyPr/>
          <a:lstStyle>
            <a:lvl1pPr marL="0" indent="0">
              <a:buNone/>
              <a:defRPr/>
            </a:lvl1pPr>
          </a:lstStyle>
          <a:p>
            <a:pPr lvl="0"/>
            <a:r>
              <a:rPr lang="en-US" dirty="0"/>
              <a:t>Click to edit Master text styles</a:t>
            </a:r>
          </a:p>
        </p:txBody>
      </p:sp>
      <p:sp>
        <p:nvSpPr>
          <p:cNvPr id="63" name="Text Placeholder 61">
            <a:extLst>
              <a:ext uri="{FF2B5EF4-FFF2-40B4-BE49-F238E27FC236}">
                <a16:creationId xmlns:a16="http://schemas.microsoft.com/office/drawing/2014/main" id="{354F9FE6-019D-43BD-8C8E-B0D3DF11CA49}"/>
              </a:ext>
            </a:extLst>
          </p:cNvPr>
          <p:cNvSpPr>
            <a:spLocks noGrp="1"/>
          </p:cNvSpPr>
          <p:nvPr>
            <p:ph type="body" sz="quarter" idx="11"/>
          </p:nvPr>
        </p:nvSpPr>
        <p:spPr>
          <a:xfrm>
            <a:off x="4216804" y="1525544"/>
            <a:ext cx="1317955" cy="1171289"/>
          </a:xfrm>
          <a:prstGeom prst="rect">
            <a:avLst/>
          </a:prstGeom>
        </p:spPr>
        <p:txBody>
          <a:bodyPr/>
          <a:lstStyle>
            <a:lvl1pPr marL="0" indent="0">
              <a:buNone/>
              <a:defRPr/>
            </a:lvl1pPr>
          </a:lstStyle>
          <a:p>
            <a:pPr lvl="0"/>
            <a:r>
              <a:rPr lang="en-US" dirty="0"/>
              <a:t>Click to edit Master text styles</a:t>
            </a:r>
          </a:p>
        </p:txBody>
      </p:sp>
      <p:sp>
        <p:nvSpPr>
          <p:cNvPr id="64" name="Text Placeholder 61">
            <a:extLst>
              <a:ext uri="{FF2B5EF4-FFF2-40B4-BE49-F238E27FC236}">
                <a16:creationId xmlns:a16="http://schemas.microsoft.com/office/drawing/2014/main" id="{805A1708-41BC-45FF-AA45-C67A6E33FE00}"/>
              </a:ext>
            </a:extLst>
          </p:cNvPr>
          <p:cNvSpPr>
            <a:spLocks noGrp="1"/>
          </p:cNvSpPr>
          <p:nvPr>
            <p:ph type="body" sz="quarter" idx="12"/>
          </p:nvPr>
        </p:nvSpPr>
        <p:spPr>
          <a:xfrm>
            <a:off x="2159527" y="4431441"/>
            <a:ext cx="1317955" cy="1171289"/>
          </a:xfrm>
          <a:prstGeom prst="rect">
            <a:avLst/>
          </a:prstGeom>
        </p:spPr>
        <p:txBody>
          <a:bodyPr/>
          <a:lstStyle>
            <a:lvl1pPr marL="0" indent="0">
              <a:buNone/>
              <a:defRPr/>
            </a:lvl1pPr>
          </a:lstStyle>
          <a:p>
            <a:pPr lvl="0"/>
            <a:r>
              <a:rPr lang="en-US"/>
              <a:t>Click to edit Master text styles</a:t>
            </a:r>
          </a:p>
        </p:txBody>
      </p:sp>
      <p:sp>
        <p:nvSpPr>
          <p:cNvPr id="65" name="Text Placeholder 61">
            <a:extLst>
              <a:ext uri="{FF2B5EF4-FFF2-40B4-BE49-F238E27FC236}">
                <a16:creationId xmlns:a16="http://schemas.microsoft.com/office/drawing/2014/main" id="{1E66294C-0EC8-489A-B555-4CCBD045C4A7}"/>
              </a:ext>
            </a:extLst>
          </p:cNvPr>
          <p:cNvSpPr>
            <a:spLocks noGrp="1"/>
          </p:cNvSpPr>
          <p:nvPr>
            <p:ph type="body" sz="quarter" idx="13"/>
          </p:nvPr>
        </p:nvSpPr>
        <p:spPr>
          <a:xfrm>
            <a:off x="6250188" y="4422543"/>
            <a:ext cx="1317955" cy="1171289"/>
          </a:xfrm>
          <a:prstGeom prst="rect">
            <a:avLst/>
          </a:prstGeom>
        </p:spPr>
        <p:txBody>
          <a:bodyPr/>
          <a:lstStyle>
            <a:lvl1pPr marL="0" indent="0">
              <a:buNone/>
              <a:defRPr/>
            </a:lvl1pPr>
          </a:lstStyle>
          <a:p>
            <a:pPr lvl="0"/>
            <a:r>
              <a:rPr lang="en-US"/>
              <a:t>Click to edit Master text styles</a:t>
            </a:r>
          </a:p>
        </p:txBody>
      </p:sp>
      <p:sp>
        <p:nvSpPr>
          <p:cNvPr id="66" name="Text Placeholder 61">
            <a:extLst>
              <a:ext uri="{FF2B5EF4-FFF2-40B4-BE49-F238E27FC236}">
                <a16:creationId xmlns:a16="http://schemas.microsoft.com/office/drawing/2014/main" id="{815C0459-2C54-4B4A-82C1-8763F930DABD}"/>
              </a:ext>
            </a:extLst>
          </p:cNvPr>
          <p:cNvSpPr>
            <a:spLocks noGrp="1"/>
          </p:cNvSpPr>
          <p:nvPr>
            <p:ph type="body" sz="quarter" idx="14"/>
          </p:nvPr>
        </p:nvSpPr>
        <p:spPr>
          <a:xfrm>
            <a:off x="7809667" y="1525544"/>
            <a:ext cx="1317955" cy="1171289"/>
          </a:xfrm>
          <a:prstGeom prst="rect">
            <a:avLst/>
          </a:prstGeom>
        </p:spPr>
        <p:txBody>
          <a:bodyPr/>
          <a:lstStyle>
            <a:lvl1pPr marL="0" indent="0">
              <a:buNone/>
              <a:defRPr/>
            </a:lvl1pPr>
          </a:lstStyle>
          <a:p>
            <a:pPr lvl="0"/>
            <a:r>
              <a:rPr lang="en-US"/>
              <a:t>Click to edit Master text styles</a:t>
            </a:r>
          </a:p>
        </p:txBody>
      </p:sp>
      <p:sp>
        <p:nvSpPr>
          <p:cNvPr id="67" name="Text Placeholder 61">
            <a:extLst>
              <a:ext uri="{FF2B5EF4-FFF2-40B4-BE49-F238E27FC236}">
                <a16:creationId xmlns:a16="http://schemas.microsoft.com/office/drawing/2014/main" id="{05217C42-5ED7-43A7-96DA-944660732AE2}"/>
              </a:ext>
            </a:extLst>
          </p:cNvPr>
          <p:cNvSpPr>
            <a:spLocks noGrp="1"/>
          </p:cNvSpPr>
          <p:nvPr>
            <p:ph type="body" sz="quarter" idx="15"/>
          </p:nvPr>
        </p:nvSpPr>
        <p:spPr>
          <a:xfrm>
            <a:off x="9720213" y="4400487"/>
            <a:ext cx="1317955" cy="1171289"/>
          </a:xfrm>
          <a:prstGeom prst="rect">
            <a:avLst/>
          </a:prstGeom>
        </p:spPr>
        <p:txBody>
          <a:bodyPr/>
          <a:lstStyle>
            <a:lvl1pPr marL="0" indent="0">
              <a:buNone/>
              <a:defRPr/>
            </a:lvl1pPr>
          </a:lstStyle>
          <a:p>
            <a:pPr lvl="0"/>
            <a:r>
              <a:rPr lang="en-US"/>
              <a:t>Click to edit Master text styles</a:t>
            </a:r>
          </a:p>
        </p:txBody>
      </p:sp>
      <p:sp>
        <p:nvSpPr>
          <p:cNvPr id="68" name="Text Placeholder 61">
            <a:extLst>
              <a:ext uri="{FF2B5EF4-FFF2-40B4-BE49-F238E27FC236}">
                <a16:creationId xmlns:a16="http://schemas.microsoft.com/office/drawing/2014/main" id="{04EE19F2-26F9-4FC0-99B4-9FC6D64A0479}"/>
              </a:ext>
            </a:extLst>
          </p:cNvPr>
          <p:cNvSpPr>
            <a:spLocks noGrp="1"/>
          </p:cNvSpPr>
          <p:nvPr>
            <p:ph type="body" sz="quarter" idx="16"/>
          </p:nvPr>
        </p:nvSpPr>
        <p:spPr>
          <a:xfrm>
            <a:off x="11038169" y="1525544"/>
            <a:ext cx="1153832" cy="1171289"/>
          </a:xfrm>
          <a:prstGeom prst="rect">
            <a:avLst/>
          </a:prstGeo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9554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meline Layout_2">
    <p:spTree>
      <p:nvGrpSpPr>
        <p:cNvPr id="1" name=""/>
        <p:cNvGrpSpPr/>
        <p:nvPr/>
      </p:nvGrpSpPr>
      <p:grpSpPr>
        <a:xfrm>
          <a:off x="0" y="0"/>
          <a:ext cx="0" cy="0"/>
          <a:chOff x="0" y="0"/>
          <a:chExt cx="0" cy="0"/>
        </a:xfrm>
      </p:grpSpPr>
      <p:grpSp>
        <p:nvGrpSpPr>
          <p:cNvPr id="39" name="Arrow 4">
            <a:extLst>
              <a:ext uri="{FF2B5EF4-FFF2-40B4-BE49-F238E27FC236}">
                <a16:creationId xmlns:a16="http://schemas.microsoft.com/office/drawing/2014/main" id="{3AF78DEB-EAC9-42C5-AE6E-C818F5989EBC}"/>
              </a:ext>
            </a:extLst>
          </p:cNvPr>
          <p:cNvGrpSpPr/>
          <p:nvPr userDrawn="1"/>
        </p:nvGrpSpPr>
        <p:grpSpPr>
          <a:xfrm>
            <a:off x="3733658" y="1738190"/>
            <a:ext cx="3349747" cy="1453362"/>
            <a:chOff x="3733658" y="1738190"/>
            <a:chExt cx="3349747" cy="1453362"/>
          </a:xfrm>
        </p:grpSpPr>
        <p:sp>
          <p:nvSpPr>
            <p:cNvPr id="3" name="Freeform 17">
              <a:extLst>
                <a:ext uri="{FF2B5EF4-FFF2-40B4-BE49-F238E27FC236}">
                  <a16:creationId xmlns:a16="http://schemas.microsoft.com/office/drawing/2014/main" id="{EB59EC2C-2764-41B8-921C-42573582BD5D}"/>
                </a:ext>
              </a:extLst>
            </p:cNvPr>
            <p:cNvSpPr>
              <a:spLocks/>
            </p:cNvSpPr>
            <p:nvPr/>
          </p:nvSpPr>
          <p:spPr bwMode="auto">
            <a:xfrm>
              <a:off x="3733658" y="1970855"/>
              <a:ext cx="3034214" cy="1220697"/>
            </a:xfrm>
            <a:custGeom>
              <a:avLst/>
              <a:gdLst>
                <a:gd name="T0" fmla="*/ 504 w 555"/>
                <a:gd name="T1" fmla="*/ 224 h 224"/>
                <a:gd name="T2" fmla="*/ 112 w 555"/>
                <a:gd name="T3" fmla="*/ 224 h 224"/>
                <a:gd name="T4" fmla="*/ 0 w 555"/>
                <a:gd name="T5" fmla="*/ 112 h 224"/>
                <a:gd name="T6" fmla="*/ 112 w 555"/>
                <a:gd name="T7" fmla="*/ 0 h 224"/>
                <a:gd name="T8" fmla="*/ 555 w 555"/>
                <a:gd name="T9" fmla="*/ 0 h 224"/>
                <a:gd name="T10" fmla="*/ 555 w 555"/>
                <a:gd name="T11" fmla="*/ 68 h 224"/>
                <a:gd name="T12" fmla="*/ 112 w 555"/>
                <a:gd name="T13" fmla="*/ 68 h 224"/>
                <a:gd name="T14" fmla="*/ 68 w 555"/>
                <a:gd name="T15" fmla="*/ 112 h 224"/>
                <a:gd name="T16" fmla="*/ 112 w 555"/>
                <a:gd name="T17" fmla="*/ 156 h 224"/>
                <a:gd name="T18" fmla="*/ 504 w 555"/>
                <a:gd name="T19" fmla="*/ 156 h 224"/>
                <a:gd name="T20" fmla="*/ 504 w 555"/>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5" h="224">
                  <a:moveTo>
                    <a:pt x="504" y="224"/>
                  </a:moveTo>
                  <a:cubicBezTo>
                    <a:pt x="112" y="224"/>
                    <a:pt x="112" y="224"/>
                    <a:pt x="112" y="224"/>
                  </a:cubicBezTo>
                  <a:cubicBezTo>
                    <a:pt x="50" y="224"/>
                    <a:pt x="0" y="174"/>
                    <a:pt x="0" y="112"/>
                  </a:cubicBezTo>
                  <a:cubicBezTo>
                    <a:pt x="0" y="50"/>
                    <a:pt x="50" y="0"/>
                    <a:pt x="112" y="0"/>
                  </a:cubicBezTo>
                  <a:cubicBezTo>
                    <a:pt x="555" y="0"/>
                    <a:pt x="555" y="0"/>
                    <a:pt x="555" y="0"/>
                  </a:cubicBezTo>
                  <a:cubicBezTo>
                    <a:pt x="555" y="68"/>
                    <a:pt x="555" y="68"/>
                    <a:pt x="555" y="68"/>
                  </a:cubicBezTo>
                  <a:cubicBezTo>
                    <a:pt x="112" y="68"/>
                    <a:pt x="112" y="68"/>
                    <a:pt x="112" y="68"/>
                  </a:cubicBezTo>
                  <a:cubicBezTo>
                    <a:pt x="88" y="68"/>
                    <a:pt x="68" y="88"/>
                    <a:pt x="68" y="112"/>
                  </a:cubicBezTo>
                  <a:cubicBezTo>
                    <a:pt x="68" y="136"/>
                    <a:pt x="88" y="156"/>
                    <a:pt x="112" y="156"/>
                  </a:cubicBezTo>
                  <a:cubicBezTo>
                    <a:pt x="504" y="156"/>
                    <a:pt x="504" y="156"/>
                    <a:pt x="504" y="156"/>
                  </a:cubicBezTo>
                  <a:cubicBezTo>
                    <a:pt x="504" y="224"/>
                    <a:pt x="504" y="224"/>
                    <a:pt x="504" y="224"/>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7" name="Freeform 16">
              <a:extLst>
                <a:ext uri="{FF2B5EF4-FFF2-40B4-BE49-F238E27FC236}">
                  <a16:creationId xmlns:a16="http://schemas.microsoft.com/office/drawing/2014/main" id="{FF3D8FDE-C8CA-42E0-B238-0778340252DC}"/>
                </a:ext>
              </a:extLst>
            </p:cNvPr>
            <p:cNvSpPr>
              <a:spLocks/>
            </p:cNvSpPr>
            <p:nvPr/>
          </p:nvSpPr>
          <p:spPr bwMode="auto">
            <a:xfrm>
              <a:off x="6630823" y="1738190"/>
              <a:ext cx="452582" cy="838234"/>
            </a:xfrm>
            <a:custGeom>
              <a:avLst/>
              <a:gdLst>
                <a:gd name="T0" fmla="*/ 142 w 142"/>
                <a:gd name="T1" fmla="*/ 131 h 263"/>
                <a:gd name="T2" fmla="*/ 0 w 142"/>
                <a:gd name="T3" fmla="*/ 263 h 263"/>
                <a:gd name="T4" fmla="*/ 0 w 142"/>
                <a:gd name="T5" fmla="*/ 131 h 263"/>
                <a:gd name="T6" fmla="*/ 0 w 142"/>
                <a:gd name="T7" fmla="*/ 0 h 263"/>
                <a:gd name="T8" fmla="*/ 142 w 142"/>
                <a:gd name="T9" fmla="*/ 131 h 263"/>
              </a:gdLst>
              <a:ahLst/>
              <a:cxnLst>
                <a:cxn ang="0">
                  <a:pos x="T0" y="T1"/>
                </a:cxn>
                <a:cxn ang="0">
                  <a:pos x="T2" y="T3"/>
                </a:cxn>
                <a:cxn ang="0">
                  <a:pos x="T4" y="T5"/>
                </a:cxn>
                <a:cxn ang="0">
                  <a:pos x="T6" y="T7"/>
                </a:cxn>
                <a:cxn ang="0">
                  <a:pos x="T8" y="T9"/>
                </a:cxn>
              </a:cxnLst>
              <a:rect l="0" t="0" r="r" b="b"/>
              <a:pathLst>
                <a:path w="142" h="263">
                  <a:moveTo>
                    <a:pt x="142" y="131"/>
                  </a:moveTo>
                  <a:lnTo>
                    <a:pt x="0" y="263"/>
                  </a:lnTo>
                  <a:lnTo>
                    <a:pt x="0" y="131"/>
                  </a:lnTo>
                  <a:lnTo>
                    <a:pt x="0" y="0"/>
                  </a:lnTo>
                  <a:lnTo>
                    <a:pt x="142" y="13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1" name="Freeform 26">
              <a:extLst>
                <a:ext uri="{FF2B5EF4-FFF2-40B4-BE49-F238E27FC236}">
                  <a16:creationId xmlns:a16="http://schemas.microsoft.com/office/drawing/2014/main" id="{820F2B51-2D7C-4B26-BC5A-AFE59C09B586}"/>
                </a:ext>
              </a:extLst>
            </p:cNvPr>
            <p:cNvSpPr>
              <a:spLocks/>
            </p:cNvSpPr>
            <p:nvPr/>
          </p:nvSpPr>
          <p:spPr bwMode="auto">
            <a:xfrm>
              <a:off x="4332852" y="2821838"/>
              <a:ext cx="2017498" cy="0"/>
            </a:xfrm>
            <a:custGeom>
              <a:avLst/>
              <a:gdLst>
                <a:gd name="T0" fmla="*/ 369 w 369"/>
                <a:gd name="T1" fmla="*/ 0 w 369"/>
                <a:gd name="T2" fmla="*/ 2 w 369"/>
                <a:gd name="T3" fmla="*/ 369 w 369"/>
                <a:gd name="T4" fmla="*/ 369 w 369"/>
              </a:gdLst>
              <a:ahLst/>
              <a:cxnLst>
                <a:cxn ang="0">
                  <a:pos x="T0" y="0"/>
                </a:cxn>
                <a:cxn ang="0">
                  <a:pos x="T1" y="0"/>
                </a:cxn>
                <a:cxn ang="0">
                  <a:pos x="T2" y="0"/>
                </a:cxn>
                <a:cxn ang="0">
                  <a:pos x="T3" y="0"/>
                </a:cxn>
                <a:cxn ang="0">
                  <a:pos x="T4" y="0"/>
                </a:cxn>
              </a:cxnLst>
              <a:rect l="0" t="0" r="r" b="b"/>
              <a:pathLst>
                <a:path w="369">
                  <a:moveTo>
                    <a:pt x="369" y="0"/>
                  </a:moveTo>
                  <a:cubicBezTo>
                    <a:pt x="0" y="0"/>
                    <a:pt x="0" y="0"/>
                    <a:pt x="0" y="0"/>
                  </a:cubicBezTo>
                  <a:cubicBezTo>
                    <a:pt x="1" y="0"/>
                    <a:pt x="1" y="0"/>
                    <a:pt x="2" y="0"/>
                  </a:cubicBezTo>
                  <a:cubicBezTo>
                    <a:pt x="369" y="0"/>
                    <a:pt x="369" y="0"/>
                    <a:pt x="369" y="0"/>
                  </a:cubicBezTo>
                  <a:cubicBezTo>
                    <a:pt x="369" y="0"/>
                    <a:pt x="369" y="0"/>
                    <a:pt x="369"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4" name="Freeform 16">
              <a:extLst>
                <a:ext uri="{FF2B5EF4-FFF2-40B4-BE49-F238E27FC236}">
                  <a16:creationId xmlns:a16="http://schemas.microsoft.com/office/drawing/2014/main" id="{ED8764E4-4F2C-4ECC-A305-E3BF89B21509}"/>
                </a:ext>
              </a:extLst>
            </p:cNvPr>
            <p:cNvSpPr>
              <a:spLocks/>
            </p:cNvSpPr>
            <p:nvPr/>
          </p:nvSpPr>
          <p:spPr bwMode="auto">
            <a:xfrm>
              <a:off x="6630823" y="1738190"/>
              <a:ext cx="452582" cy="838234"/>
            </a:xfrm>
            <a:custGeom>
              <a:avLst/>
              <a:gdLst>
                <a:gd name="T0" fmla="*/ 142 w 142"/>
                <a:gd name="T1" fmla="*/ 131 h 263"/>
                <a:gd name="T2" fmla="*/ 0 w 142"/>
                <a:gd name="T3" fmla="*/ 263 h 263"/>
                <a:gd name="T4" fmla="*/ 0 w 142"/>
                <a:gd name="T5" fmla="*/ 131 h 263"/>
                <a:gd name="T6" fmla="*/ 0 w 142"/>
                <a:gd name="T7" fmla="*/ 0 h 263"/>
                <a:gd name="T8" fmla="*/ 142 w 142"/>
                <a:gd name="T9" fmla="*/ 131 h 263"/>
              </a:gdLst>
              <a:ahLst/>
              <a:cxnLst>
                <a:cxn ang="0">
                  <a:pos x="T0" y="T1"/>
                </a:cxn>
                <a:cxn ang="0">
                  <a:pos x="T2" y="T3"/>
                </a:cxn>
                <a:cxn ang="0">
                  <a:pos x="T4" y="T5"/>
                </a:cxn>
                <a:cxn ang="0">
                  <a:pos x="T6" y="T7"/>
                </a:cxn>
                <a:cxn ang="0">
                  <a:pos x="T8" y="T9"/>
                </a:cxn>
              </a:cxnLst>
              <a:rect l="0" t="0" r="r" b="b"/>
              <a:pathLst>
                <a:path w="142" h="263">
                  <a:moveTo>
                    <a:pt x="142" y="131"/>
                  </a:moveTo>
                  <a:lnTo>
                    <a:pt x="0" y="263"/>
                  </a:lnTo>
                  <a:lnTo>
                    <a:pt x="0" y="131"/>
                  </a:lnTo>
                  <a:lnTo>
                    <a:pt x="0" y="0"/>
                  </a:lnTo>
                  <a:lnTo>
                    <a:pt x="142" y="131"/>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7" name="Freeform 26">
              <a:extLst>
                <a:ext uri="{FF2B5EF4-FFF2-40B4-BE49-F238E27FC236}">
                  <a16:creationId xmlns:a16="http://schemas.microsoft.com/office/drawing/2014/main" id="{43F75F64-3415-47AA-B965-1997A1E9A178}"/>
                </a:ext>
              </a:extLst>
            </p:cNvPr>
            <p:cNvSpPr>
              <a:spLocks/>
            </p:cNvSpPr>
            <p:nvPr/>
          </p:nvSpPr>
          <p:spPr bwMode="auto">
            <a:xfrm>
              <a:off x="4332852" y="2821838"/>
              <a:ext cx="2017498" cy="0"/>
            </a:xfrm>
            <a:custGeom>
              <a:avLst/>
              <a:gdLst>
                <a:gd name="T0" fmla="*/ 369 w 369"/>
                <a:gd name="T1" fmla="*/ 0 w 369"/>
                <a:gd name="T2" fmla="*/ 2 w 369"/>
                <a:gd name="T3" fmla="*/ 369 w 369"/>
                <a:gd name="T4" fmla="*/ 369 w 369"/>
              </a:gdLst>
              <a:ahLst/>
              <a:cxnLst>
                <a:cxn ang="0">
                  <a:pos x="T0" y="0"/>
                </a:cxn>
                <a:cxn ang="0">
                  <a:pos x="T1" y="0"/>
                </a:cxn>
                <a:cxn ang="0">
                  <a:pos x="T2" y="0"/>
                </a:cxn>
                <a:cxn ang="0">
                  <a:pos x="T3" y="0"/>
                </a:cxn>
                <a:cxn ang="0">
                  <a:pos x="T4" y="0"/>
                </a:cxn>
              </a:cxnLst>
              <a:rect l="0" t="0" r="r" b="b"/>
              <a:pathLst>
                <a:path w="369">
                  <a:moveTo>
                    <a:pt x="369" y="0"/>
                  </a:moveTo>
                  <a:cubicBezTo>
                    <a:pt x="0" y="0"/>
                    <a:pt x="0" y="0"/>
                    <a:pt x="0" y="0"/>
                  </a:cubicBezTo>
                  <a:cubicBezTo>
                    <a:pt x="1" y="0"/>
                    <a:pt x="1" y="0"/>
                    <a:pt x="2" y="0"/>
                  </a:cubicBezTo>
                  <a:cubicBezTo>
                    <a:pt x="369" y="0"/>
                    <a:pt x="369" y="0"/>
                    <a:pt x="369" y="0"/>
                  </a:cubicBezTo>
                  <a:cubicBezTo>
                    <a:pt x="369" y="0"/>
                    <a:pt x="369" y="0"/>
                    <a:pt x="369"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grpSp>
      <p:grpSp>
        <p:nvGrpSpPr>
          <p:cNvPr id="38" name="Arrow 3">
            <a:extLst>
              <a:ext uri="{FF2B5EF4-FFF2-40B4-BE49-F238E27FC236}">
                <a16:creationId xmlns:a16="http://schemas.microsoft.com/office/drawing/2014/main" id="{F5841862-5CDD-4150-BE2C-F0FBF33E9B31}"/>
              </a:ext>
            </a:extLst>
          </p:cNvPr>
          <p:cNvGrpSpPr/>
          <p:nvPr userDrawn="1"/>
        </p:nvGrpSpPr>
        <p:grpSpPr>
          <a:xfrm>
            <a:off x="5677850" y="2585985"/>
            <a:ext cx="2581632" cy="1450176"/>
            <a:chOff x="5677850" y="2585985"/>
            <a:chExt cx="2581632" cy="1450176"/>
          </a:xfrm>
        </p:grpSpPr>
        <p:sp>
          <p:nvSpPr>
            <p:cNvPr id="4" name="Freeform 18">
              <a:extLst>
                <a:ext uri="{FF2B5EF4-FFF2-40B4-BE49-F238E27FC236}">
                  <a16:creationId xmlns:a16="http://schemas.microsoft.com/office/drawing/2014/main" id="{DBD2EBF8-6893-4FD9-BAB8-F31018AFFF03}"/>
                </a:ext>
              </a:extLst>
            </p:cNvPr>
            <p:cNvSpPr>
              <a:spLocks/>
            </p:cNvSpPr>
            <p:nvPr/>
          </p:nvSpPr>
          <p:spPr bwMode="auto">
            <a:xfrm>
              <a:off x="5677850" y="2821838"/>
              <a:ext cx="2581632" cy="1214323"/>
            </a:xfrm>
            <a:custGeom>
              <a:avLst/>
              <a:gdLst>
                <a:gd name="T0" fmla="*/ 0 w 472"/>
                <a:gd name="T1" fmla="*/ 223 h 223"/>
                <a:gd name="T2" fmla="*/ 360 w 472"/>
                <a:gd name="T3" fmla="*/ 223 h 223"/>
                <a:gd name="T4" fmla="*/ 472 w 472"/>
                <a:gd name="T5" fmla="*/ 111 h 223"/>
                <a:gd name="T6" fmla="*/ 360 w 472"/>
                <a:gd name="T7" fmla="*/ 0 h 223"/>
                <a:gd name="T8" fmla="*/ 123 w 472"/>
                <a:gd name="T9" fmla="*/ 0 h 223"/>
                <a:gd name="T10" fmla="*/ 123 w 472"/>
                <a:gd name="T11" fmla="*/ 68 h 223"/>
                <a:gd name="T12" fmla="*/ 360 w 472"/>
                <a:gd name="T13" fmla="*/ 68 h 223"/>
                <a:gd name="T14" fmla="*/ 403 w 472"/>
                <a:gd name="T15" fmla="*/ 111 h 223"/>
                <a:gd name="T16" fmla="*/ 360 w 472"/>
                <a:gd name="T17" fmla="*/ 155 h 223"/>
                <a:gd name="T18" fmla="*/ 0 w 472"/>
                <a:gd name="T19" fmla="*/ 155 h 223"/>
                <a:gd name="T20" fmla="*/ 0 w 472"/>
                <a:gd name="T2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2" h="223">
                  <a:moveTo>
                    <a:pt x="0" y="223"/>
                  </a:moveTo>
                  <a:cubicBezTo>
                    <a:pt x="360" y="223"/>
                    <a:pt x="360" y="223"/>
                    <a:pt x="360" y="223"/>
                  </a:cubicBezTo>
                  <a:cubicBezTo>
                    <a:pt x="421" y="223"/>
                    <a:pt x="472" y="173"/>
                    <a:pt x="472" y="111"/>
                  </a:cubicBezTo>
                  <a:cubicBezTo>
                    <a:pt x="472" y="50"/>
                    <a:pt x="421" y="0"/>
                    <a:pt x="360" y="0"/>
                  </a:cubicBezTo>
                  <a:cubicBezTo>
                    <a:pt x="123" y="0"/>
                    <a:pt x="123" y="0"/>
                    <a:pt x="123" y="0"/>
                  </a:cubicBezTo>
                  <a:cubicBezTo>
                    <a:pt x="123" y="68"/>
                    <a:pt x="123" y="68"/>
                    <a:pt x="123" y="68"/>
                  </a:cubicBezTo>
                  <a:cubicBezTo>
                    <a:pt x="360" y="68"/>
                    <a:pt x="360" y="68"/>
                    <a:pt x="360" y="68"/>
                  </a:cubicBezTo>
                  <a:cubicBezTo>
                    <a:pt x="384" y="68"/>
                    <a:pt x="403" y="87"/>
                    <a:pt x="403" y="111"/>
                  </a:cubicBezTo>
                  <a:cubicBezTo>
                    <a:pt x="403" y="136"/>
                    <a:pt x="384" y="155"/>
                    <a:pt x="360" y="155"/>
                  </a:cubicBezTo>
                  <a:cubicBezTo>
                    <a:pt x="0" y="155"/>
                    <a:pt x="0" y="155"/>
                    <a:pt x="0" y="155"/>
                  </a:cubicBezTo>
                  <a:cubicBezTo>
                    <a:pt x="0" y="223"/>
                    <a:pt x="0" y="223"/>
                    <a:pt x="0" y="223"/>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0" name="Freeform 22">
              <a:extLst>
                <a:ext uri="{FF2B5EF4-FFF2-40B4-BE49-F238E27FC236}">
                  <a16:creationId xmlns:a16="http://schemas.microsoft.com/office/drawing/2014/main" id="{BEFBBA98-5389-4E1A-95D4-FC53DD5AAD30}"/>
                </a:ext>
              </a:extLst>
            </p:cNvPr>
            <p:cNvSpPr>
              <a:spLocks/>
            </p:cNvSpPr>
            <p:nvPr/>
          </p:nvSpPr>
          <p:spPr bwMode="auto">
            <a:xfrm>
              <a:off x="5821274" y="3666445"/>
              <a:ext cx="1835827" cy="0"/>
            </a:xfrm>
            <a:custGeom>
              <a:avLst/>
              <a:gdLst>
                <a:gd name="T0" fmla="*/ 336 w 336"/>
                <a:gd name="T1" fmla="*/ 0 w 336"/>
                <a:gd name="T2" fmla="*/ 0 w 336"/>
                <a:gd name="T3" fmla="*/ 0 w 336"/>
                <a:gd name="T4" fmla="*/ 0 w 336"/>
                <a:gd name="T5" fmla="*/ 334 w 336"/>
                <a:gd name="T6" fmla="*/ 336 w 336"/>
                <a:gd name="T7" fmla="*/ 336 w 33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36">
                  <a:moveTo>
                    <a:pt x="336" y="0"/>
                  </a:moveTo>
                  <a:cubicBezTo>
                    <a:pt x="0" y="0"/>
                    <a:pt x="0" y="0"/>
                    <a:pt x="0" y="0"/>
                  </a:cubicBezTo>
                  <a:cubicBezTo>
                    <a:pt x="0" y="0"/>
                    <a:pt x="0" y="0"/>
                    <a:pt x="0" y="0"/>
                  </a:cubicBezTo>
                  <a:cubicBezTo>
                    <a:pt x="0" y="0"/>
                    <a:pt x="0" y="0"/>
                    <a:pt x="0" y="0"/>
                  </a:cubicBezTo>
                  <a:cubicBezTo>
                    <a:pt x="0" y="0"/>
                    <a:pt x="0" y="0"/>
                    <a:pt x="0" y="0"/>
                  </a:cubicBezTo>
                  <a:cubicBezTo>
                    <a:pt x="334" y="0"/>
                    <a:pt x="334" y="0"/>
                    <a:pt x="334" y="0"/>
                  </a:cubicBezTo>
                  <a:cubicBezTo>
                    <a:pt x="334" y="0"/>
                    <a:pt x="335" y="0"/>
                    <a:pt x="336" y="0"/>
                  </a:cubicBezTo>
                  <a:cubicBezTo>
                    <a:pt x="336" y="0"/>
                    <a:pt x="336" y="0"/>
                    <a:pt x="336"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2" name="Freeform 94">
              <a:extLst>
                <a:ext uri="{FF2B5EF4-FFF2-40B4-BE49-F238E27FC236}">
                  <a16:creationId xmlns:a16="http://schemas.microsoft.com/office/drawing/2014/main" id="{3BC44105-2207-4464-9BA1-329D96E728C7}"/>
                </a:ext>
              </a:extLst>
            </p:cNvPr>
            <p:cNvSpPr>
              <a:spLocks/>
            </p:cNvSpPr>
            <p:nvPr/>
          </p:nvSpPr>
          <p:spPr bwMode="auto">
            <a:xfrm>
              <a:off x="5934386" y="2820984"/>
              <a:ext cx="452582" cy="370568"/>
            </a:xfrm>
            <a:custGeom>
              <a:avLst/>
              <a:gdLst>
                <a:gd name="connsiteX0" fmla="*/ 209915 w 475539"/>
                <a:gd name="connsiteY0" fmla="*/ 0 h 389365"/>
                <a:gd name="connsiteX1" fmla="*/ 270753 w 475539"/>
                <a:gd name="connsiteY1" fmla="*/ 0 h 389365"/>
                <a:gd name="connsiteX2" fmla="*/ 433480 w 475539"/>
                <a:gd name="connsiteY2" fmla="*/ 0 h 389365"/>
                <a:gd name="connsiteX3" fmla="*/ 475539 w 475539"/>
                <a:gd name="connsiteY3" fmla="*/ 0 h 389365"/>
                <a:gd name="connsiteX4" fmla="*/ 475539 w 475539"/>
                <a:gd name="connsiteY4" fmla="*/ 195132 h 389365"/>
                <a:gd name="connsiteX5" fmla="*/ 475539 w 475539"/>
                <a:gd name="connsiteY5" fmla="*/ 389365 h 389365"/>
                <a:gd name="connsiteX6" fmla="*/ 212163 w 475539"/>
                <a:gd name="connsiteY6" fmla="*/ 389365 h 389365"/>
                <a:gd name="connsiteX7" fmla="*/ 0 w 475539"/>
                <a:gd name="connsiteY7" fmla="*/ 195132 h 38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539" h="389365">
                  <a:moveTo>
                    <a:pt x="209915" y="0"/>
                  </a:moveTo>
                  <a:lnTo>
                    <a:pt x="270753" y="0"/>
                  </a:lnTo>
                  <a:cubicBezTo>
                    <a:pt x="341121" y="0"/>
                    <a:pt x="393898" y="0"/>
                    <a:pt x="433480" y="0"/>
                  </a:cubicBezTo>
                  <a:lnTo>
                    <a:pt x="475539" y="0"/>
                  </a:lnTo>
                  <a:lnTo>
                    <a:pt x="475539" y="195132"/>
                  </a:lnTo>
                  <a:lnTo>
                    <a:pt x="475539" y="389365"/>
                  </a:lnTo>
                  <a:lnTo>
                    <a:pt x="212163" y="389365"/>
                  </a:lnTo>
                  <a:lnTo>
                    <a:pt x="0" y="195132"/>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lumMod val="65000"/>
                    <a:lumOff val="35000"/>
                  </a:schemeClr>
                </a:solidFill>
                <a:latin typeface="+mn-lt"/>
              </a:endParaRPr>
            </a:p>
          </p:txBody>
        </p:sp>
        <p:sp>
          <p:nvSpPr>
            <p:cNvPr id="16" name="Freeform 22">
              <a:extLst>
                <a:ext uri="{FF2B5EF4-FFF2-40B4-BE49-F238E27FC236}">
                  <a16:creationId xmlns:a16="http://schemas.microsoft.com/office/drawing/2014/main" id="{3D5E0F9F-B9D7-4E18-B2E6-A2AB08ACB616}"/>
                </a:ext>
              </a:extLst>
            </p:cNvPr>
            <p:cNvSpPr>
              <a:spLocks/>
            </p:cNvSpPr>
            <p:nvPr/>
          </p:nvSpPr>
          <p:spPr bwMode="auto">
            <a:xfrm>
              <a:off x="5821274" y="3666445"/>
              <a:ext cx="1835827" cy="0"/>
            </a:xfrm>
            <a:custGeom>
              <a:avLst/>
              <a:gdLst>
                <a:gd name="T0" fmla="*/ 336 w 336"/>
                <a:gd name="T1" fmla="*/ 0 w 336"/>
                <a:gd name="T2" fmla="*/ 0 w 336"/>
                <a:gd name="T3" fmla="*/ 0 w 336"/>
                <a:gd name="T4" fmla="*/ 0 w 336"/>
                <a:gd name="T5" fmla="*/ 334 w 336"/>
                <a:gd name="T6" fmla="*/ 336 w 336"/>
                <a:gd name="T7" fmla="*/ 336 w 33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36">
                  <a:moveTo>
                    <a:pt x="336" y="0"/>
                  </a:moveTo>
                  <a:cubicBezTo>
                    <a:pt x="0" y="0"/>
                    <a:pt x="0" y="0"/>
                    <a:pt x="0" y="0"/>
                  </a:cubicBezTo>
                  <a:cubicBezTo>
                    <a:pt x="0" y="0"/>
                    <a:pt x="0" y="0"/>
                    <a:pt x="0" y="0"/>
                  </a:cubicBezTo>
                  <a:cubicBezTo>
                    <a:pt x="0" y="0"/>
                    <a:pt x="0" y="0"/>
                    <a:pt x="0" y="0"/>
                  </a:cubicBezTo>
                  <a:cubicBezTo>
                    <a:pt x="0" y="0"/>
                    <a:pt x="0" y="0"/>
                    <a:pt x="0" y="0"/>
                  </a:cubicBezTo>
                  <a:cubicBezTo>
                    <a:pt x="334" y="0"/>
                    <a:pt x="334" y="0"/>
                    <a:pt x="334" y="0"/>
                  </a:cubicBezTo>
                  <a:cubicBezTo>
                    <a:pt x="334" y="0"/>
                    <a:pt x="335" y="0"/>
                    <a:pt x="336" y="0"/>
                  </a:cubicBezTo>
                  <a:cubicBezTo>
                    <a:pt x="336" y="0"/>
                    <a:pt x="336" y="0"/>
                    <a:pt x="336"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20" name="Freeform 33">
              <a:extLst>
                <a:ext uri="{FF2B5EF4-FFF2-40B4-BE49-F238E27FC236}">
                  <a16:creationId xmlns:a16="http://schemas.microsoft.com/office/drawing/2014/main" id="{BB19F5B1-9F27-4619-9EFD-92456C54D343}"/>
                </a:ext>
              </a:extLst>
            </p:cNvPr>
            <p:cNvSpPr>
              <a:spLocks/>
            </p:cNvSpPr>
            <p:nvPr/>
          </p:nvSpPr>
          <p:spPr bwMode="auto">
            <a:xfrm>
              <a:off x="6003038" y="2585985"/>
              <a:ext cx="452582" cy="835046"/>
            </a:xfrm>
            <a:custGeom>
              <a:avLst/>
              <a:gdLst>
                <a:gd name="T0" fmla="*/ 0 w 142"/>
                <a:gd name="T1" fmla="*/ 132 h 262"/>
                <a:gd name="T2" fmla="*/ 142 w 142"/>
                <a:gd name="T3" fmla="*/ 262 h 262"/>
                <a:gd name="T4" fmla="*/ 142 w 142"/>
                <a:gd name="T5" fmla="*/ 132 h 262"/>
                <a:gd name="T6" fmla="*/ 142 w 142"/>
                <a:gd name="T7" fmla="*/ 0 h 262"/>
                <a:gd name="T8" fmla="*/ 0 w 142"/>
                <a:gd name="T9" fmla="*/ 132 h 262"/>
              </a:gdLst>
              <a:ahLst/>
              <a:cxnLst>
                <a:cxn ang="0">
                  <a:pos x="T0" y="T1"/>
                </a:cxn>
                <a:cxn ang="0">
                  <a:pos x="T2" y="T3"/>
                </a:cxn>
                <a:cxn ang="0">
                  <a:pos x="T4" y="T5"/>
                </a:cxn>
                <a:cxn ang="0">
                  <a:pos x="T6" y="T7"/>
                </a:cxn>
                <a:cxn ang="0">
                  <a:pos x="T8" y="T9"/>
                </a:cxn>
              </a:cxnLst>
              <a:rect l="0" t="0" r="r" b="b"/>
              <a:pathLst>
                <a:path w="142" h="262">
                  <a:moveTo>
                    <a:pt x="0" y="132"/>
                  </a:moveTo>
                  <a:lnTo>
                    <a:pt x="142" y="262"/>
                  </a:lnTo>
                  <a:lnTo>
                    <a:pt x="142" y="132"/>
                  </a:lnTo>
                  <a:lnTo>
                    <a:pt x="142" y="0"/>
                  </a:lnTo>
                  <a:lnTo>
                    <a:pt x="0" y="13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grpSp>
      <p:grpSp>
        <p:nvGrpSpPr>
          <p:cNvPr id="37" name="Arrow 2">
            <a:extLst>
              <a:ext uri="{FF2B5EF4-FFF2-40B4-BE49-F238E27FC236}">
                <a16:creationId xmlns:a16="http://schemas.microsoft.com/office/drawing/2014/main" id="{5B601118-7385-4559-A666-392446C111ED}"/>
              </a:ext>
            </a:extLst>
          </p:cNvPr>
          <p:cNvGrpSpPr/>
          <p:nvPr userDrawn="1"/>
        </p:nvGrpSpPr>
        <p:grpSpPr>
          <a:xfrm>
            <a:off x="3733658" y="3430593"/>
            <a:ext cx="2753741" cy="1453364"/>
            <a:chOff x="3733658" y="3430593"/>
            <a:chExt cx="2753741" cy="1453364"/>
          </a:xfrm>
        </p:grpSpPr>
        <p:sp>
          <p:nvSpPr>
            <p:cNvPr id="5" name="Freeform 19">
              <a:extLst>
                <a:ext uri="{FF2B5EF4-FFF2-40B4-BE49-F238E27FC236}">
                  <a16:creationId xmlns:a16="http://schemas.microsoft.com/office/drawing/2014/main" id="{9A2DD317-E1F3-4714-94D1-C55B5D3D0E80}"/>
                </a:ext>
              </a:extLst>
            </p:cNvPr>
            <p:cNvSpPr>
              <a:spLocks/>
            </p:cNvSpPr>
            <p:nvPr/>
          </p:nvSpPr>
          <p:spPr bwMode="auto">
            <a:xfrm>
              <a:off x="3733658" y="3666445"/>
              <a:ext cx="2753741" cy="1217510"/>
            </a:xfrm>
            <a:custGeom>
              <a:avLst/>
              <a:gdLst>
                <a:gd name="T0" fmla="*/ 504 w 504"/>
                <a:gd name="T1" fmla="*/ 224 h 224"/>
                <a:gd name="T2" fmla="*/ 112 w 504"/>
                <a:gd name="T3" fmla="*/ 224 h 224"/>
                <a:gd name="T4" fmla="*/ 0 w 504"/>
                <a:gd name="T5" fmla="*/ 112 h 224"/>
                <a:gd name="T6" fmla="*/ 112 w 504"/>
                <a:gd name="T7" fmla="*/ 0 h 224"/>
                <a:gd name="T8" fmla="*/ 382 w 504"/>
                <a:gd name="T9" fmla="*/ 0 h 224"/>
                <a:gd name="T10" fmla="*/ 382 w 504"/>
                <a:gd name="T11" fmla="*/ 68 h 224"/>
                <a:gd name="T12" fmla="*/ 112 w 504"/>
                <a:gd name="T13" fmla="*/ 68 h 224"/>
                <a:gd name="T14" fmla="*/ 68 w 504"/>
                <a:gd name="T15" fmla="*/ 112 h 224"/>
                <a:gd name="T16" fmla="*/ 112 w 504"/>
                <a:gd name="T17" fmla="*/ 156 h 224"/>
                <a:gd name="T18" fmla="*/ 504 w 504"/>
                <a:gd name="T19" fmla="*/ 156 h 224"/>
                <a:gd name="T20" fmla="*/ 504 w 504"/>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4" h="224">
                  <a:moveTo>
                    <a:pt x="504" y="224"/>
                  </a:moveTo>
                  <a:cubicBezTo>
                    <a:pt x="112" y="224"/>
                    <a:pt x="112" y="224"/>
                    <a:pt x="112" y="224"/>
                  </a:cubicBezTo>
                  <a:cubicBezTo>
                    <a:pt x="50" y="224"/>
                    <a:pt x="0" y="174"/>
                    <a:pt x="0" y="112"/>
                  </a:cubicBezTo>
                  <a:cubicBezTo>
                    <a:pt x="0" y="50"/>
                    <a:pt x="50" y="0"/>
                    <a:pt x="112" y="0"/>
                  </a:cubicBezTo>
                  <a:cubicBezTo>
                    <a:pt x="382" y="0"/>
                    <a:pt x="382" y="0"/>
                    <a:pt x="382" y="0"/>
                  </a:cubicBezTo>
                  <a:cubicBezTo>
                    <a:pt x="382" y="68"/>
                    <a:pt x="382" y="68"/>
                    <a:pt x="382" y="68"/>
                  </a:cubicBezTo>
                  <a:cubicBezTo>
                    <a:pt x="112" y="68"/>
                    <a:pt x="112" y="68"/>
                    <a:pt x="112" y="68"/>
                  </a:cubicBezTo>
                  <a:cubicBezTo>
                    <a:pt x="88" y="68"/>
                    <a:pt x="68" y="88"/>
                    <a:pt x="68" y="112"/>
                  </a:cubicBezTo>
                  <a:cubicBezTo>
                    <a:pt x="68" y="136"/>
                    <a:pt x="88" y="156"/>
                    <a:pt x="112" y="156"/>
                  </a:cubicBezTo>
                  <a:cubicBezTo>
                    <a:pt x="504" y="156"/>
                    <a:pt x="504" y="156"/>
                    <a:pt x="504" y="156"/>
                  </a:cubicBezTo>
                  <a:cubicBezTo>
                    <a:pt x="504" y="224"/>
                    <a:pt x="504" y="224"/>
                    <a:pt x="504" y="22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9" name="Rectangle 21">
              <a:extLst>
                <a:ext uri="{FF2B5EF4-FFF2-40B4-BE49-F238E27FC236}">
                  <a16:creationId xmlns:a16="http://schemas.microsoft.com/office/drawing/2014/main" id="{3BCA0815-1E1A-4E26-8D4A-5FFCCB45CFB5}"/>
                </a:ext>
              </a:extLst>
            </p:cNvPr>
            <p:cNvSpPr>
              <a:spLocks noChangeArrowheads="1"/>
            </p:cNvSpPr>
            <p:nvPr/>
          </p:nvSpPr>
          <p:spPr bwMode="auto">
            <a:xfrm>
              <a:off x="4469901" y="4514241"/>
              <a:ext cx="2017498" cy="36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3" name="Freeform 95">
              <a:extLst>
                <a:ext uri="{FF2B5EF4-FFF2-40B4-BE49-F238E27FC236}">
                  <a16:creationId xmlns:a16="http://schemas.microsoft.com/office/drawing/2014/main" id="{292C97BD-A054-4151-BAD4-27D5771A759F}"/>
                </a:ext>
              </a:extLst>
            </p:cNvPr>
            <p:cNvSpPr>
              <a:spLocks/>
            </p:cNvSpPr>
            <p:nvPr/>
          </p:nvSpPr>
          <p:spPr bwMode="auto">
            <a:xfrm>
              <a:off x="5788170" y="3665875"/>
              <a:ext cx="458957" cy="370287"/>
            </a:xfrm>
            <a:custGeom>
              <a:avLst/>
              <a:gdLst>
                <a:gd name="connsiteX0" fmla="*/ 0 w 482237"/>
                <a:gd name="connsiteY0" fmla="*/ 0 h 389069"/>
                <a:gd name="connsiteX1" fmla="*/ 34153 w 482237"/>
                <a:gd name="connsiteY1" fmla="*/ 0 h 389069"/>
                <a:gd name="connsiteX2" fmla="*/ 183665 w 482237"/>
                <a:gd name="connsiteY2" fmla="*/ 0 h 389069"/>
                <a:gd name="connsiteX3" fmla="*/ 269690 w 482237"/>
                <a:gd name="connsiteY3" fmla="*/ 0 h 389069"/>
                <a:gd name="connsiteX4" fmla="*/ 482237 w 482237"/>
                <a:gd name="connsiteY4" fmla="*/ 194835 h 389069"/>
                <a:gd name="connsiteX5" fmla="*/ 268727 w 482237"/>
                <a:gd name="connsiteY5" fmla="*/ 389069 h 389069"/>
                <a:gd name="connsiteX6" fmla="*/ 0 w 482237"/>
                <a:gd name="connsiteY6" fmla="*/ 389069 h 389069"/>
                <a:gd name="connsiteX7" fmla="*/ 0 w 482237"/>
                <a:gd name="connsiteY7" fmla="*/ 194835 h 38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237" h="389069">
                  <a:moveTo>
                    <a:pt x="0" y="0"/>
                  </a:moveTo>
                  <a:lnTo>
                    <a:pt x="34153" y="0"/>
                  </a:lnTo>
                  <a:cubicBezTo>
                    <a:pt x="70521" y="0"/>
                    <a:pt x="119011" y="0"/>
                    <a:pt x="183665" y="0"/>
                  </a:cubicBezTo>
                  <a:lnTo>
                    <a:pt x="269690" y="0"/>
                  </a:lnTo>
                  <a:lnTo>
                    <a:pt x="482237" y="194835"/>
                  </a:lnTo>
                  <a:lnTo>
                    <a:pt x="268727" y="389069"/>
                  </a:lnTo>
                  <a:lnTo>
                    <a:pt x="0" y="389069"/>
                  </a:lnTo>
                  <a:lnTo>
                    <a:pt x="0" y="194835"/>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lumMod val="65000"/>
                    <a:lumOff val="35000"/>
                  </a:schemeClr>
                </a:solidFill>
                <a:latin typeface="+mn-lt"/>
              </a:endParaRPr>
            </a:p>
          </p:txBody>
        </p:sp>
        <p:sp>
          <p:nvSpPr>
            <p:cNvPr id="15" name="Rectangle 21">
              <a:extLst>
                <a:ext uri="{FF2B5EF4-FFF2-40B4-BE49-F238E27FC236}">
                  <a16:creationId xmlns:a16="http://schemas.microsoft.com/office/drawing/2014/main" id="{D2ABC703-ADC3-4A7C-987C-89BE727FECDD}"/>
                </a:ext>
              </a:extLst>
            </p:cNvPr>
            <p:cNvSpPr>
              <a:spLocks noChangeArrowheads="1"/>
            </p:cNvSpPr>
            <p:nvPr/>
          </p:nvSpPr>
          <p:spPr bwMode="auto">
            <a:xfrm>
              <a:off x="4469901" y="4514241"/>
              <a:ext cx="2017498" cy="36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9" name="Freeform 32">
              <a:extLst>
                <a:ext uri="{FF2B5EF4-FFF2-40B4-BE49-F238E27FC236}">
                  <a16:creationId xmlns:a16="http://schemas.microsoft.com/office/drawing/2014/main" id="{8D4D930F-AA06-451E-A750-D6DF53256662}"/>
                </a:ext>
              </a:extLst>
            </p:cNvPr>
            <p:cNvSpPr>
              <a:spLocks/>
            </p:cNvSpPr>
            <p:nvPr/>
          </p:nvSpPr>
          <p:spPr bwMode="auto">
            <a:xfrm>
              <a:off x="5709628" y="3430593"/>
              <a:ext cx="458957" cy="838234"/>
            </a:xfrm>
            <a:custGeom>
              <a:avLst/>
              <a:gdLst>
                <a:gd name="T0" fmla="*/ 144 w 144"/>
                <a:gd name="T1" fmla="*/ 132 h 263"/>
                <a:gd name="T2" fmla="*/ 0 w 144"/>
                <a:gd name="T3" fmla="*/ 263 h 263"/>
                <a:gd name="T4" fmla="*/ 0 w 144"/>
                <a:gd name="T5" fmla="*/ 132 h 263"/>
                <a:gd name="T6" fmla="*/ 0 w 144"/>
                <a:gd name="T7" fmla="*/ 0 h 263"/>
                <a:gd name="T8" fmla="*/ 144 w 144"/>
                <a:gd name="T9" fmla="*/ 132 h 263"/>
              </a:gdLst>
              <a:ahLst/>
              <a:cxnLst>
                <a:cxn ang="0">
                  <a:pos x="T0" y="T1"/>
                </a:cxn>
                <a:cxn ang="0">
                  <a:pos x="T2" y="T3"/>
                </a:cxn>
                <a:cxn ang="0">
                  <a:pos x="T4" y="T5"/>
                </a:cxn>
                <a:cxn ang="0">
                  <a:pos x="T6" y="T7"/>
                </a:cxn>
                <a:cxn ang="0">
                  <a:pos x="T8" y="T9"/>
                </a:cxn>
              </a:cxnLst>
              <a:rect l="0" t="0" r="r" b="b"/>
              <a:pathLst>
                <a:path w="144" h="263">
                  <a:moveTo>
                    <a:pt x="144" y="132"/>
                  </a:moveTo>
                  <a:lnTo>
                    <a:pt x="0" y="263"/>
                  </a:lnTo>
                  <a:lnTo>
                    <a:pt x="0" y="132"/>
                  </a:lnTo>
                  <a:lnTo>
                    <a:pt x="0" y="0"/>
                  </a:lnTo>
                  <a:lnTo>
                    <a:pt x="144" y="13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grpSp>
      <p:grpSp>
        <p:nvGrpSpPr>
          <p:cNvPr id="36" name="Arrow 1">
            <a:extLst>
              <a:ext uri="{FF2B5EF4-FFF2-40B4-BE49-F238E27FC236}">
                <a16:creationId xmlns:a16="http://schemas.microsoft.com/office/drawing/2014/main" id="{B473C474-24EE-4533-A643-146380062B41}"/>
              </a:ext>
            </a:extLst>
          </p:cNvPr>
          <p:cNvGrpSpPr/>
          <p:nvPr userDrawn="1"/>
        </p:nvGrpSpPr>
        <p:grpSpPr>
          <a:xfrm>
            <a:off x="5677850" y="4281576"/>
            <a:ext cx="2581632" cy="1446988"/>
            <a:chOff x="5677850" y="4281576"/>
            <a:chExt cx="2581632" cy="1446988"/>
          </a:xfrm>
        </p:grpSpPr>
        <p:sp>
          <p:nvSpPr>
            <p:cNvPr id="6" name="Freeform 31">
              <a:extLst>
                <a:ext uri="{FF2B5EF4-FFF2-40B4-BE49-F238E27FC236}">
                  <a16:creationId xmlns:a16="http://schemas.microsoft.com/office/drawing/2014/main" id="{260F635C-7026-47AB-AB3D-9EF327B203CD}"/>
                </a:ext>
              </a:extLst>
            </p:cNvPr>
            <p:cNvSpPr>
              <a:spLocks/>
            </p:cNvSpPr>
            <p:nvPr/>
          </p:nvSpPr>
          <p:spPr bwMode="auto">
            <a:xfrm>
              <a:off x="5677850" y="4514241"/>
              <a:ext cx="2581632" cy="1214323"/>
            </a:xfrm>
            <a:custGeom>
              <a:avLst/>
              <a:gdLst>
                <a:gd name="T0" fmla="*/ 360 w 472"/>
                <a:gd name="T1" fmla="*/ 0 h 223"/>
                <a:gd name="T2" fmla="*/ 123 w 472"/>
                <a:gd name="T3" fmla="*/ 0 h 223"/>
                <a:gd name="T4" fmla="*/ 123 w 472"/>
                <a:gd name="T5" fmla="*/ 68 h 223"/>
                <a:gd name="T6" fmla="*/ 360 w 472"/>
                <a:gd name="T7" fmla="*/ 68 h 223"/>
                <a:gd name="T8" fmla="*/ 403 w 472"/>
                <a:gd name="T9" fmla="*/ 111 h 223"/>
                <a:gd name="T10" fmla="*/ 360 w 472"/>
                <a:gd name="T11" fmla="*/ 155 h 223"/>
                <a:gd name="T12" fmla="*/ 0 w 472"/>
                <a:gd name="T13" fmla="*/ 155 h 223"/>
                <a:gd name="T14" fmla="*/ 0 w 472"/>
                <a:gd name="T15" fmla="*/ 223 h 223"/>
                <a:gd name="T16" fmla="*/ 360 w 472"/>
                <a:gd name="T17" fmla="*/ 223 h 223"/>
                <a:gd name="T18" fmla="*/ 472 w 472"/>
                <a:gd name="T19" fmla="*/ 111 h 223"/>
                <a:gd name="T20" fmla="*/ 360 w 472"/>
                <a:gd name="T2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2" h="223">
                  <a:moveTo>
                    <a:pt x="360" y="0"/>
                  </a:moveTo>
                  <a:cubicBezTo>
                    <a:pt x="123" y="0"/>
                    <a:pt x="123" y="0"/>
                    <a:pt x="123" y="0"/>
                  </a:cubicBezTo>
                  <a:cubicBezTo>
                    <a:pt x="123" y="68"/>
                    <a:pt x="123" y="68"/>
                    <a:pt x="123" y="68"/>
                  </a:cubicBezTo>
                  <a:cubicBezTo>
                    <a:pt x="360" y="68"/>
                    <a:pt x="360" y="68"/>
                    <a:pt x="360" y="68"/>
                  </a:cubicBezTo>
                  <a:cubicBezTo>
                    <a:pt x="384" y="68"/>
                    <a:pt x="403" y="87"/>
                    <a:pt x="403" y="111"/>
                  </a:cubicBezTo>
                  <a:cubicBezTo>
                    <a:pt x="403" y="135"/>
                    <a:pt x="384" y="155"/>
                    <a:pt x="360" y="155"/>
                  </a:cubicBezTo>
                  <a:cubicBezTo>
                    <a:pt x="0" y="155"/>
                    <a:pt x="0" y="155"/>
                    <a:pt x="0" y="155"/>
                  </a:cubicBezTo>
                  <a:cubicBezTo>
                    <a:pt x="0" y="223"/>
                    <a:pt x="0" y="223"/>
                    <a:pt x="0" y="223"/>
                  </a:cubicBezTo>
                  <a:cubicBezTo>
                    <a:pt x="360" y="223"/>
                    <a:pt x="360" y="223"/>
                    <a:pt x="360" y="223"/>
                  </a:cubicBezTo>
                  <a:cubicBezTo>
                    <a:pt x="421" y="223"/>
                    <a:pt x="472" y="173"/>
                    <a:pt x="472" y="111"/>
                  </a:cubicBezTo>
                  <a:cubicBezTo>
                    <a:pt x="472" y="50"/>
                    <a:pt x="421" y="0"/>
                    <a:pt x="36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8" name="Freeform 90">
              <a:extLst>
                <a:ext uri="{FF2B5EF4-FFF2-40B4-BE49-F238E27FC236}">
                  <a16:creationId xmlns:a16="http://schemas.microsoft.com/office/drawing/2014/main" id="{0705F3B9-F1FF-49DC-8F42-3D63F3DF63B0}"/>
                </a:ext>
              </a:extLst>
            </p:cNvPr>
            <p:cNvSpPr>
              <a:spLocks/>
            </p:cNvSpPr>
            <p:nvPr/>
          </p:nvSpPr>
          <p:spPr bwMode="auto">
            <a:xfrm>
              <a:off x="5934386" y="4514354"/>
              <a:ext cx="452582" cy="369601"/>
            </a:xfrm>
            <a:custGeom>
              <a:avLst/>
              <a:gdLst>
                <a:gd name="connsiteX0" fmla="*/ 210416 w 475539"/>
                <a:gd name="connsiteY0" fmla="*/ 0 h 388349"/>
                <a:gd name="connsiteX1" fmla="*/ 269184 w 475539"/>
                <a:gd name="connsiteY1" fmla="*/ 0 h 388349"/>
                <a:gd name="connsiteX2" fmla="*/ 431814 w 475539"/>
                <a:gd name="connsiteY2" fmla="*/ 0 h 388349"/>
                <a:gd name="connsiteX3" fmla="*/ 475539 w 475539"/>
                <a:gd name="connsiteY3" fmla="*/ 0 h 388349"/>
                <a:gd name="connsiteX4" fmla="*/ 475539 w 475539"/>
                <a:gd name="connsiteY4" fmla="*/ 194116 h 388349"/>
                <a:gd name="connsiteX5" fmla="*/ 475539 w 475539"/>
                <a:gd name="connsiteY5" fmla="*/ 388349 h 388349"/>
                <a:gd name="connsiteX6" fmla="*/ 212163 w 475539"/>
                <a:gd name="connsiteY6" fmla="*/ 388349 h 388349"/>
                <a:gd name="connsiteX7" fmla="*/ 0 w 475539"/>
                <a:gd name="connsiteY7" fmla="*/ 194116 h 38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539" h="388349">
                  <a:moveTo>
                    <a:pt x="210416" y="0"/>
                  </a:moveTo>
                  <a:lnTo>
                    <a:pt x="269184" y="0"/>
                  </a:lnTo>
                  <a:cubicBezTo>
                    <a:pt x="339511" y="0"/>
                    <a:pt x="392255" y="0"/>
                    <a:pt x="431814" y="0"/>
                  </a:cubicBezTo>
                  <a:lnTo>
                    <a:pt x="475539" y="0"/>
                  </a:lnTo>
                  <a:lnTo>
                    <a:pt x="475539" y="194116"/>
                  </a:lnTo>
                  <a:lnTo>
                    <a:pt x="475539" y="388349"/>
                  </a:lnTo>
                  <a:lnTo>
                    <a:pt x="212163" y="388349"/>
                  </a:lnTo>
                  <a:lnTo>
                    <a:pt x="0" y="194116"/>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lumMod val="65000"/>
                    <a:lumOff val="35000"/>
                  </a:schemeClr>
                </a:solidFill>
                <a:latin typeface="+mn-lt"/>
              </a:endParaRPr>
            </a:p>
          </p:txBody>
        </p:sp>
        <p:sp>
          <p:nvSpPr>
            <p:cNvPr id="18" name="Freeform 30">
              <a:extLst>
                <a:ext uri="{FF2B5EF4-FFF2-40B4-BE49-F238E27FC236}">
                  <a16:creationId xmlns:a16="http://schemas.microsoft.com/office/drawing/2014/main" id="{C53C14B9-94BD-45DE-A083-CBACEEF3A8C0}"/>
                </a:ext>
              </a:extLst>
            </p:cNvPr>
            <p:cNvSpPr>
              <a:spLocks/>
            </p:cNvSpPr>
            <p:nvPr/>
          </p:nvSpPr>
          <p:spPr bwMode="auto">
            <a:xfrm>
              <a:off x="6003038" y="4281576"/>
              <a:ext cx="452582" cy="831859"/>
            </a:xfrm>
            <a:custGeom>
              <a:avLst/>
              <a:gdLst>
                <a:gd name="T0" fmla="*/ 0 w 142"/>
                <a:gd name="T1" fmla="*/ 131 h 261"/>
                <a:gd name="T2" fmla="*/ 142 w 142"/>
                <a:gd name="T3" fmla="*/ 261 h 261"/>
                <a:gd name="T4" fmla="*/ 142 w 142"/>
                <a:gd name="T5" fmla="*/ 131 h 261"/>
                <a:gd name="T6" fmla="*/ 142 w 142"/>
                <a:gd name="T7" fmla="*/ 0 h 261"/>
                <a:gd name="T8" fmla="*/ 0 w 142"/>
                <a:gd name="T9" fmla="*/ 131 h 261"/>
              </a:gdLst>
              <a:ahLst/>
              <a:cxnLst>
                <a:cxn ang="0">
                  <a:pos x="T0" y="T1"/>
                </a:cxn>
                <a:cxn ang="0">
                  <a:pos x="T2" y="T3"/>
                </a:cxn>
                <a:cxn ang="0">
                  <a:pos x="T4" y="T5"/>
                </a:cxn>
                <a:cxn ang="0">
                  <a:pos x="T6" y="T7"/>
                </a:cxn>
                <a:cxn ang="0">
                  <a:pos x="T8" y="T9"/>
                </a:cxn>
              </a:cxnLst>
              <a:rect l="0" t="0" r="r" b="b"/>
              <a:pathLst>
                <a:path w="142" h="261">
                  <a:moveTo>
                    <a:pt x="0" y="131"/>
                  </a:moveTo>
                  <a:lnTo>
                    <a:pt x="142" y="261"/>
                  </a:lnTo>
                  <a:lnTo>
                    <a:pt x="142" y="131"/>
                  </a:lnTo>
                  <a:lnTo>
                    <a:pt x="142" y="0"/>
                  </a:lnTo>
                  <a:lnTo>
                    <a:pt x="0" y="13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grpSp>
      <p:sp>
        <p:nvSpPr>
          <p:cNvPr id="27" name="Heading - Finish">
            <a:extLst>
              <a:ext uri="{FF2B5EF4-FFF2-40B4-BE49-F238E27FC236}">
                <a16:creationId xmlns:a16="http://schemas.microsoft.com/office/drawing/2014/main" id="{0D49DBC0-9E9A-48B9-893F-A9722FE18AE9}"/>
              </a:ext>
            </a:extLst>
          </p:cNvPr>
          <p:cNvSpPr>
            <a:spLocks noGrp="1"/>
          </p:cNvSpPr>
          <p:nvPr>
            <p:ph type="body" sz="quarter" idx="23" hasCustomPrompt="1"/>
          </p:nvPr>
        </p:nvSpPr>
        <p:spPr>
          <a:xfrm>
            <a:off x="7237630" y="1997592"/>
            <a:ext cx="2506663" cy="293892"/>
          </a:xfrm>
          <a:prstGeom prst="rect">
            <a:avLst/>
          </a:prstGeom>
        </p:spPr>
        <p:txBody>
          <a:bodyPr anchor="ctr" anchorCtr="0"/>
          <a:lstStyle>
            <a:lvl1pPr marL="0" indent="0" algn="l">
              <a:buNone/>
              <a:defRPr sz="1600">
                <a:solidFill>
                  <a:schemeClr val="accent6"/>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dirty="0"/>
              <a:t>Finish</a:t>
            </a:r>
          </a:p>
        </p:txBody>
      </p:sp>
      <p:sp>
        <p:nvSpPr>
          <p:cNvPr id="35" name="Content 4">
            <a:extLst>
              <a:ext uri="{FF2B5EF4-FFF2-40B4-BE49-F238E27FC236}">
                <a16:creationId xmlns:a16="http://schemas.microsoft.com/office/drawing/2014/main" id="{F55A9353-915F-48A4-98F0-EC77E4A07DD9}"/>
              </a:ext>
            </a:extLst>
          </p:cNvPr>
          <p:cNvSpPr>
            <a:spLocks noGrp="1"/>
          </p:cNvSpPr>
          <p:nvPr>
            <p:ph sz="quarter" idx="31" hasCustomPrompt="1"/>
          </p:nvPr>
        </p:nvSpPr>
        <p:spPr>
          <a:xfrm>
            <a:off x="889677" y="2410352"/>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dirty="0"/>
              <a:t>Timeline Text 4</a:t>
            </a:r>
          </a:p>
        </p:txBody>
      </p:sp>
      <p:sp>
        <p:nvSpPr>
          <p:cNvPr id="29" name="Heading 4">
            <a:extLst>
              <a:ext uri="{FF2B5EF4-FFF2-40B4-BE49-F238E27FC236}">
                <a16:creationId xmlns:a16="http://schemas.microsoft.com/office/drawing/2014/main" id="{71466B56-CAAF-4972-9C64-919A786A629E}"/>
              </a:ext>
            </a:extLst>
          </p:cNvPr>
          <p:cNvSpPr>
            <a:spLocks noGrp="1"/>
          </p:cNvSpPr>
          <p:nvPr>
            <p:ph type="body" sz="quarter" idx="26" hasCustomPrompt="1"/>
          </p:nvPr>
        </p:nvSpPr>
        <p:spPr>
          <a:xfrm>
            <a:off x="889677" y="2091074"/>
            <a:ext cx="2506663" cy="293892"/>
          </a:xfrm>
          <a:prstGeom prst="rect">
            <a:avLst/>
          </a:prstGeom>
        </p:spPr>
        <p:txBody>
          <a:bodyPr/>
          <a:lstStyle>
            <a:lvl1pPr marL="0" indent="0" algn="r">
              <a:buNone/>
              <a:defRPr sz="1600">
                <a:solidFill>
                  <a:schemeClr val="accent6"/>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dirty="0"/>
              <a:t>Heading 4</a:t>
            </a:r>
          </a:p>
        </p:txBody>
      </p:sp>
      <p:sp>
        <p:nvSpPr>
          <p:cNvPr id="34" name="Content 3">
            <a:extLst>
              <a:ext uri="{FF2B5EF4-FFF2-40B4-BE49-F238E27FC236}">
                <a16:creationId xmlns:a16="http://schemas.microsoft.com/office/drawing/2014/main" id="{1BA3681C-06EB-487E-8098-B9332E5988AC}"/>
              </a:ext>
            </a:extLst>
          </p:cNvPr>
          <p:cNvSpPr>
            <a:spLocks noGrp="1"/>
          </p:cNvSpPr>
          <p:nvPr>
            <p:ph sz="quarter" idx="30" hasCustomPrompt="1"/>
          </p:nvPr>
        </p:nvSpPr>
        <p:spPr>
          <a:xfrm>
            <a:off x="8690668" y="3114881"/>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dirty="0"/>
              <a:t>Timeline Text 3</a:t>
            </a:r>
          </a:p>
        </p:txBody>
      </p:sp>
      <p:sp>
        <p:nvSpPr>
          <p:cNvPr id="26" name="Heading 3">
            <a:extLst>
              <a:ext uri="{FF2B5EF4-FFF2-40B4-BE49-F238E27FC236}">
                <a16:creationId xmlns:a16="http://schemas.microsoft.com/office/drawing/2014/main" id="{7E071008-52DC-4C15-B9FF-68CFD9390266}"/>
              </a:ext>
            </a:extLst>
          </p:cNvPr>
          <p:cNvSpPr>
            <a:spLocks noGrp="1"/>
          </p:cNvSpPr>
          <p:nvPr>
            <p:ph type="body" sz="quarter" idx="22" hasCustomPrompt="1"/>
          </p:nvPr>
        </p:nvSpPr>
        <p:spPr>
          <a:xfrm>
            <a:off x="8688127" y="2800454"/>
            <a:ext cx="2506663" cy="293892"/>
          </a:xfrm>
          <a:prstGeom prst="rect">
            <a:avLst/>
          </a:prstGeom>
        </p:spPr>
        <p:txBody>
          <a:bodyPr/>
          <a:lstStyle>
            <a:lvl1pPr marL="0" indent="0" algn="l">
              <a:buNone/>
              <a:defRPr sz="1600">
                <a:solidFill>
                  <a:schemeClr val="accent4"/>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dirty="0"/>
              <a:t>Heading 3</a:t>
            </a:r>
          </a:p>
        </p:txBody>
      </p:sp>
      <p:sp>
        <p:nvSpPr>
          <p:cNvPr id="33" name="Content 2">
            <a:extLst>
              <a:ext uri="{FF2B5EF4-FFF2-40B4-BE49-F238E27FC236}">
                <a16:creationId xmlns:a16="http://schemas.microsoft.com/office/drawing/2014/main" id="{53E06074-87CA-4006-865D-33741DFE412C}"/>
              </a:ext>
            </a:extLst>
          </p:cNvPr>
          <p:cNvSpPr>
            <a:spLocks noGrp="1"/>
          </p:cNvSpPr>
          <p:nvPr>
            <p:ph sz="quarter" idx="29" hasCustomPrompt="1"/>
          </p:nvPr>
        </p:nvSpPr>
        <p:spPr>
          <a:xfrm>
            <a:off x="892217" y="4012111"/>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dirty="0"/>
              <a:t>Timeline Text 2</a:t>
            </a:r>
          </a:p>
        </p:txBody>
      </p:sp>
      <p:sp>
        <p:nvSpPr>
          <p:cNvPr id="21" name="Heading 2">
            <a:extLst>
              <a:ext uri="{FF2B5EF4-FFF2-40B4-BE49-F238E27FC236}">
                <a16:creationId xmlns:a16="http://schemas.microsoft.com/office/drawing/2014/main" id="{5F1387D1-F51B-4F5C-8E7D-8EAD2892C293}"/>
              </a:ext>
            </a:extLst>
          </p:cNvPr>
          <p:cNvSpPr>
            <a:spLocks noGrp="1"/>
          </p:cNvSpPr>
          <p:nvPr>
            <p:ph type="body" idx="14" hasCustomPrompt="1"/>
          </p:nvPr>
        </p:nvSpPr>
        <p:spPr>
          <a:xfrm>
            <a:off x="892218" y="3738375"/>
            <a:ext cx="2506662" cy="248350"/>
          </a:xfrm>
          <a:prstGeom prst="rect">
            <a:avLst/>
          </a:prstGeom>
        </p:spPr>
        <p:txBody>
          <a:bodyPr/>
          <a:lstStyle>
            <a:lvl1pPr marL="0" indent="0" algn="r">
              <a:buNone/>
              <a:defRPr sz="160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Heading 2</a:t>
            </a:r>
          </a:p>
        </p:txBody>
      </p:sp>
      <p:sp>
        <p:nvSpPr>
          <p:cNvPr id="32" name="Content 1">
            <a:extLst>
              <a:ext uri="{FF2B5EF4-FFF2-40B4-BE49-F238E27FC236}">
                <a16:creationId xmlns:a16="http://schemas.microsoft.com/office/drawing/2014/main" id="{88343C17-0400-489A-9718-344B33A75C65}"/>
              </a:ext>
            </a:extLst>
          </p:cNvPr>
          <p:cNvSpPr>
            <a:spLocks noGrp="1"/>
          </p:cNvSpPr>
          <p:nvPr>
            <p:ph sz="quarter" idx="28" hasCustomPrompt="1"/>
          </p:nvPr>
        </p:nvSpPr>
        <p:spPr>
          <a:xfrm>
            <a:off x="8688388" y="4828668"/>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dirty="0"/>
              <a:t>Timeline Text 1</a:t>
            </a:r>
          </a:p>
        </p:txBody>
      </p:sp>
      <p:sp>
        <p:nvSpPr>
          <p:cNvPr id="24" name="Heading 1">
            <a:extLst>
              <a:ext uri="{FF2B5EF4-FFF2-40B4-BE49-F238E27FC236}">
                <a16:creationId xmlns:a16="http://schemas.microsoft.com/office/drawing/2014/main" id="{408999CC-A10B-4147-8FE7-AF28EE172AF7}"/>
              </a:ext>
            </a:extLst>
          </p:cNvPr>
          <p:cNvSpPr>
            <a:spLocks noGrp="1"/>
          </p:cNvSpPr>
          <p:nvPr>
            <p:ph type="body" sz="quarter" idx="20" hasCustomPrompt="1"/>
          </p:nvPr>
        </p:nvSpPr>
        <p:spPr>
          <a:xfrm>
            <a:off x="8688127" y="4514241"/>
            <a:ext cx="2506663" cy="293892"/>
          </a:xfrm>
          <a:prstGeom prst="rect">
            <a:avLst/>
          </a:prstGeom>
        </p:spPr>
        <p:txBody>
          <a:bodyPr/>
          <a:lstStyle>
            <a:lvl1pPr marL="0" indent="0" algn="l">
              <a:buNone/>
              <a:defRPr sz="1600">
                <a:solidFill>
                  <a:schemeClr val="tx2"/>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dirty="0"/>
              <a:t>Heading 1</a:t>
            </a:r>
          </a:p>
        </p:txBody>
      </p:sp>
      <p:sp>
        <p:nvSpPr>
          <p:cNvPr id="28" name="Heading - Start">
            <a:extLst>
              <a:ext uri="{FF2B5EF4-FFF2-40B4-BE49-F238E27FC236}">
                <a16:creationId xmlns:a16="http://schemas.microsoft.com/office/drawing/2014/main" id="{EBB47B2E-9177-4510-92BA-9AF4EB0A6708}"/>
              </a:ext>
            </a:extLst>
          </p:cNvPr>
          <p:cNvSpPr>
            <a:spLocks noGrp="1"/>
          </p:cNvSpPr>
          <p:nvPr>
            <p:ph type="body" idx="24" hasCustomPrompt="1"/>
          </p:nvPr>
        </p:nvSpPr>
        <p:spPr>
          <a:xfrm>
            <a:off x="3079189" y="5392250"/>
            <a:ext cx="2403475" cy="283057"/>
          </a:xfrm>
          <a:prstGeom prst="rect">
            <a:avLst/>
          </a:prstGeom>
        </p:spPr>
        <p:txBody>
          <a:bodyPr anchor="ctr" anchorCtr="0"/>
          <a:lstStyle>
            <a:lvl1pPr marL="0" indent="0">
              <a:buNone/>
              <a:defRPr sz="1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algn="r"/>
            <a:r>
              <a:rPr lang="en-US" sz="1600" dirty="0">
                <a:solidFill>
                  <a:schemeClr val="tx1">
                    <a:lumMod val="65000"/>
                    <a:lumOff val="35000"/>
                  </a:schemeClr>
                </a:solidFill>
              </a:rPr>
              <a:t>Start</a:t>
            </a:r>
          </a:p>
        </p:txBody>
      </p:sp>
      <p:sp>
        <p:nvSpPr>
          <p:cNvPr id="2" name="Title 1">
            <a:extLst>
              <a:ext uri="{FF2B5EF4-FFF2-40B4-BE49-F238E27FC236}">
                <a16:creationId xmlns:a16="http://schemas.microsoft.com/office/drawing/2014/main" id="{8B2F3003-DD78-4972-B3E5-75F50DDD2434}"/>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21027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Org Structure - Horiz">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83056A9-DFF7-4E80-B4EB-72E246620D5C}"/>
              </a:ext>
            </a:extLst>
          </p:cNvPr>
          <p:cNvCxnSpPr>
            <a:cxnSpLocks/>
          </p:cNvCxnSpPr>
          <p:nvPr/>
        </p:nvCxnSpPr>
        <p:spPr>
          <a:xfrm>
            <a:off x="10270368" y="4417560"/>
            <a:ext cx="0" cy="99493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5A3687A-1981-4954-B9D3-0BCCCD5DD70D}"/>
              </a:ext>
            </a:extLst>
          </p:cNvPr>
          <p:cNvCxnSpPr>
            <a:cxnSpLocks/>
          </p:cNvCxnSpPr>
          <p:nvPr/>
        </p:nvCxnSpPr>
        <p:spPr>
          <a:xfrm>
            <a:off x="10272556" y="1813526"/>
            <a:ext cx="0" cy="99493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9CB5506-C33D-40C9-9068-DA0135729966}"/>
              </a:ext>
            </a:extLst>
          </p:cNvPr>
          <p:cNvCxnSpPr/>
          <p:nvPr/>
        </p:nvCxnSpPr>
        <p:spPr>
          <a:xfrm>
            <a:off x="6185464" y="1832538"/>
            <a:ext cx="0" cy="3579956"/>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5A708E-A6A3-44ED-A8B9-2238C1CAD4C7}"/>
              </a:ext>
            </a:extLst>
          </p:cNvPr>
          <p:cNvCxnSpPr/>
          <p:nvPr/>
        </p:nvCxnSpPr>
        <p:spPr>
          <a:xfrm rot="5400000">
            <a:off x="7162639" y="1431628"/>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1BA647-6675-4083-BC26-40C9E5935CBD}"/>
              </a:ext>
            </a:extLst>
          </p:cNvPr>
          <p:cNvCxnSpPr/>
          <p:nvPr/>
        </p:nvCxnSpPr>
        <p:spPr>
          <a:xfrm rot="5400000">
            <a:off x="7193419" y="4889920"/>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065CAD-F3D6-4F16-B673-83EFE0F18387}"/>
              </a:ext>
            </a:extLst>
          </p:cNvPr>
          <p:cNvCxnSpPr/>
          <p:nvPr/>
        </p:nvCxnSpPr>
        <p:spPr>
          <a:xfrm rot="5400000">
            <a:off x="9237488" y="4895799"/>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273E7DF-EB5E-46A0-954C-0649C3D8E0DA}"/>
              </a:ext>
            </a:extLst>
          </p:cNvPr>
          <p:cNvCxnSpPr/>
          <p:nvPr/>
        </p:nvCxnSpPr>
        <p:spPr>
          <a:xfrm rot="5400000">
            <a:off x="9237489" y="1417259"/>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BF4587-6474-4F90-A0ED-0C59F5D0508E}"/>
              </a:ext>
            </a:extLst>
          </p:cNvPr>
          <p:cNvCxnSpPr>
            <a:cxnSpLocks/>
          </p:cNvCxnSpPr>
          <p:nvPr/>
        </p:nvCxnSpPr>
        <p:spPr>
          <a:xfrm flipH="1">
            <a:off x="4657583" y="3607854"/>
            <a:ext cx="316490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7B9592-A1EC-47F8-AEC1-33C0E5E75FD7}"/>
              </a:ext>
            </a:extLst>
          </p:cNvPr>
          <p:cNvCxnSpPr/>
          <p:nvPr/>
        </p:nvCxnSpPr>
        <p:spPr>
          <a:xfrm rot="5400000">
            <a:off x="3015701" y="3147906"/>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7" name="Heading 5.4">
            <a:extLst>
              <a:ext uri="{FF2B5EF4-FFF2-40B4-BE49-F238E27FC236}">
                <a16:creationId xmlns:a16="http://schemas.microsoft.com/office/drawing/2014/main" id="{583976DF-3156-4E3C-8DDF-66A3F377E992}"/>
              </a:ext>
            </a:extLst>
          </p:cNvPr>
          <p:cNvSpPr>
            <a:spLocks noGrp="1"/>
          </p:cNvSpPr>
          <p:nvPr>
            <p:ph sz="quarter" idx="53" hasCustomPrompt="1"/>
          </p:nvPr>
        </p:nvSpPr>
        <p:spPr>
          <a:xfrm>
            <a:off x="9478786" y="508677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5.4</a:t>
            </a:r>
          </a:p>
        </p:txBody>
      </p:sp>
      <p:sp>
        <p:nvSpPr>
          <p:cNvPr id="68" name="Heading 5.3">
            <a:extLst>
              <a:ext uri="{FF2B5EF4-FFF2-40B4-BE49-F238E27FC236}">
                <a16:creationId xmlns:a16="http://schemas.microsoft.com/office/drawing/2014/main" id="{592B1844-CE1A-4A9A-B3CA-A40F7776923F}"/>
              </a:ext>
            </a:extLst>
          </p:cNvPr>
          <p:cNvSpPr>
            <a:spLocks noGrp="1"/>
          </p:cNvSpPr>
          <p:nvPr>
            <p:ph sz="quarter" idx="54" hasCustomPrompt="1"/>
          </p:nvPr>
        </p:nvSpPr>
        <p:spPr>
          <a:xfrm>
            <a:off x="9478786" y="422579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5.3</a:t>
            </a:r>
          </a:p>
        </p:txBody>
      </p:sp>
      <p:sp>
        <p:nvSpPr>
          <p:cNvPr id="69" name="Heading 5.2">
            <a:extLst>
              <a:ext uri="{FF2B5EF4-FFF2-40B4-BE49-F238E27FC236}">
                <a16:creationId xmlns:a16="http://schemas.microsoft.com/office/drawing/2014/main" id="{0D777924-1BDD-4D5A-983B-2E7A24E08018}"/>
              </a:ext>
            </a:extLst>
          </p:cNvPr>
          <p:cNvSpPr>
            <a:spLocks noGrp="1"/>
          </p:cNvSpPr>
          <p:nvPr>
            <p:ph sz="quarter" idx="55" hasCustomPrompt="1"/>
          </p:nvPr>
        </p:nvSpPr>
        <p:spPr>
          <a:xfrm>
            <a:off x="9478786" y="250383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5.2</a:t>
            </a:r>
          </a:p>
        </p:txBody>
      </p:sp>
      <p:sp>
        <p:nvSpPr>
          <p:cNvPr id="70" name="Heading 5.1">
            <a:extLst>
              <a:ext uri="{FF2B5EF4-FFF2-40B4-BE49-F238E27FC236}">
                <a16:creationId xmlns:a16="http://schemas.microsoft.com/office/drawing/2014/main" id="{7076347B-3EB5-4A2B-8D08-B8A988FE6E2F}"/>
              </a:ext>
            </a:extLst>
          </p:cNvPr>
          <p:cNvSpPr>
            <a:spLocks noGrp="1"/>
          </p:cNvSpPr>
          <p:nvPr>
            <p:ph sz="quarter" idx="56" hasCustomPrompt="1"/>
          </p:nvPr>
        </p:nvSpPr>
        <p:spPr>
          <a:xfrm>
            <a:off x="9478786" y="164285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5.1</a:t>
            </a:r>
          </a:p>
        </p:txBody>
      </p:sp>
      <p:sp>
        <p:nvSpPr>
          <p:cNvPr id="57" name="Heading 4.3">
            <a:extLst>
              <a:ext uri="{FF2B5EF4-FFF2-40B4-BE49-F238E27FC236}">
                <a16:creationId xmlns:a16="http://schemas.microsoft.com/office/drawing/2014/main" id="{8760601F-EC6A-4A99-BAD2-46263EBBE19F}"/>
              </a:ext>
            </a:extLst>
          </p:cNvPr>
          <p:cNvSpPr>
            <a:spLocks noGrp="1"/>
          </p:cNvSpPr>
          <p:nvPr>
            <p:ph sz="quarter" idx="50" hasCustomPrompt="1"/>
          </p:nvPr>
        </p:nvSpPr>
        <p:spPr>
          <a:xfrm>
            <a:off x="7495415" y="5086771"/>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4.3</a:t>
            </a:r>
          </a:p>
        </p:txBody>
      </p:sp>
      <p:sp>
        <p:nvSpPr>
          <p:cNvPr id="58" name="Heading 4.2">
            <a:extLst>
              <a:ext uri="{FF2B5EF4-FFF2-40B4-BE49-F238E27FC236}">
                <a16:creationId xmlns:a16="http://schemas.microsoft.com/office/drawing/2014/main" id="{1273F5C0-0F6D-4A04-B1EA-AD8D8E057B1B}"/>
              </a:ext>
            </a:extLst>
          </p:cNvPr>
          <p:cNvSpPr>
            <a:spLocks noGrp="1"/>
          </p:cNvSpPr>
          <p:nvPr>
            <p:ph sz="quarter" idx="51" hasCustomPrompt="1"/>
          </p:nvPr>
        </p:nvSpPr>
        <p:spPr>
          <a:xfrm>
            <a:off x="7495415" y="3364811"/>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4.2</a:t>
            </a:r>
          </a:p>
        </p:txBody>
      </p:sp>
      <p:sp>
        <p:nvSpPr>
          <p:cNvPr id="59" name="Heading 4.1">
            <a:extLst>
              <a:ext uri="{FF2B5EF4-FFF2-40B4-BE49-F238E27FC236}">
                <a16:creationId xmlns:a16="http://schemas.microsoft.com/office/drawing/2014/main" id="{194F6F1C-77E2-41D6-B0F2-B86A1A347AE3}"/>
              </a:ext>
            </a:extLst>
          </p:cNvPr>
          <p:cNvSpPr>
            <a:spLocks noGrp="1"/>
          </p:cNvSpPr>
          <p:nvPr>
            <p:ph sz="quarter" idx="52" hasCustomPrompt="1"/>
          </p:nvPr>
        </p:nvSpPr>
        <p:spPr>
          <a:xfrm>
            <a:off x="7495415" y="1642851"/>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4.1</a:t>
            </a:r>
          </a:p>
        </p:txBody>
      </p:sp>
      <p:sp>
        <p:nvSpPr>
          <p:cNvPr id="42" name="Heading 3.5">
            <a:extLst>
              <a:ext uri="{FF2B5EF4-FFF2-40B4-BE49-F238E27FC236}">
                <a16:creationId xmlns:a16="http://schemas.microsoft.com/office/drawing/2014/main" id="{4DC58E65-CD00-4BE4-A331-674EE10595DD}"/>
              </a:ext>
            </a:extLst>
          </p:cNvPr>
          <p:cNvSpPr>
            <a:spLocks noGrp="1"/>
          </p:cNvSpPr>
          <p:nvPr>
            <p:ph sz="quarter" idx="39" hasCustomPrompt="1"/>
          </p:nvPr>
        </p:nvSpPr>
        <p:spPr>
          <a:xfrm>
            <a:off x="5438201" y="508677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3.5</a:t>
            </a:r>
          </a:p>
        </p:txBody>
      </p:sp>
      <p:sp>
        <p:nvSpPr>
          <p:cNvPr id="46" name="Heading 3.4">
            <a:extLst>
              <a:ext uri="{FF2B5EF4-FFF2-40B4-BE49-F238E27FC236}">
                <a16:creationId xmlns:a16="http://schemas.microsoft.com/office/drawing/2014/main" id="{35CA8960-6065-42B9-8087-5E1C46E078AA}"/>
              </a:ext>
            </a:extLst>
          </p:cNvPr>
          <p:cNvSpPr>
            <a:spLocks noGrp="1"/>
          </p:cNvSpPr>
          <p:nvPr>
            <p:ph sz="quarter" idx="42" hasCustomPrompt="1"/>
          </p:nvPr>
        </p:nvSpPr>
        <p:spPr>
          <a:xfrm>
            <a:off x="5438201" y="422579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3.4</a:t>
            </a:r>
          </a:p>
        </p:txBody>
      </p:sp>
      <p:sp>
        <p:nvSpPr>
          <p:cNvPr id="47" name="Heading 3.3">
            <a:extLst>
              <a:ext uri="{FF2B5EF4-FFF2-40B4-BE49-F238E27FC236}">
                <a16:creationId xmlns:a16="http://schemas.microsoft.com/office/drawing/2014/main" id="{938AFFB8-62FE-438B-9149-695B4EB2B4D6}"/>
              </a:ext>
            </a:extLst>
          </p:cNvPr>
          <p:cNvSpPr>
            <a:spLocks noGrp="1"/>
          </p:cNvSpPr>
          <p:nvPr>
            <p:ph sz="quarter" idx="43" hasCustomPrompt="1"/>
          </p:nvPr>
        </p:nvSpPr>
        <p:spPr>
          <a:xfrm>
            <a:off x="5438201" y="336481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3.3</a:t>
            </a:r>
          </a:p>
        </p:txBody>
      </p:sp>
      <p:sp>
        <p:nvSpPr>
          <p:cNvPr id="48" name="Heading 3.2">
            <a:extLst>
              <a:ext uri="{FF2B5EF4-FFF2-40B4-BE49-F238E27FC236}">
                <a16:creationId xmlns:a16="http://schemas.microsoft.com/office/drawing/2014/main" id="{6D31E028-721F-46F7-B5C8-6725EE028875}"/>
              </a:ext>
            </a:extLst>
          </p:cNvPr>
          <p:cNvSpPr>
            <a:spLocks noGrp="1"/>
          </p:cNvSpPr>
          <p:nvPr>
            <p:ph sz="quarter" idx="44" hasCustomPrompt="1"/>
          </p:nvPr>
        </p:nvSpPr>
        <p:spPr>
          <a:xfrm>
            <a:off x="5438201" y="250383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3.2</a:t>
            </a:r>
          </a:p>
        </p:txBody>
      </p:sp>
      <p:sp>
        <p:nvSpPr>
          <p:cNvPr id="49" name="Heading 3.1">
            <a:extLst>
              <a:ext uri="{FF2B5EF4-FFF2-40B4-BE49-F238E27FC236}">
                <a16:creationId xmlns:a16="http://schemas.microsoft.com/office/drawing/2014/main" id="{4A708EDD-2F02-40D6-B3FC-4E643285C97F}"/>
              </a:ext>
            </a:extLst>
          </p:cNvPr>
          <p:cNvSpPr>
            <a:spLocks noGrp="1"/>
          </p:cNvSpPr>
          <p:nvPr>
            <p:ph sz="quarter" idx="45" hasCustomPrompt="1"/>
          </p:nvPr>
        </p:nvSpPr>
        <p:spPr>
          <a:xfrm>
            <a:off x="5438201" y="164285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3.1</a:t>
            </a:r>
          </a:p>
        </p:txBody>
      </p:sp>
      <p:sp>
        <p:nvSpPr>
          <p:cNvPr id="50" name="Heading 2.3">
            <a:extLst>
              <a:ext uri="{FF2B5EF4-FFF2-40B4-BE49-F238E27FC236}">
                <a16:creationId xmlns:a16="http://schemas.microsoft.com/office/drawing/2014/main" id="{C3FB10CE-30FB-4679-85A5-C3BD9D19CEE3}"/>
              </a:ext>
            </a:extLst>
          </p:cNvPr>
          <p:cNvSpPr>
            <a:spLocks noGrp="1"/>
          </p:cNvSpPr>
          <p:nvPr>
            <p:ph sz="quarter" idx="46" hasCustomPrompt="1"/>
          </p:nvPr>
        </p:nvSpPr>
        <p:spPr>
          <a:xfrm>
            <a:off x="3370641" y="422579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2.3</a:t>
            </a:r>
          </a:p>
        </p:txBody>
      </p:sp>
      <p:sp>
        <p:nvSpPr>
          <p:cNvPr id="51" name="Heading 2.2">
            <a:extLst>
              <a:ext uri="{FF2B5EF4-FFF2-40B4-BE49-F238E27FC236}">
                <a16:creationId xmlns:a16="http://schemas.microsoft.com/office/drawing/2014/main" id="{D9F43579-8108-48F3-A9B2-2636E284B509}"/>
              </a:ext>
            </a:extLst>
          </p:cNvPr>
          <p:cNvSpPr>
            <a:spLocks noGrp="1"/>
          </p:cNvSpPr>
          <p:nvPr>
            <p:ph sz="quarter" idx="47" hasCustomPrompt="1"/>
          </p:nvPr>
        </p:nvSpPr>
        <p:spPr>
          <a:xfrm>
            <a:off x="3370641" y="33648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2.2</a:t>
            </a:r>
          </a:p>
        </p:txBody>
      </p:sp>
      <p:sp>
        <p:nvSpPr>
          <p:cNvPr id="52" name="Heading 2.1">
            <a:extLst>
              <a:ext uri="{FF2B5EF4-FFF2-40B4-BE49-F238E27FC236}">
                <a16:creationId xmlns:a16="http://schemas.microsoft.com/office/drawing/2014/main" id="{8DDA72E3-4F6D-4CB7-BA85-37F5325FA20A}"/>
              </a:ext>
            </a:extLst>
          </p:cNvPr>
          <p:cNvSpPr>
            <a:spLocks noGrp="1"/>
          </p:cNvSpPr>
          <p:nvPr>
            <p:ph sz="quarter" idx="48" hasCustomPrompt="1"/>
          </p:nvPr>
        </p:nvSpPr>
        <p:spPr>
          <a:xfrm>
            <a:off x="3370641" y="250383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2.1</a:t>
            </a:r>
          </a:p>
        </p:txBody>
      </p:sp>
      <p:sp>
        <p:nvSpPr>
          <p:cNvPr id="53" name="Heading 1.1">
            <a:extLst>
              <a:ext uri="{FF2B5EF4-FFF2-40B4-BE49-F238E27FC236}">
                <a16:creationId xmlns:a16="http://schemas.microsoft.com/office/drawing/2014/main" id="{070769C6-26E7-4E5B-AC91-FC49607AB5D8}"/>
              </a:ext>
            </a:extLst>
          </p:cNvPr>
          <p:cNvSpPr>
            <a:spLocks noGrp="1"/>
          </p:cNvSpPr>
          <p:nvPr>
            <p:ph sz="quarter" idx="49" hasCustomPrompt="1"/>
          </p:nvPr>
        </p:nvSpPr>
        <p:spPr>
          <a:xfrm>
            <a:off x="1146228" y="3302685"/>
            <a:ext cx="1466142" cy="610337"/>
          </a:xfrm>
          <a:prstGeom prst="roundRect">
            <a:avLst/>
          </a:prstGeom>
          <a:solidFill>
            <a:schemeClr val="tx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1.1</a:t>
            </a:r>
          </a:p>
        </p:txBody>
      </p:sp>
      <p:sp>
        <p:nvSpPr>
          <p:cNvPr id="2" name="Title 1">
            <a:extLst>
              <a:ext uri="{FF2B5EF4-FFF2-40B4-BE49-F238E27FC236}">
                <a16:creationId xmlns:a16="http://schemas.microsoft.com/office/drawing/2014/main" id="{15D475D0-CB77-4D49-B443-E0C6D5C20AE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826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Org Structure - Ver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5A3687A-1981-4954-B9D3-0BCCCD5DD70D}"/>
              </a:ext>
            </a:extLst>
          </p:cNvPr>
          <p:cNvCxnSpPr>
            <a:cxnSpLocks/>
            <a:stCxn id="42" idx="2"/>
            <a:endCxn id="67" idx="0"/>
          </p:cNvCxnSpPr>
          <p:nvPr/>
        </p:nvCxnSpPr>
        <p:spPr>
          <a:xfrm>
            <a:off x="10544529" y="4220977"/>
            <a:ext cx="0" cy="116152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66DE515-D5F5-406D-9A5D-90F40CBC0132}"/>
              </a:ext>
            </a:extLst>
          </p:cNvPr>
          <p:cNvCxnSpPr>
            <a:cxnSpLocks/>
          </p:cNvCxnSpPr>
          <p:nvPr userDrawn="1"/>
        </p:nvCxnSpPr>
        <p:spPr>
          <a:xfrm flipH="1">
            <a:off x="1647470" y="4220977"/>
            <a:ext cx="12151" cy="116152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7B9592-A1EC-47F8-AEC1-33C0E5E75FD7}"/>
              </a:ext>
            </a:extLst>
          </p:cNvPr>
          <p:cNvCxnSpPr>
            <a:cxnSpLocks/>
            <a:stCxn id="58" idx="0"/>
            <a:endCxn id="53" idx="2"/>
          </p:cNvCxnSpPr>
          <p:nvPr/>
        </p:nvCxnSpPr>
        <p:spPr>
          <a:xfrm flipV="1">
            <a:off x="6089924" y="2449119"/>
            <a:ext cx="0" cy="204745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7" name="Heading 5.4">
            <a:extLst>
              <a:ext uri="{FF2B5EF4-FFF2-40B4-BE49-F238E27FC236}">
                <a16:creationId xmlns:a16="http://schemas.microsoft.com/office/drawing/2014/main" id="{583976DF-3156-4E3C-8DDF-66A3F377E992}"/>
              </a:ext>
            </a:extLst>
          </p:cNvPr>
          <p:cNvSpPr>
            <a:spLocks noGrp="1"/>
          </p:cNvSpPr>
          <p:nvPr>
            <p:ph sz="quarter" idx="53" hasCustomPrompt="1"/>
          </p:nvPr>
        </p:nvSpPr>
        <p:spPr>
          <a:xfrm>
            <a:off x="9811458" y="53824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5.4</a:t>
            </a:r>
          </a:p>
        </p:txBody>
      </p:sp>
      <p:sp>
        <p:nvSpPr>
          <p:cNvPr id="68" name="Heading 5.3">
            <a:extLst>
              <a:ext uri="{FF2B5EF4-FFF2-40B4-BE49-F238E27FC236}">
                <a16:creationId xmlns:a16="http://schemas.microsoft.com/office/drawing/2014/main" id="{592B1844-CE1A-4A9A-B3CA-A40F7776923F}"/>
              </a:ext>
            </a:extLst>
          </p:cNvPr>
          <p:cNvSpPr>
            <a:spLocks noGrp="1"/>
          </p:cNvSpPr>
          <p:nvPr>
            <p:ph sz="quarter" idx="54" hasCustomPrompt="1"/>
          </p:nvPr>
        </p:nvSpPr>
        <p:spPr>
          <a:xfrm>
            <a:off x="7279573" y="53824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5.3</a:t>
            </a:r>
          </a:p>
        </p:txBody>
      </p:sp>
      <p:sp>
        <p:nvSpPr>
          <p:cNvPr id="69" name="Heading 5.2">
            <a:extLst>
              <a:ext uri="{FF2B5EF4-FFF2-40B4-BE49-F238E27FC236}">
                <a16:creationId xmlns:a16="http://schemas.microsoft.com/office/drawing/2014/main" id="{0D777924-1BDD-4D5A-983B-2E7A24E08018}"/>
              </a:ext>
            </a:extLst>
          </p:cNvPr>
          <p:cNvSpPr>
            <a:spLocks noGrp="1"/>
          </p:cNvSpPr>
          <p:nvPr>
            <p:ph sz="quarter" idx="55" hasCustomPrompt="1"/>
          </p:nvPr>
        </p:nvSpPr>
        <p:spPr>
          <a:xfrm>
            <a:off x="3285067" y="53824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5.2</a:t>
            </a:r>
          </a:p>
        </p:txBody>
      </p:sp>
      <p:sp>
        <p:nvSpPr>
          <p:cNvPr id="70" name="Heading 5.1">
            <a:extLst>
              <a:ext uri="{FF2B5EF4-FFF2-40B4-BE49-F238E27FC236}">
                <a16:creationId xmlns:a16="http://schemas.microsoft.com/office/drawing/2014/main" id="{7076347B-3EB5-4A2B-8D08-B8A988FE6E2F}"/>
              </a:ext>
            </a:extLst>
          </p:cNvPr>
          <p:cNvSpPr>
            <a:spLocks noGrp="1"/>
          </p:cNvSpPr>
          <p:nvPr>
            <p:ph sz="quarter" idx="56" hasCustomPrompt="1"/>
          </p:nvPr>
        </p:nvSpPr>
        <p:spPr>
          <a:xfrm>
            <a:off x="902249" y="53824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5.1</a:t>
            </a:r>
          </a:p>
        </p:txBody>
      </p:sp>
      <p:sp>
        <p:nvSpPr>
          <p:cNvPr id="57" name="Heading 4.3">
            <a:extLst>
              <a:ext uri="{FF2B5EF4-FFF2-40B4-BE49-F238E27FC236}">
                <a16:creationId xmlns:a16="http://schemas.microsoft.com/office/drawing/2014/main" id="{8760601F-EC6A-4A99-BAD2-46263EBBE19F}"/>
              </a:ext>
            </a:extLst>
          </p:cNvPr>
          <p:cNvSpPr>
            <a:spLocks noGrp="1"/>
          </p:cNvSpPr>
          <p:nvPr>
            <p:ph sz="quarter" idx="50" hasCustomPrompt="1"/>
          </p:nvPr>
        </p:nvSpPr>
        <p:spPr>
          <a:xfrm>
            <a:off x="9819764" y="4497206"/>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4.3</a:t>
            </a:r>
          </a:p>
        </p:txBody>
      </p:sp>
      <p:sp>
        <p:nvSpPr>
          <p:cNvPr id="58" name="Heading 4.2">
            <a:extLst>
              <a:ext uri="{FF2B5EF4-FFF2-40B4-BE49-F238E27FC236}">
                <a16:creationId xmlns:a16="http://schemas.microsoft.com/office/drawing/2014/main" id="{1273F5C0-0F6D-4A04-B1EA-AD8D8E057B1B}"/>
              </a:ext>
            </a:extLst>
          </p:cNvPr>
          <p:cNvSpPr>
            <a:spLocks noGrp="1"/>
          </p:cNvSpPr>
          <p:nvPr>
            <p:ph sz="quarter" idx="51" hasCustomPrompt="1"/>
          </p:nvPr>
        </p:nvSpPr>
        <p:spPr>
          <a:xfrm>
            <a:off x="5356853" y="4496569"/>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4.2</a:t>
            </a:r>
          </a:p>
        </p:txBody>
      </p:sp>
      <p:sp>
        <p:nvSpPr>
          <p:cNvPr id="59" name="Heading 4.1">
            <a:extLst>
              <a:ext uri="{FF2B5EF4-FFF2-40B4-BE49-F238E27FC236}">
                <a16:creationId xmlns:a16="http://schemas.microsoft.com/office/drawing/2014/main" id="{194F6F1C-77E2-41D6-B0F2-B86A1A347AE3}"/>
              </a:ext>
            </a:extLst>
          </p:cNvPr>
          <p:cNvSpPr>
            <a:spLocks noGrp="1"/>
          </p:cNvSpPr>
          <p:nvPr>
            <p:ph sz="quarter" idx="52" hasCustomPrompt="1"/>
          </p:nvPr>
        </p:nvSpPr>
        <p:spPr>
          <a:xfrm>
            <a:off x="914400" y="4496957"/>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4.1</a:t>
            </a:r>
          </a:p>
        </p:txBody>
      </p:sp>
      <p:sp>
        <p:nvSpPr>
          <p:cNvPr id="42" name="Heading 3.5">
            <a:extLst>
              <a:ext uri="{FF2B5EF4-FFF2-40B4-BE49-F238E27FC236}">
                <a16:creationId xmlns:a16="http://schemas.microsoft.com/office/drawing/2014/main" id="{4DC58E65-CD00-4BE4-A331-674EE10595DD}"/>
              </a:ext>
            </a:extLst>
          </p:cNvPr>
          <p:cNvSpPr>
            <a:spLocks noGrp="1"/>
          </p:cNvSpPr>
          <p:nvPr>
            <p:ph sz="quarter" idx="39" hasCustomPrompt="1"/>
          </p:nvPr>
        </p:nvSpPr>
        <p:spPr>
          <a:xfrm>
            <a:off x="9811458"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3.5</a:t>
            </a:r>
          </a:p>
        </p:txBody>
      </p:sp>
      <p:sp>
        <p:nvSpPr>
          <p:cNvPr id="46" name="Heading 3.4">
            <a:extLst>
              <a:ext uri="{FF2B5EF4-FFF2-40B4-BE49-F238E27FC236}">
                <a16:creationId xmlns:a16="http://schemas.microsoft.com/office/drawing/2014/main" id="{35CA8960-6065-42B9-8087-5E1C46E078AA}"/>
              </a:ext>
            </a:extLst>
          </p:cNvPr>
          <p:cNvSpPr>
            <a:spLocks noGrp="1"/>
          </p:cNvSpPr>
          <p:nvPr>
            <p:ph sz="quarter" idx="42" hasCustomPrompt="1"/>
          </p:nvPr>
        </p:nvSpPr>
        <p:spPr>
          <a:xfrm>
            <a:off x="7279573"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3.4</a:t>
            </a:r>
          </a:p>
        </p:txBody>
      </p:sp>
      <p:sp>
        <p:nvSpPr>
          <p:cNvPr id="47" name="Heading 3.3">
            <a:extLst>
              <a:ext uri="{FF2B5EF4-FFF2-40B4-BE49-F238E27FC236}">
                <a16:creationId xmlns:a16="http://schemas.microsoft.com/office/drawing/2014/main" id="{938AFFB8-62FE-438B-9149-695B4EB2B4D6}"/>
              </a:ext>
            </a:extLst>
          </p:cNvPr>
          <p:cNvSpPr>
            <a:spLocks noGrp="1"/>
          </p:cNvSpPr>
          <p:nvPr>
            <p:ph sz="quarter" idx="43" hasCustomPrompt="1"/>
          </p:nvPr>
        </p:nvSpPr>
        <p:spPr>
          <a:xfrm>
            <a:off x="5350282"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3.3</a:t>
            </a:r>
          </a:p>
        </p:txBody>
      </p:sp>
      <p:sp>
        <p:nvSpPr>
          <p:cNvPr id="48" name="Heading 3.2">
            <a:extLst>
              <a:ext uri="{FF2B5EF4-FFF2-40B4-BE49-F238E27FC236}">
                <a16:creationId xmlns:a16="http://schemas.microsoft.com/office/drawing/2014/main" id="{6D31E028-721F-46F7-B5C8-6725EE028875}"/>
              </a:ext>
            </a:extLst>
          </p:cNvPr>
          <p:cNvSpPr>
            <a:spLocks noGrp="1"/>
          </p:cNvSpPr>
          <p:nvPr>
            <p:ph sz="quarter" idx="44" hasCustomPrompt="1"/>
          </p:nvPr>
        </p:nvSpPr>
        <p:spPr>
          <a:xfrm>
            <a:off x="3285067"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3.2</a:t>
            </a:r>
          </a:p>
        </p:txBody>
      </p:sp>
      <p:sp>
        <p:nvSpPr>
          <p:cNvPr id="49" name="Heading 3.1">
            <a:extLst>
              <a:ext uri="{FF2B5EF4-FFF2-40B4-BE49-F238E27FC236}">
                <a16:creationId xmlns:a16="http://schemas.microsoft.com/office/drawing/2014/main" id="{4A708EDD-2F02-40D6-B3FC-4E643285C97F}"/>
              </a:ext>
            </a:extLst>
          </p:cNvPr>
          <p:cNvSpPr>
            <a:spLocks noGrp="1"/>
          </p:cNvSpPr>
          <p:nvPr>
            <p:ph sz="quarter" idx="45" hasCustomPrompt="1"/>
          </p:nvPr>
        </p:nvSpPr>
        <p:spPr>
          <a:xfrm>
            <a:off x="914400"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3.1</a:t>
            </a:r>
          </a:p>
        </p:txBody>
      </p:sp>
      <p:sp>
        <p:nvSpPr>
          <p:cNvPr id="50" name="Heading 2.3">
            <a:extLst>
              <a:ext uri="{FF2B5EF4-FFF2-40B4-BE49-F238E27FC236}">
                <a16:creationId xmlns:a16="http://schemas.microsoft.com/office/drawing/2014/main" id="{C3FB10CE-30FB-4679-85A5-C3BD9D19CEE3}"/>
              </a:ext>
            </a:extLst>
          </p:cNvPr>
          <p:cNvSpPr>
            <a:spLocks noGrp="1"/>
          </p:cNvSpPr>
          <p:nvPr>
            <p:ph sz="quarter" idx="46" hasCustomPrompt="1"/>
          </p:nvPr>
        </p:nvSpPr>
        <p:spPr>
          <a:xfrm>
            <a:off x="7279573" y="27247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2.3</a:t>
            </a:r>
          </a:p>
        </p:txBody>
      </p:sp>
      <p:sp>
        <p:nvSpPr>
          <p:cNvPr id="51" name="Heading 2.2">
            <a:extLst>
              <a:ext uri="{FF2B5EF4-FFF2-40B4-BE49-F238E27FC236}">
                <a16:creationId xmlns:a16="http://schemas.microsoft.com/office/drawing/2014/main" id="{D9F43579-8108-48F3-A9B2-2636E284B509}"/>
              </a:ext>
            </a:extLst>
          </p:cNvPr>
          <p:cNvSpPr>
            <a:spLocks noGrp="1"/>
          </p:cNvSpPr>
          <p:nvPr>
            <p:ph sz="quarter" idx="47" hasCustomPrompt="1"/>
          </p:nvPr>
        </p:nvSpPr>
        <p:spPr>
          <a:xfrm>
            <a:off x="5338127" y="27247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2.2</a:t>
            </a:r>
          </a:p>
        </p:txBody>
      </p:sp>
      <p:sp>
        <p:nvSpPr>
          <p:cNvPr id="52" name="Heading 2.1">
            <a:extLst>
              <a:ext uri="{FF2B5EF4-FFF2-40B4-BE49-F238E27FC236}">
                <a16:creationId xmlns:a16="http://schemas.microsoft.com/office/drawing/2014/main" id="{8DDA72E3-4F6D-4CB7-BA85-37F5325FA20A}"/>
              </a:ext>
            </a:extLst>
          </p:cNvPr>
          <p:cNvSpPr>
            <a:spLocks noGrp="1"/>
          </p:cNvSpPr>
          <p:nvPr>
            <p:ph sz="quarter" idx="48" hasCustomPrompt="1"/>
          </p:nvPr>
        </p:nvSpPr>
        <p:spPr>
          <a:xfrm>
            <a:off x="3285067" y="27247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2.1</a:t>
            </a:r>
          </a:p>
        </p:txBody>
      </p:sp>
      <p:sp>
        <p:nvSpPr>
          <p:cNvPr id="53" name="Heading 1.1">
            <a:extLst>
              <a:ext uri="{FF2B5EF4-FFF2-40B4-BE49-F238E27FC236}">
                <a16:creationId xmlns:a16="http://schemas.microsoft.com/office/drawing/2014/main" id="{070769C6-26E7-4E5B-AC91-FC49607AB5D8}"/>
              </a:ext>
            </a:extLst>
          </p:cNvPr>
          <p:cNvSpPr>
            <a:spLocks noGrp="1"/>
          </p:cNvSpPr>
          <p:nvPr>
            <p:ph sz="quarter" idx="49" hasCustomPrompt="1"/>
          </p:nvPr>
        </p:nvSpPr>
        <p:spPr>
          <a:xfrm>
            <a:off x="5356853" y="1838782"/>
            <a:ext cx="1466142" cy="610337"/>
          </a:xfrm>
          <a:prstGeom prst="roundRect">
            <a:avLst/>
          </a:prstGeom>
          <a:solidFill>
            <a:schemeClr val="tx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1.1</a:t>
            </a:r>
          </a:p>
        </p:txBody>
      </p:sp>
      <p:sp>
        <p:nvSpPr>
          <p:cNvPr id="2" name="Title 1">
            <a:extLst>
              <a:ext uri="{FF2B5EF4-FFF2-40B4-BE49-F238E27FC236}">
                <a16:creationId xmlns:a16="http://schemas.microsoft.com/office/drawing/2014/main" id="{15D475D0-CB77-4D49-B443-E0C6D5C20AE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929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SWOT Layout">
    <p:spTree>
      <p:nvGrpSpPr>
        <p:cNvPr id="1" name=""/>
        <p:cNvGrpSpPr/>
        <p:nvPr/>
      </p:nvGrpSpPr>
      <p:grpSpPr>
        <a:xfrm>
          <a:off x="0" y="0"/>
          <a:ext cx="0" cy="0"/>
          <a:chOff x="0" y="0"/>
          <a:chExt cx="0" cy="0"/>
        </a:xfrm>
      </p:grpSpPr>
      <p:sp>
        <p:nvSpPr>
          <p:cNvPr id="9" name="Box - T">
            <a:extLst>
              <a:ext uri="{FF2B5EF4-FFF2-40B4-BE49-F238E27FC236}">
                <a16:creationId xmlns:a16="http://schemas.microsoft.com/office/drawing/2014/main" id="{543B48E1-923C-45ED-ABAF-0C230A01BBBB}"/>
              </a:ext>
            </a:extLst>
          </p:cNvPr>
          <p:cNvSpPr/>
          <p:nvPr/>
        </p:nvSpPr>
        <p:spPr>
          <a:xfrm>
            <a:off x="6135359" y="3470315"/>
            <a:ext cx="1716712" cy="2006572"/>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0">
              <a:solidFill>
                <a:schemeClr val="accent1"/>
              </a:solidFill>
            </a:endParaRPr>
          </a:p>
        </p:txBody>
      </p:sp>
      <p:sp>
        <p:nvSpPr>
          <p:cNvPr id="12" name="T">
            <a:extLst>
              <a:ext uri="{FF2B5EF4-FFF2-40B4-BE49-F238E27FC236}">
                <a16:creationId xmlns:a16="http://schemas.microsoft.com/office/drawing/2014/main" id="{1E18E758-9EA0-41A2-BFD4-A5E064AA46A8}"/>
              </a:ext>
            </a:extLst>
          </p:cNvPr>
          <p:cNvSpPr txBox="1"/>
          <p:nvPr/>
        </p:nvSpPr>
        <p:spPr>
          <a:xfrm>
            <a:off x="6408404" y="3705836"/>
            <a:ext cx="1104251" cy="1015662"/>
          </a:xfrm>
          <a:prstGeom prst="rect">
            <a:avLst/>
          </a:prstGeom>
          <a:noFill/>
        </p:spPr>
        <p:txBody>
          <a:bodyPr wrap="square" rtlCol="0" anchor="ctr">
            <a:spAutoFit/>
          </a:bodyPr>
          <a:lstStyle/>
          <a:p>
            <a:pPr algn="ctr"/>
            <a:r>
              <a:rPr lang="id-ID" sz="6000" b="1">
                <a:solidFill>
                  <a:schemeClr val="bg1"/>
                </a:solidFill>
                <a:latin typeface="+mj-lt"/>
                <a:cs typeface="Calibri" panose="020F0502020204030204" pitchFamily="34" charset="0"/>
              </a:rPr>
              <a:t>T</a:t>
            </a:r>
          </a:p>
        </p:txBody>
      </p:sp>
      <p:sp>
        <p:nvSpPr>
          <p:cNvPr id="6" name="Box - O">
            <a:extLst>
              <a:ext uri="{FF2B5EF4-FFF2-40B4-BE49-F238E27FC236}">
                <a16:creationId xmlns:a16="http://schemas.microsoft.com/office/drawing/2014/main" id="{37BBD346-4077-44E4-A2D1-091EAD9C4FF5}"/>
              </a:ext>
            </a:extLst>
          </p:cNvPr>
          <p:cNvSpPr/>
          <p:nvPr/>
        </p:nvSpPr>
        <p:spPr>
          <a:xfrm rot="10800000">
            <a:off x="4309059" y="2971838"/>
            <a:ext cx="1716709" cy="2006576"/>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0"/>
          </a:p>
        </p:txBody>
      </p:sp>
      <p:sp>
        <p:nvSpPr>
          <p:cNvPr id="8" name="O">
            <a:extLst>
              <a:ext uri="{FF2B5EF4-FFF2-40B4-BE49-F238E27FC236}">
                <a16:creationId xmlns:a16="http://schemas.microsoft.com/office/drawing/2014/main" id="{208CCFA6-1DD0-47E3-A8F1-D1A62439A652}"/>
              </a:ext>
            </a:extLst>
          </p:cNvPr>
          <p:cNvSpPr txBox="1"/>
          <p:nvPr/>
        </p:nvSpPr>
        <p:spPr>
          <a:xfrm>
            <a:off x="4680690" y="3729543"/>
            <a:ext cx="981152" cy="1015662"/>
          </a:xfrm>
          <a:prstGeom prst="rect">
            <a:avLst/>
          </a:prstGeom>
          <a:noFill/>
        </p:spPr>
        <p:txBody>
          <a:bodyPr wrap="square" rtlCol="0" anchor="ctr">
            <a:spAutoFit/>
          </a:bodyPr>
          <a:lstStyle/>
          <a:p>
            <a:pPr algn="ctr"/>
            <a:r>
              <a:rPr lang="id-ID" sz="6000" b="1" dirty="0">
                <a:solidFill>
                  <a:schemeClr val="bg1"/>
                </a:solidFill>
                <a:latin typeface="+mj-lt"/>
                <a:cs typeface="Calibri" panose="020F0502020204030204" pitchFamily="34" charset="0"/>
              </a:rPr>
              <a:t>O</a:t>
            </a:r>
          </a:p>
        </p:txBody>
      </p:sp>
      <p:sp>
        <p:nvSpPr>
          <p:cNvPr id="10" name="Box - W">
            <a:extLst>
              <a:ext uri="{FF2B5EF4-FFF2-40B4-BE49-F238E27FC236}">
                <a16:creationId xmlns:a16="http://schemas.microsoft.com/office/drawing/2014/main" id="{243947BF-A97C-4402-83EC-6959DB9E6DB5}"/>
              </a:ext>
            </a:extLst>
          </p:cNvPr>
          <p:cNvSpPr/>
          <p:nvPr/>
        </p:nvSpPr>
        <p:spPr>
          <a:xfrm rot="5400000" flipH="1" flipV="1">
            <a:off x="6273239" y="1516792"/>
            <a:ext cx="1716705" cy="2006581"/>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0" dirty="0"/>
          </a:p>
        </p:txBody>
      </p:sp>
      <p:sp>
        <p:nvSpPr>
          <p:cNvPr id="11" name="W">
            <a:extLst>
              <a:ext uri="{FF2B5EF4-FFF2-40B4-BE49-F238E27FC236}">
                <a16:creationId xmlns:a16="http://schemas.microsoft.com/office/drawing/2014/main" id="{68BDD079-FB16-4AD0-9F67-D57472C1E02D}"/>
              </a:ext>
            </a:extLst>
          </p:cNvPr>
          <p:cNvSpPr txBox="1"/>
          <p:nvPr/>
        </p:nvSpPr>
        <p:spPr>
          <a:xfrm>
            <a:off x="6440964" y="1963117"/>
            <a:ext cx="905688" cy="1015662"/>
          </a:xfrm>
          <a:prstGeom prst="rect">
            <a:avLst/>
          </a:prstGeom>
          <a:noFill/>
        </p:spPr>
        <p:txBody>
          <a:bodyPr wrap="square" rtlCol="0" anchor="ctr">
            <a:spAutoFit/>
          </a:bodyPr>
          <a:lstStyle/>
          <a:p>
            <a:pPr algn="ctr"/>
            <a:r>
              <a:rPr lang="id-ID" sz="6000" b="1" dirty="0">
                <a:solidFill>
                  <a:schemeClr val="bg1"/>
                </a:solidFill>
                <a:latin typeface="+mj-lt"/>
                <a:cs typeface="Calibri" panose="020F0502020204030204" pitchFamily="34" charset="0"/>
              </a:rPr>
              <a:t>W</a:t>
            </a:r>
          </a:p>
        </p:txBody>
      </p:sp>
      <p:sp>
        <p:nvSpPr>
          <p:cNvPr id="4" name="Box - S">
            <a:extLst>
              <a:ext uri="{FF2B5EF4-FFF2-40B4-BE49-F238E27FC236}">
                <a16:creationId xmlns:a16="http://schemas.microsoft.com/office/drawing/2014/main" id="{1E59D0C8-48EB-44DD-9098-1FDD3DDC6868}"/>
              </a:ext>
            </a:extLst>
          </p:cNvPr>
          <p:cNvSpPr/>
          <p:nvPr/>
        </p:nvSpPr>
        <p:spPr>
          <a:xfrm rot="10800000" flipH="1" flipV="1">
            <a:off x="4325990" y="1666935"/>
            <a:ext cx="1716711" cy="2006577"/>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0"/>
          </a:p>
        </p:txBody>
      </p:sp>
      <p:sp>
        <p:nvSpPr>
          <p:cNvPr id="7" name="S">
            <a:extLst>
              <a:ext uri="{FF2B5EF4-FFF2-40B4-BE49-F238E27FC236}">
                <a16:creationId xmlns:a16="http://schemas.microsoft.com/office/drawing/2014/main" id="{73915F23-0437-49D6-BEBD-32C5FA9474B1}"/>
              </a:ext>
            </a:extLst>
          </p:cNvPr>
          <p:cNvSpPr txBox="1"/>
          <p:nvPr/>
        </p:nvSpPr>
        <p:spPr>
          <a:xfrm>
            <a:off x="4685770" y="1968822"/>
            <a:ext cx="981152" cy="1015662"/>
          </a:xfrm>
          <a:prstGeom prst="rect">
            <a:avLst/>
          </a:prstGeom>
          <a:noFill/>
        </p:spPr>
        <p:txBody>
          <a:bodyPr wrap="square" rtlCol="0" anchor="ctr">
            <a:spAutoFit/>
          </a:bodyPr>
          <a:lstStyle/>
          <a:p>
            <a:pPr algn="ctr"/>
            <a:r>
              <a:rPr lang="id-ID" sz="6000" b="1" dirty="0">
                <a:solidFill>
                  <a:schemeClr val="bg1"/>
                </a:solidFill>
                <a:latin typeface="+mj-lt"/>
                <a:cs typeface="Calibri" panose="020F0502020204030204" pitchFamily="34" charset="0"/>
              </a:rPr>
              <a:t>S</a:t>
            </a:r>
          </a:p>
        </p:txBody>
      </p:sp>
      <p:sp>
        <p:nvSpPr>
          <p:cNvPr id="30" name="Content 4">
            <a:extLst>
              <a:ext uri="{FF2B5EF4-FFF2-40B4-BE49-F238E27FC236}">
                <a16:creationId xmlns:a16="http://schemas.microsoft.com/office/drawing/2014/main" id="{784E4410-8164-40D8-959E-AEBFC8CB2D1B}"/>
              </a:ext>
            </a:extLst>
          </p:cNvPr>
          <p:cNvSpPr>
            <a:spLocks noGrp="1"/>
          </p:cNvSpPr>
          <p:nvPr>
            <p:ph sz="quarter" idx="44"/>
          </p:nvPr>
        </p:nvSpPr>
        <p:spPr>
          <a:xfrm>
            <a:off x="8265230" y="4213543"/>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dirty="0"/>
              <a:t>Click to edit Master text styles</a:t>
            </a:r>
          </a:p>
          <a:p>
            <a:pPr lvl="1"/>
            <a:r>
              <a:rPr lang="en-US" dirty="0"/>
              <a:t>Second level</a:t>
            </a:r>
          </a:p>
          <a:p>
            <a:pPr lvl="2"/>
            <a:r>
              <a:rPr lang="en-US" dirty="0"/>
              <a:t>Third level</a:t>
            </a:r>
          </a:p>
        </p:txBody>
      </p:sp>
      <p:sp>
        <p:nvSpPr>
          <p:cNvPr id="29" name="Heading 4">
            <a:extLst>
              <a:ext uri="{FF2B5EF4-FFF2-40B4-BE49-F238E27FC236}">
                <a16:creationId xmlns:a16="http://schemas.microsoft.com/office/drawing/2014/main" id="{7D824D24-DD41-4491-BFB1-94F6F2E51F60}"/>
              </a:ext>
            </a:extLst>
          </p:cNvPr>
          <p:cNvSpPr>
            <a:spLocks noGrp="1"/>
          </p:cNvSpPr>
          <p:nvPr>
            <p:ph type="body" sz="quarter" idx="43" hasCustomPrompt="1"/>
          </p:nvPr>
        </p:nvSpPr>
        <p:spPr>
          <a:xfrm>
            <a:off x="8264665" y="3851593"/>
            <a:ext cx="2788215" cy="350837"/>
          </a:xfrm>
        </p:spPr>
        <p:txBody>
          <a:bodyPr/>
          <a:lstStyle>
            <a:lvl1pPr>
              <a:buNone/>
              <a:defRPr>
                <a:solidFill>
                  <a:schemeClr val="accent1"/>
                </a:solidFill>
                <a:latin typeface="+mj-lt"/>
              </a:defRPr>
            </a:lvl1pPr>
          </a:lstStyle>
          <a:p>
            <a:pPr lvl="0"/>
            <a:r>
              <a:rPr lang="en-US" dirty="0"/>
              <a:t>Threat</a:t>
            </a:r>
          </a:p>
        </p:txBody>
      </p:sp>
      <p:sp>
        <p:nvSpPr>
          <p:cNvPr id="32" name="Content 3">
            <a:extLst>
              <a:ext uri="{FF2B5EF4-FFF2-40B4-BE49-F238E27FC236}">
                <a16:creationId xmlns:a16="http://schemas.microsoft.com/office/drawing/2014/main" id="{02317180-B72B-4602-AE80-4840AC7D8A14}"/>
              </a:ext>
            </a:extLst>
          </p:cNvPr>
          <p:cNvSpPr>
            <a:spLocks noGrp="1"/>
          </p:cNvSpPr>
          <p:nvPr>
            <p:ph sz="quarter" idx="46"/>
          </p:nvPr>
        </p:nvSpPr>
        <p:spPr>
          <a:xfrm>
            <a:off x="1145629" y="4213543"/>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dirty="0"/>
              <a:t>Click to edit Master text styles</a:t>
            </a:r>
          </a:p>
          <a:p>
            <a:pPr lvl="1"/>
            <a:r>
              <a:rPr lang="en-US" dirty="0"/>
              <a:t>Second level</a:t>
            </a:r>
          </a:p>
          <a:p>
            <a:pPr lvl="2"/>
            <a:r>
              <a:rPr lang="en-US" dirty="0"/>
              <a:t>Third level</a:t>
            </a:r>
          </a:p>
        </p:txBody>
      </p:sp>
      <p:sp>
        <p:nvSpPr>
          <p:cNvPr id="31" name="Heading 3">
            <a:extLst>
              <a:ext uri="{FF2B5EF4-FFF2-40B4-BE49-F238E27FC236}">
                <a16:creationId xmlns:a16="http://schemas.microsoft.com/office/drawing/2014/main" id="{686C65FA-658A-45A4-827A-942CD8D39201}"/>
              </a:ext>
            </a:extLst>
          </p:cNvPr>
          <p:cNvSpPr>
            <a:spLocks noGrp="1"/>
          </p:cNvSpPr>
          <p:nvPr>
            <p:ph type="body" sz="quarter" idx="45" hasCustomPrompt="1"/>
          </p:nvPr>
        </p:nvSpPr>
        <p:spPr>
          <a:xfrm>
            <a:off x="1145064" y="3851593"/>
            <a:ext cx="2788215" cy="350837"/>
          </a:xfrm>
        </p:spPr>
        <p:txBody>
          <a:bodyPr/>
          <a:lstStyle>
            <a:lvl1pPr>
              <a:defRPr>
                <a:solidFill>
                  <a:schemeClr val="accent6"/>
                </a:solidFill>
                <a:latin typeface="+mj-lt"/>
              </a:defRPr>
            </a:lvl1pPr>
          </a:lstStyle>
          <a:p>
            <a:pPr lvl="0"/>
            <a:r>
              <a:rPr lang="en-US" dirty="0"/>
              <a:t>Opportunity</a:t>
            </a:r>
          </a:p>
        </p:txBody>
      </p:sp>
      <p:sp>
        <p:nvSpPr>
          <p:cNvPr id="28" name="Content 2">
            <a:extLst>
              <a:ext uri="{FF2B5EF4-FFF2-40B4-BE49-F238E27FC236}">
                <a16:creationId xmlns:a16="http://schemas.microsoft.com/office/drawing/2014/main" id="{FC4222C6-4BCD-483C-8E02-57B00F4008E3}"/>
              </a:ext>
            </a:extLst>
          </p:cNvPr>
          <p:cNvSpPr>
            <a:spLocks noGrp="1"/>
          </p:cNvSpPr>
          <p:nvPr>
            <p:ph sz="quarter" idx="42"/>
          </p:nvPr>
        </p:nvSpPr>
        <p:spPr>
          <a:xfrm>
            <a:off x="8265230" y="2186858"/>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dirty="0"/>
              <a:t>Click to edit Master text styles</a:t>
            </a:r>
          </a:p>
          <a:p>
            <a:pPr lvl="1"/>
            <a:r>
              <a:rPr lang="en-US" dirty="0"/>
              <a:t>Second level</a:t>
            </a:r>
          </a:p>
          <a:p>
            <a:pPr lvl="2"/>
            <a:r>
              <a:rPr lang="en-US" dirty="0"/>
              <a:t>Third level</a:t>
            </a:r>
          </a:p>
        </p:txBody>
      </p:sp>
      <p:sp>
        <p:nvSpPr>
          <p:cNvPr id="27" name="Heading 2">
            <a:extLst>
              <a:ext uri="{FF2B5EF4-FFF2-40B4-BE49-F238E27FC236}">
                <a16:creationId xmlns:a16="http://schemas.microsoft.com/office/drawing/2014/main" id="{4AAB5012-E3A9-4C41-BFE5-C8504B85A734}"/>
              </a:ext>
            </a:extLst>
          </p:cNvPr>
          <p:cNvSpPr>
            <a:spLocks noGrp="1"/>
          </p:cNvSpPr>
          <p:nvPr>
            <p:ph type="body" sz="quarter" idx="41" hasCustomPrompt="1"/>
          </p:nvPr>
        </p:nvSpPr>
        <p:spPr>
          <a:xfrm>
            <a:off x="8264665" y="1824908"/>
            <a:ext cx="2788215" cy="350837"/>
          </a:xfrm>
        </p:spPr>
        <p:txBody>
          <a:bodyPr/>
          <a:lstStyle>
            <a:lvl1pPr>
              <a:buNone/>
              <a:defRPr>
                <a:solidFill>
                  <a:schemeClr val="accent5"/>
                </a:solidFill>
                <a:latin typeface="+mj-lt"/>
              </a:defRPr>
            </a:lvl1pPr>
          </a:lstStyle>
          <a:p>
            <a:pPr lvl="0"/>
            <a:r>
              <a:rPr lang="en-US" dirty="0"/>
              <a:t>Weakness</a:t>
            </a:r>
          </a:p>
        </p:txBody>
      </p:sp>
      <p:sp>
        <p:nvSpPr>
          <p:cNvPr id="19" name="Content 1">
            <a:extLst>
              <a:ext uri="{FF2B5EF4-FFF2-40B4-BE49-F238E27FC236}">
                <a16:creationId xmlns:a16="http://schemas.microsoft.com/office/drawing/2014/main" id="{4F9F3961-1922-4813-9FFC-34A3F71735B2}"/>
              </a:ext>
            </a:extLst>
          </p:cNvPr>
          <p:cNvSpPr>
            <a:spLocks noGrp="1"/>
          </p:cNvSpPr>
          <p:nvPr>
            <p:ph sz="quarter" idx="40"/>
          </p:nvPr>
        </p:nvSpPr>
        <p:spPr>
          <a:xfrm>
            <a:off x="1145629" y="2186858"/>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dirty="0"/>
              <a:t>Click to edit Master text styles</a:t>
            </a:r>
          </a:p>
          <a:p>
            <a:pPr lvl="1"/>
            <a:r>
              <a:rPr lang="en-US" dirty="0"/>
              <a:t>Second level</a:t>
            </a:r>
          </a:p>
          <a:p>
            <a:pPr lvl="2"/>
            <a:r>
              <a:rPr lang="en-US" dirty="0"/>
              <a:t>Third level</a:t>
            </a:r>
          </a:p>
        </p:txBody>
      </p:sp>
      <p:sp>
        <p:nvSpPr>
          <p:cNvPr id="26" name="Heading 1">
            <a:extLst>
              <a:ext uri="{FF2B5EF4-FFF2-40B4-BE49-F238E27FC236}">
                <a16:creationId xmlns:a16="http://schemas.microsoft.com/office/drawing/2014/main" id="{997AC3E9-C8D2-4AAE-AC54-83F12C1D3F1E}"/>
              </a:ext>
            </a:extLst>
          </p:cNvPr>
          <p:cNvSpPr>
            <a:spLocks noGrp="1"/>
          </p:cNvSpPr>
          <p:nvPr>
            <p:ph type="body" sz="quarter" idx="39" hasCustomPrompt="1"/>
          </p:nvPr>
        </p:nvSpPr>
        <p:spPr>
          <a:xfrm>
            <a:off x="1145064" y="1824908"/>
            <a:ext cx="2788215" cy="350837"/>
          </a:xfrm>
        </p:spPr>
        <p:txBody>
          <a:bodyPr/>
          <a:lstStyle>
            <a:lvl1pPr>
              <a:defRPr>
                <a:solidFill>
                  <a:schemeClr val="accent2"/>
                </a:solidFill>
                <a:latin typeface="+mj-lt"/>
              </a:defRPr>
            </a:lvl1pPr>
          </a:lstStyle>
          <a:p>
            <a:pPr lvl="0"/>
            <a:r>
              <a:rPr lang="en-US" dirty="0"/>
              <a:t>Strength</a:t>
            </a:r>
          </a:p>
        </p:txBody>
      </p:sp>
      <p:sp>
        <p:nvSpPr>
          <p:cNvPr id="2" name="Title 1">
            <a:extLst>
              <a:ext uri="{FF2B5EF4-FFF2-40B4-BE49-F238E27FC236}">
                <a16:creationId xmlns:a16="http://schemas.microsoft.com/office/drawing/2014/main" id="{63AEA303-FD21-45DE-969B-D801C2CA0F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7917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Freeform: Shape 2">
            <a:extLst>
              <a:ext uri="{FF2B5EF4-FFF2-40B4-BE49-F238E27FC236}">
                <a16:creationId xmlns:a16="http://schemas.microsoft.com/office/drawing/2014/main" id="{8029A18F-4F7D-4E56-8173-1988DD81C242}"/>
              </a:ext>
            </a:extLst>
          </p:cNvPr>
          <p:cNvSpPr/>
          <p:nvPr/>
        </p:nvSpPr>
        <p:spPr>
          <a:xfrm>
            <a:off x="0" y="2352040"/>
            <a:ext cx="6451921" cy="2153920"/>
          </a:xfrm>
          <a:custGeom>
            <a:avLst/>
            <a:gdLst>
              <a:gd name="connsiteX0" fmla="*/ 0 w 6451921"/>
              <a:gd name="connsiteY0" fmla="*/ 0 h 2153920"/>
              <a:gd name="connsiteX1" fmla="*/ 1353402 w 6451921"/>
              <a:gd name="connsiteY1" fmla="*/ 0 h 2153920"/>
              <a:gd name="connsiteX2" fmla="*/ 2055471 w 6451921"/>
              <a:gd name="connsiteY2" fmla="*/ 0 h 2153920"/>
              <a:gd name="connsiteX3" fmla="*/ 5374961 w 6451921"/>
              <a:gd name="connsiteY3" fmla="*/ 0 h 2153920"/>
              <a:gd name="connsiteX4" fmla="*/ 6451921 w 6451921"/>
              <a:gd name="connsiteY4" fmla="*/ 1076960 h 2153920"/>
              <a:gd name="connsiteX5" fmla="*/ 5374961 w 6451921"/>
              <a:gd name="connsiteY5" fmla="*/ 2153920 h 2153920"/>
              <a:gd name="connsiteX6" fmla="*/ 2055471 w 6451921"/>
              <a:gd name="connsiteY6" fmla="*/ 2153920 h 2153920"/>
              <a:gd name="connsiteX7" fmla="*/ 1353402 w 6451921"/>
              <a:gd name="connsiteY7" fmla="*/ 2153920 h 2153920"/>
              <a:gd name="connsiteX8" fmla="*/ 0 w 6451921"/>
              <a:gd name="connsiteY8" fmla="*/ 2153920 h 2153920"/>
              <a:gd name="connsiteX9" fmla="*/ 0 w 6451921"/>
              <a:gd name="connsiteY9" fmla="*/ 0 h 215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1921" h="2153920">
                <a:moveTo>
                  <a:pt x="0" y="0"/>
                </a:moveTo>
                <a:lnTo>
                  <a:pt x="1353402" y="0"/>
                </a:lnTo>
                <a:lnTo>
                  <a:pt x="2055471" y="0"/>
                </a:lnTo>
                <a:lnTo>
                  <a:pt x="5374961" y="0"/>
                </a:lnTo>
                <a:cubicBezTo>
                  <a:pt x="5969750" y="0"/>
                  <a:pt x="6451921" y="482171"/>
                  <a:pt x="6451921" y="1076960"/>
                </a:cubicBezTo>
                <a:cubicBezTo>
                  <a:pt x="6451921" y="1671749"/>
                  <a:pt x="5969750" y="2153920"/>
                  <a:pt x="5374961" y="2153920"/>
                </a:cubicBezTo>
                <a:lnTo>
                  <a:pt x="2055471" y="2153920"/>
                </a:lnTo>
                <a:lnTo>
                  <a:pt x="1353402" y="2153920"/>
                </a:lnTo>
                <a:lnTo>
                  <a:pt x="0" y="2153920"/>
                </a:lnTo>
                <a:lnTo>
                  <a:pt x="0" y="0"/>
                </a:ln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
            <a:extLst>
              <a:ext uri="{FF2B5EF4-FFF2-40B4-BE49-F238E27FC236}">
                <a16:creationId xmlns:a16="http://schemas.microsoft.com/office/drawing/2014/main" id="{C45B5000-26DC-476B-8F27-6C443B8E4286}"/>
              </a:ext>
            </a:extLst>
          </p:cNvPr>
          <p:cNvSpPr/>
          <p:nvPr/>
        </p:nvSpPr>
        <p:spPr>
          <a:xfrm>
            <a:off x="0" y="2626360"/>
            <a:ext cx="6096000" cy="1605280"/>
          </a:xfrm>
          <a:custGeom>
            <a:avLst/>
            <a:gdLst>
              <a:gd name="connsiteX0" fmla="*/ 0 w 6096000"/>
              <a:gd name="connsiteY0" fmla="*/ 0 h 1605280"/>
              <a:gd name="connsiteX1" fmla="*/ 2296160 w 6096000"/>
              <a:gd name="connsiteY1" fmla="*/ 0 h 1605280"/>
              <a:gd name="connsiteX2" fmla="*/ 2819400 w 6096000"/>
              <a:gd name="connsiteY2" fmla="*/ 0 h 1605280"/>
              <a:gd name="connsiteX3" fmla="*/ 5293360 w 6096000"/>
              <a:gd name="connsiteY3" fmla="*/ 0 h 1605280"/>
              <a:gd name="connsiteX4" fmla="*/ 6096000 w 6096000"/>
              <a:gd name="connsiteY4" fmla="*/ 802640 h 1605280"/>
              <a:gd name="connsiteX5" fmla="*/ 5293360 w 6096000"/>
              <a:gd name="connsiteY5" fmla="*/ 1605280 h 1605280"/>
              <a:gd name="connsiteX6" fmla="*/ 2819400 w 6096000"/>
              <a:gd name="connsiteY6" fmla="*/ 1605280 h 1605280"/>
              <a:gd name="connsiteX7" fmla="*/ 2296160 w 6096000"/>
              <a:gd name="connsiteY7" fmla="*/ 1605280 h 1605280"/>
              <a:gd name="connsiteX8" fmla="*/ 0 w 6096000"/>
              <a:gd name="connsiteY8" fmla="*/ 1605280 h 160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605280">
                <a:moveTo>
                  <a:pt x="0" y="0"/>
                </a:moveTo>
                <a:lnTo>
                  <a:pt x="2296160" y="0"/>
                </a:lnTo>
                <a:lnTo>
                  <a:pt x="2819400" y="0"/>
                </a:lnTo>
                <a:lnTo>
                  <a:pt x="5293360" y="0"/>
                </a:lnTo>
                <a:cubicBezTo>
                  <a:pt x="5736646" y="0"/>
                  <a:pt x="6096000" y="359354"/>
                  <a:pt x="6096000" y="802640"/>
                </a:cubicBezTo>
                <a:cubicBezTo>
                  <a:pt x="6096000" y="1245926"/>
                  <a:pt x="5736646" y="1605280"/>
                  <a:pt x="5293360" y="1605280"/>
                </a:cubicBezTo>
                <a:lnTo>
                  <a:pt x="2819400" y="1605280"/>
                </a:lnTo>
                <a:lnTo>
                  <a:pt x="2296160" y="1605280"/>
                </a:lnTo>
                <a:lnTo>
                  <a:pt x="0" y="160528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6796DE0-ED75-403F-A46D-12CFDBB12287}"/>
              </a:ext>
            </a:extLst>
          </p:cNvPr>
          <p:cNvSpPr>
            <a:spLocks noGrp="1"/>
          </p:cNvSpPr>
          <p:nvPr>
            <p:ph type="title"/>
          </p:nvPr>
        </p:nvSpPr>
        <p:spPr>
          <a:xfrm>
            <a:off x="411480" y="2753360"/>
            <a:ext cx="5217160" cy="1351280"/>
          </a:xfrm>
        </p:spPr>
        <p:txBody>
          <a:bodyPr/>
          <a:lstStyle>
            <a:lvl1pPr algn="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E0BE9D8F-65E6-4B89-844D-99F732011902}"/>
              </a:ext>
            </a:extLst>
          </p:cNvPr>
          <p:cNvSpPr>
            <a:spLocks noGrp="1"/>
          </p:cNvSpPr>
          <p:nvPr>
            <p:ph type="body" sz="quarter" idx="10"/>
          </p:nvPr>
        </p:nvSpPr>
        <p:spPr>
          <a:xfrm>
            <a:off x="6824663" y="2352674"/>
            <a:ext cx="4735278" cy="2556209"/>
          </a:xfrm>
        </p:spPr>
        <p:txBody>
          <a:bodyPr>
            <a:noAutofit/>
          </a:bodyPr>
          <a:lstStyle>
            <a:lvl1pPr algn="ctr">
              <a:defRPr sz="3200">
                <a:solidFill>
                  <a:schemeClr val="bg1"/>
                </a:solidFill>
              </a:defRPr>
            </a:lvl1pPr>
            <a:lvl2pPr algn="ctr">
              <a:defRPr sz="2400">
                <a:solidFill>
                  <a:schemeClr val="bg1"/>
                </a:solidFill>
              </a:defRPr>
            </a:lvl2pPr>
            <a:lvl3pPr>
              <a:defRPr sz="2000">
                <a:solidFill>
                  <a:schemeClr val="bg1"/>
                </a:solidFill>
              </a:defRPr>
            </a:lvl3pPr>
            <a:lvl4pPr>
              <a:defRPr sz="12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773262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Four Section Layout_2">
    <p:spTree>
      <p:nvGrpSpPr>
        <p:cNvPr id="1" name=""/>
        <p:cNvGrpSpPr/>
        <p:nvPr/>
      </p:nvGrpSpPr>
      <p:grpSpPr>
        <a:xfrm>
          <a:off x="0" y="0"/>
          <a:ext cx="0" cy="0"/>
          <a:chOff x="0" y="0"/>
          <a:chExt cx="0" cy="0"/>
        </a:xfrm>
      </p:grpSpPr>
      <p:sp>
        <p:nvSpPr>
          <p:cNvPr id="7" name="Freeform: Shape 6" descr="Arrow Right">
            <a:extLst>
              <a:ext uri="{FF2B5EF4-FFF2-40B4-BE49-F238E27FC236}">
                <a16:creationId xmlns:a16="http://schemas.microsoft.com/office/drawing/2014/main" id="{06ADA125-1797-4EC8-B728-B74325EE2B26}"/>
              </a:ext>
            </a:extLst>
          </p:cNvPr>
          <p:cNvSpPr/>
          <p:nvPr/>
        </p:nvSpPr>
        <p:spPr>
          <a:xfrm>
            <a:off x="7673252" y="2366460"/>
            <a:ext cx="2769164" cy="725337"/>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chemeClr val="accent6"/>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0">
              <a:solidFill>
                <a:schemeClr val="tx1"/>
              </a:solidFill>
            </a:endParaRPr>
          </a:p>
        </p:txBody>
      </p:sp>
      <p:sp>
        <p:nvSpPr>
          <p:cNvPr id="6" name="Freeform: Shape 5" descr="Arrow Right">
            <a:extLst>
              <a:ext uri="{FF2B5EF4-FFF2-40B4-BE49-F238E27FC236}">
                <a16:creationId xmlns:a16="http://schemas.microsoft.com/office/drawing/2014/main" id="{2AF7CDE6-5C29-4C7A-A38A-795156D89EB7}"/>
              </a:ext>
            </a:extLst>
          </p:cNvPr>
          <p:cNvSpPr/>
          <p:nvPr/>
        </p:nvSpPr>
        <p:spPr>
          <a:xfrm>
            <a:off x="5070455" y="2366460"/>
            <a:ext cx="2769164" cy="725337"/>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chemeClr val="accent5"/>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0">
              <a:solidFill>
                <a:schemeClr val="tx1"/>
              </a:solidFill>
            </a:endParaRPr>
          </a:p>
        </p:txBody>
      </p:sp>
      <p:sp>
        <p:nvSpPr>
          <p:cNvPr id="4" name="Freeform: Shape 3" descr="Arrow Right">
            <a:extLst>
              <a:ext uri="{FF2B5EF4-FFF2-40B4-BE49-F238E27FC236}">
                <a16:creationId xmlns:a16="http://schemas.microsoft.com/office/drawing/2014/main" id="{73DD6908-2760-434A-95FF-BD24BA5AE6D7}"/>
              </a:ext>
            </a:extLst>
          </p:cNvPr>
          <p:cNvSpPr/>
          <p:nvPr/>
        </p:nvSpPr>
        <p:spPr>
          <a:xfrm>
            <a:off x="2467659" y="2366460"/>
            <a:ext cx="2769164" cy="725337"/>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chemeClr val="accent2"/>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0">
              <a:solidFill>
                <a:schemeClr val="tx1"/>
              </a:solidFill>
            </a:endParaRPr>
          </a:p>
        </p:txBody>
      </p:sp>
      <p:sp>
        <p:nvSpPr>
          <p:cNvPr id="5" name="Freeform: Shape 4" descr="Arrow Right">
            <a:extLst>
              <a:ext uri="{FF2B5EF4-FFF2-40B4-BE49-F238E27FC236}">
                <a16:creationId xmlns:a16="http://schemas.microsoft.com/office/drawing/2014/main" id="{25723244-6F7F-40B8-A58F-7B9E2A5AC9B9}"/>
              </a:ext>
            </a:extLst>
          </p:cNvPr>
          <p:cNvSpPr/>
          <p:nvPr/>
        </p:nvSpPr>
        <p:spPr>
          <a:xfrm>
            <a:off x="902248" y="2367954"/>
            <a:ext cx="1731777" cy="725337"/>
          </a:xfrm>
          <a:custGeom>
            <a:avLst/>
            <a:gdLst>
              <a:gd name="connsiteX0" fmla="*/ 1235458 w 1790701"/>
              <a:gd name="connsiteY0" fmla="*/ 0 h 673100"/>
              <a:gd name="connsiteX1" fmla="*/ 1244637 w 1790701"/>
              <a:gd name="connsiteY1" fmla="*/ 0 h 673100"/>
              <a:gd name="connsiteX2" fmla="*/ 1712044 w 1790701"/>
              <a:gd name="connsiteY2" fmla="*/ 576069 h 673100"/>
              <a:gd name="connsiteX3" fmla="*/ 1790701 w 1790701"/>
              <a:gd name="connsiteY3" fmla="*/ 576069 h 673100"/>
              <a:gd name="connsiteX4" fmla="*/ 1790701 w 1790701"/>
              <a:gd name="connsiteY4" fmla="*/ 673012 h 673100"/>
              <a:gd name="connsiteX5" fmla="*/ 1790701 w 1790701"/>
              <a:gd name="connsiteY5" fmla="*/ 673100 h 673100"/>
              <a:gd name="connsiteX6" fmla="*/ 1439079 w 1790701"/>
              <a:gd name="connsiteY6" fmla="*/ 673100 h 673100"/>
              <a:gd name="connsiteX7" fmla="*/ 1235509 w 1790701"/>
              <a:gd name="connsiteY7" fmla="*/ 673100 h 673100"/>
              <a:gd name="connsiteX8" fmla="*/ 0 w 1790701"/>
              <a:gd name="connsiteY8" fmla="*/ 0 h 673100"/>
              <a:gd name="connsiteX9" fmla="*/ 1235457 w 1790701"/>
              <a:gd name="connsiteY9" fmla="*/ 0 h 673100"/>
              <a:gd name="connsiteX10" fmla="*/ 1235508 w 1790701"/>
              <a:gd name="connsiteY10" fmla="*/ 673100 h 673100"/>
              <a:gd name="connsiteX11" fmla="*/ 0 w 1790701"/>
              <a:gd name="connsiteY11" fmla="*/ 673100 h 673100"/>
              <a:gd name="connsiteX0" fmla="*/ 1235458 w 1790701"/>
              <a:gd name="connsiteY0" fmla="*/ 0 h 673100"/>
              <a:gd name="connsiteX1" fmla="*/ 1244637 w 1790701"/>
              <a:gd name="connsiteY1" fmla="*/ 0 h 673100"/>
              <a:gd name="connsiteX2" fmla="*/ 1790701 w 1790701"/>
              <a:gd name="connsiteY2" fmla="*/ 576069 h 673100"/>
              <a:gd name="connsiteX3" fmla="*/ 1790701 w 1790701"/>
              <a:gd name="connsiteY3" fmla="*/ 673012 h 673100"/>
              <a:gd name="connsiteX4" fmla="*/ 1790701 w 1790701"/>
              <a:gd name="connsiteY4" fmla="*/ 673100 h 673100"/>
              <a:gd name="connsiteX5" fmla="*/ 1439079 w 1790701"/>
              <a:gd name="connsiteY5" fmla="*/ 673100 h 673100"/>
              <a:gd name="connsiteX6" fmla="*/ 1235509 w 1790701"/>
              <a:gd name="connsiteY6" fmla="*/ 673100 h 673100"/>
              <a:gd name="connsiteX7" fmla="*/ 1235458 w 1790701"/>
              <a:gd name="connsiteY7" fmla="*/ 0 h 673100"/>
              <a:gd name="connsiteX8" fmla="*/ 0 w 1790701"/>
              <a:gd name="connsiteY8" fmla="*/ 0 h 673100"/>
              <a:gd name="connsiteX9" fmla="*/ 1235457 w 1790701"/>
              <a:gd name="connsiteY9" fmla="*/ 0 h 673100"/>
              <a:gd name="connsiteX10" fmla="*/ 1235508 w 1790701"/>
              <a:gd name="connsiteY10" fmla="*/ 673100 h 673100"/>
              <a:gd name="connsiteX11" fmla="*/ 0 w 1790701"/>
              <a:gd name="connsiteY11" fmla="*/ 673100 h 673100"/>
              <a:gd name="connsiteX12" fmla="*/ 0 w 1790701"/>
              <a:gd name="connsiteY12"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0701" h="673100">
                <a:moveTo>
                  <a:pt x="1235458" y="0"/>
                </a:moveTo>
                <a:lnTo>
                  <a:pt x="1244637" y="0"/>
                </a:lnTo>
                <a:lnTo>
                  <a:pt x="1790701" y="576069"/>
                </a:lnTo>
                <a:lnTo>
                  <a:pt x="1790701" y="673012"/>
                </a:lnTo>
                <a:lnTo>
                  <a:pt x="1790701" y="673100"/>
                </a:lnTo>
                <a:lnTo>
                  <a:pt x="1439079" y="673100"/>
                </a:lnTo>
                <a:lnTo>
                  <a:pt x="1235509" y="673100"/>
                </a:lnTo>
                <a:cubicBezTo>
                  <a:pt x="1235492" y="448733"/>
                  <a:pt x="1235475" y="224367"/>
                  <a:pt x="1235458" y="0"/>
                </a:cubicBezTo>
                <a:close/>
                <a:moveTo>
                  <a:pt x="0" y="0"/>
                </a:moveTo>
                <a:lnTo>
                  <a:pt x="1235457" y="0"/>
                </a:lnTo>
                <a:cubicBezTo>
                  <a:pt x="1235474" y="224367"/>
                  <a:pt x="1235491" y="448733"/>
                  <a:pt x="1235508" y="673100"/>
                </a:cubicBezTo>
                <a:lnTo>
                  <a:pt x="0" y="673100"/>
                </a:lnTo>
                <a:lnTo>
                  <a:pt x="0" y="0"/>
                </a:lnTo>
                <a:close/>
              </a:path>
            </a:pathLst>
          </a:custGeom>
          <a:solidFill>
            <a:schemeClr val="tx2"/>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b="0">
              <a:solidFill>
                <a:schemeClr val="tx1"/>
              </a:solidFill>
            </a:endParaRPr>
          </a:p>
        </p:txBody>
      </p:sp>
      <p:sp>
        <p:nvSpPr>
          <p:cNvPr id="11" name="Freeform: Shape 10" descr="Arrow Right">
            <a:extLst>
              <a:ext uri="{FF2B5EF4-FFF2-40B4-BE49-F238E27FC236}">
                <a16:creationId xmlns:a16="http://schemas.microsoft.com/office/drawing/2014/main" id="{0FE326C9-92D3-4E3B-A34A-FB525A9744F2}"/>
              </a:ext>
            </a:extLst>
          </p:cNvPr>
          <p:cNvSpPr/>
          <p:nvPr/>
        </p:nvSpPr>
        <p:spPr>
          <a:xfrm>
            <a:off x="9917725" y="2366460"/>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6">
              <a:lumMod val="75000"/>
            </a:schemeClr>
          </a:solidFill>
          <a:ln w="74513" cap="flat">
            <a:noFill/>
            <a:prstDash val="solid"/>
            <a:miter/>
          </a:ln>
          <a:effectLst/>
        </p:spPr>
        <p:txBody>
          <a:bodyPr rtlCol="0" anchor="ctr"/>
          <a:lstStyle/>
          <a:p>
            <a:endParaRPr lang="en-US"/>
          </a:p>
        </p:txBody>
      </p:sp>
      <p:sp>
        <p:nvSpPr>
          <p:cNvPr id="10" name="Freeform: Shape 9" descr="Arrow Right">
            <a:extLst>
              <a:ext uri="{FF2B5EF4-FFF2-40B4-BE49-F238E27FC236}">
                <a16:creationId xmlns:a16="http://schemas.microsoft.com/office/drawing/2014/main" id="{6F3BDF12-FA24-45C9-B300-0F9A788671BE}"/>
              </a:ext>
            </a:extLst>
          </p:cNvPr>
          <p:cNvSpPr/>
          <p:nvPr/>
        </p:nvSpPr>
        <p:spPr>
          <a:xfrm>
            <a:off x="7314927" y="2366460"/>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5">
              <a:lumMod val="75000"/>
            </a:schemeClr>
          </a:solidFill>
          <a:ln w="74513" cap="flat">
            <a:noFill/>
            <a:prstDash val="solid"/>
            <a:miter/>
          </a:ln>
          <a:effectLst/>
        </p:spPr>
        <p:txBody>
          <a:bodyPr rtlCol="0" anchor="ctr"/>
          <a:lstStyle/>
          <a:p>
            <a:endParaRPr lang="en-US"/>
          </a:p>
        </p:txBody>
      </p:sp>
      <p:sp>
        <p:nvSpPr>
          <p:cNvPr id="9" name="Freeform: Shape 8" descr="Arrow Right">
            <a:extLst>
              <a:ext uri="{FF2B5EF4-FFF2-40B4-BE49-F238E27FC236}">
                <a16:creationId xmlns:a16="http://schemas.microsoft.com/office/drawing/2014/main" id="{D88A333E-4208-451A-BD34-BA00435677E9}"/>
              </a:ext>
            </a:extLst>
          </p:cNvPr>
          <p:cNvSpPr/>
          <p:nvPr/>
        </p:nvSpPr>
        <p:spPr>
          <a:xfrm>
            <a:off x="4712130" y="2366460"/>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2">
              <a:lumMod val="75000"/>
            </a:schemeClr>
          </a:solidFill>
          <a:ln w="74513" cap="flat">
            <a:noFill/>
            <a:prstDash val="solid"/>
            <a:miter/>
          </a:ln>
          <a:effectLst/>
        </p:spPr>
        <p:txBody>
          <a:bodyPr rtlCol="0" anchor="ctr"/>
          <a:lstStyle/>
          <a:p>
            <a:endParaRPr lang="en-US"/>
          </a:p>
        </p:txBody>
      </p:sp>
      <p:sp>
        <p:nvSpPr>
          <p:cNvPr id="8" name="Freeform: Shape 7" descr="Arrow Right">
            <a:extLst>
              <a:ext uri="{FF2B5EF4-FFF2-40B4-BE49-F238E27FC236}">
                <a16:creationId xmlns:a16="http://schemas.microsoft.com/office/drawing/2014/main" id="{80281A33-AD4D-4545-97EC-28B71D8B904C}"/>
              </a:ext>
            </a:extLst>
          </p:cNvPr>
          <p:cNvSpPr/>
          <p:nvPr/>
        </p:nvSpPr>
        <p:spPr>
          <a:xfrm>
            <a:off x="2109333" y="2367954"/>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tx2">
              <a:lumMod val="75000"/>
            </a:schemeClr>
          </a:solidFill>
          <a:ln w="74513" cap="flat">
            <a:noFill/>
            <a:prstDash val="solid"/>
            <a:miter/>
          </a:ln>
          <a:effectLst/>
        </p:spPr>
        <p:txBody>
          <a:bodyPr rtlCol="0" anchor="ctr"/>
          <a:lstStyle/>
          <a:p>
            <a:endParaRPr lang="en-US"/>
          </a:p>
        </p:txBody>
      </p:sp>
      <p:sp>
        <p:nvSpPr>
          <p:cNvPr id="15" name="Content 4">
            <a:extLst>
              <a:ext uri="{FF2B5EF4-FFF2-40B4-BE49-F238E27FC236}">
                <a16:creationId xmlns:a16="http://schemas.microsoft.com/office/drawing/2014/main" id="{2D74C810-4E2C-4E56-A676-5195F69561FE}"/>
              </a:ext>
            </a:extLst>
          </p:cNvPr>
          <p:cNvSpPr>
            <a:spLocks noGrp="1"/>
          </p:cNvSpPr>
          <p:nvPr userDrawn="1">
            <p:ph sz="quarter" idx="22"/>
          </p:nvPr>
        </p:nvSpPr>
        <p:spPr>
          <a:xfrm>
            <a:off x="8701820" y="3299228"/>
            <a:ext cx="1820960" cy="1510275"/>
          </a:xfrm>
          <a:prstGeom prst="rect">
            <a:avLst/>
          </a:prstGeom>
        </p:spPr>
        <p:txBody>
          <a:bodyPr vert="horz" lIns="0" tIns="45720" rIns="0" bIns="45720" rtlCol="0" anchor="ctr" anchorCtr="1">
            <a:normAutofit/>
          </a:bodyPr>
          <a:lstStyle>
            <a:lvl1pPr>
              <a:defRPr lang="en-US" dirty="0" smtClean="0"/>
            </a:lvl1pPr>
            <a:lvl2pPr>
              <a:defRPr lang="en-US" dirty="0" smtClean="0"/>
            </a:lvl2pPr>
          </a:lstStyle>
          <a:p>
            <a:pPr lvl="0"/>
            <a:r>
              <a:rPr lang="en-US" dirty="0"/>
              <a:t>Click to edit Master text styles</a:t>
            </a:r>
          </a:p>
          <a:p>
            <a:pPr lvl="1"/>
            <a:r>
              <a:rPr lang="en-US" dirty="0"/>
              <a:t>Second level</a:t>
            </a:r>
          </a:p>
        </p:txBody>
      </p:sp>
      <p:sp>
        <p:nvSpPr>
          <p:cNvPr id="23" name="Heading 4">
            <a:extLst>
              <a:ext uri="{FF2B5EF4-FFF2-40B4-BE49-F238E27FC236}">
                <a16:creationId xmlns:a16="http://schemas.microsoft.com/office/drawing/2014/main" id="{38D55922-4047-4089-9E24-A18C589AF925}"/>
              </a:ext>
            </a:extLst>
          </p:cNvPr>
          <p:cNvSpPr>
            <a:spLocks noGrp="1"/>
          </p:cNvSpPr>
          <p:nvPr userDrawn="1">
            <p:ph type="body" sz="quarter" idx="46" hasCustomPrompt="1"/>
          </p:nvPr>
        </p:nvSpPr>
        <p:spPr>
          <a:xfrm>
            <a:off x="8420209" y="2462663"/>
            <a:ext cx="1565275" cy="557212"/>
          </a:xfrm>
          <a:prstGeom prst="rect">
            <a:avLst/>
          </a:prstGeom>
        </p:spPr>
        <p:txBody>
          <a:bodyPr>
            <a:normAutofit/>
          </a:bodyPr>
          <a:lstStyle>
            <a:lvl1pPr marL="0" indent="0">
              <a:buNone/>
              <a:defRPr sz="1800">
                <a:solidFill>
                  <a:schemeClr val="tx1"/>
                </a:solidFill>
                <a:latin typeface="+mj-lt"/>
              </a:defRPr>
            </a:lvl1pPr>
          </a:lstStyle>
          <a:p>
            <a:pPr lvl="0"/>
            <a:r>
              <a:rPr lang="en-US" dirty="0"/>
              <a:t>Heading 4</a:t>
            </a:r>
          </a:p>
        </p:txBody>
      </p:sp>
      <p:sp>
        <p:nvSpPr>
          <p:cNvPr id="14" name="Content 3">
            <a:extLst>
              <a:ext uri="{FF2B5EF4-FFF2-40B4-BE49-F238E27FC236}">
                <a16:creationId xmlns:a16="http://schemas.microsoft.com/office/drawing/2014/main" id="{3331326A-5B40-47C0-B472-15F962CCA95F}"/>
              </a:ext>
            </a:extLst>
          </p:cNvPr>
          <p:cNvSpPr>
            <a:spLocks noGrp="1"/>
          </p:cNvSpPr>
          <p:nvPr userDrawn="1">
            <p:ph sz="quarter" idx="21"/>
          </p:nvPr>
        </p:nvSpPr>
        <p:spPr>
          <a:xfrm>
            <a:off x="6096336" y="3299228"/>
            <a:ext cx="1929671" cy="1510275"/>
          </a:xfrm>
          <a:prstGeom prst="rect">
            <a:avLst/>
          </a:prstGeom>
        </p:spPr>
        <p:txBody>
          <a:bodyPr vert="horz" lIns="0" tIns="45720" rIns="0" bIns="45720" rtlCol="0" anchor="ctr" anchorCtr="1">
            <a:normAutofit/>
          </a:bodyPr>
          <a:lstStyle>
            <a:lvl1pPr>
              <a:defRPr lang="en-US" smtClean="0"/>
            </a:lvl1pPr>
            <a:lvl2pPr>
              <a:defRPr lang="en-US" smtClean="0"/>
            </a:lvl2pPr>
          </a:lstStyle>
          <a:p>
            <a:pPr lvl="0"/>
            <a:r>
              <a:rPr lang="en-US" dirty="0"/>
              <a:t>Click to edit Master text styles</a:t>
            </a:r>
          </a:p>
          <a:p>
            <a:pPr lvl="1"/>
            <a:r>
              <a:rPr lang="en-US" dirty="0"/>
              <a:t>Second level</a:t>
            </a:r>
          </a:p>
        </p:txBody>
      </p:sp>
      <p:sp>
        <p:nvSpPr>
          <p:cNvPr id="22" name="Heading 3">
            <a:extLst>
              <a:ext uri="{FF2B5EF4-FFF2-40B4-BE49-F238E27FC236}">
                <a16:creationId xmlns:a16="http://schemas.microsoft.com/office/drawing/2014/main" id="{117E01B1-F413-4605-84CA-A1C7E8367FB6}"/>
              </a:ext>
            </a:extLst>
          </p:cNvPr>
          <p:cNvSpPr>
            <a:spLocks noGrp="1"/>
          </p:cNvSpPr>
          <p:nvPr userDrawn="1">
            <p:ph type="body" sz="quarter" idx="45" hasCustomPrompt="1"/>
          </p:nvPr>
        </p:nvSpPr>
        <p:spPr>
          <a:xfrm>
            <a:off x="5773600" y="2462663"/>
            <a:ext cx="1565275" cy="557212"/>
          </a:xfrm>
          <a:prstGeom prst="rect">
            <a:avLst/>
          </a:prstGeom>
        </p:spPr>
        <p:txBody>
          <a:bodyPr>
            <a:normAutofit/>
          </a:bodyPr>
          <a:lstStyle>
            <a:lvl1pPr marL="0" indent="0">
              <a:buNone/>
              <a:defRPr sz="1800">
                <a:solidFill>
                  <a:schemeClr val="tx1"/>
                </a:solidFill>
                <a:latin typeface="+mj-lt"/>
              </a:defRPr>
            </a:lvl1pPr>
          </a:lstStyle>
          <a:p>
            <a:pPr lvl="0"/>
            <a:r>
              <a:rPr lang="en-US" dirty="0"/>
              <a:t>Heading 3</a:t>
            </a:r>
          </a:p>
        </p:txBody>
      </p:sp>
      <p:sp>
        <p:nvSpPr>
          <p:cNvPr id="13" name="Content 2">
            <a:extLst>
              <a:ext uri="{FF2B5EF4-FFF2-40B4-BE49-F238E27FC236}">
                <a16:creationId xmlns:a16="http://schemas.microsoft.com/office/drawing/2014/main" id="{9DE507C1-8EDE-4C6D-807D-5A8BD2F25921}"/>
              </a:ext>
            </a:extLst>
          </p:cNvPr>
          <p:cNvSpPr>
            <a:spLocks noGrp="1"/>
          </p:cNvSpPr>
          <p:nvPr userDrawn="1">
            <p:ph sz="quarter" idx="20"/>
          </p:nvPr>
        </p:nvSpPr>
        <p:spPr>
          <a:xfrm>
            <a:off x="3493539" y="3299228"/>
            <a:ext cx="1820960" cy="1510275"/>
          </a:xfrm>
          <a:prstGeom prst="rect">
            <a:avLst/>
          </a:prstGeom>
        </p:spPr>
        <p:txBody>
          <a:bodyPr vert="horz" lIns="0" tIns="45720" rIns="0" bIns="45720" rtlCol="0" anchor="ctr" anchorCtr="1">
            <a:normAutofit/>
          </a:bodyPr>
          <a:lstStyle>
            <a:lvl1pPr>
              <a:defRPr lang="en-US" smtClean="0"/>
            </a:lvl1pPr>
            <a:lvl2pPr>
              <a:defRPr lang="en-US" smtClean="0"/>
            </a:lvl2pPr>
          </a:lstStyle>
          <a:p>
            <a:pPr lvl="0"/>
            <a:r>
              <a:rPr lang="en-US" dirty="0"/>
              <a:t>Click to edit Master text styles</a:t>
            </a:r>
          </a:p>
          <a:p>
            <a:pPr lvl="1"/>
            <a:r>
              <a:rPr lang="en-US" dirty="0"/>
              <a:t>Second level</a:t>
            </a:r>
          </a:p>
        </p:txBody>
      </p:sp>
      <p:sp>
        <p:nvSpPr>
          <p:cNvPr id="21" name="Heading 2">
            <a:extLst>
              <a:ext uri="{FF2B5EF4-FFF2-40B4-BE49-F238E27FC236}">
                <a16:creationId xmlns:a16="http://schemas.microsoft.com/office/drawing/2014/main" id="{7AD19BF5-3F93-4A06-B146-557BF8A0142A}"/>
              </a:ext>
            </a:extLst>
          </p:cNvPr>
          <p:cNvSpPr>
            <a:spLocks noGrp="1"/>
          </p:cNvSpPr>
          <p:nvPr userDrawn="1">
            <p:ph type="body" sz="quarter" idx="44" hasCustomPrompt="1"/>
          </p:nvPr>
        </p:nvSpPr>
        <p:spPr>
          <a:xfrm>
            <a:off x="3227797" y="2462663"/>
            <a:ext cx="1565275" cy="557212"/>
          </a:xfrm>
          <a:prstGeom prst="rect">
            <a:avLst/>
          </a:prstGeom>
        </p:spPr>
        <p:txBody>
          <a:bodyPr>
            <a:normAutofit/>
          </a:bodyPr>
          <a:lstStyle>
            <a:lvl1pPr marL="0" indent="0">
              <a:buNone/>
              <a:defRPr sz="1800">
                <a:solidFill>
                  <a:schemeClr val="tx1"/>
                </a:solidFill>
                <a:latin typeface="+mj-lt"/>
              </a:defRPr>
            </a:lvl1pPr>
          </a:lstStyle>
          <a:p>
            <a:pPr lvl="0"/>
            <a:r>
              <a:rPr lang="en-US" dirty="0"/>
              <a:t>Heading 2</a:t>
            </a:r>
          </a:p>
        </p:txBody>
      </p:sp>
      <p:sp>
        <p:nvSpPr>
          <p:cNvPr id="12" name="Content 1">
            <a:extLst>
              <a:ext uri="{FF2B5EF4-FFF2-40B4-BE49-F238E27FC236}">
                <a16:creationId xmlns:a16="http://schemas.microsoft.com/office/drawing/2014/main" id="{BB8D12BC-3C4B-45D8-9770-3AAF39AD6B28}"/>
              </a:ext>
            </a:extLst>
          </p:cNvPr>
          <p:cNvSpPr>
            <a:spLocks noGrp="1"/>
          </p:cNvSpPr>
          <p:nvPr userDrawn="1">
            <p:ph sz="quarter" idx="17"/>
          </p:nvPr>
        </p:nvSpPr>
        <p:spPr>
          <a:xfrm>
            <a:off x="931431" y="3299228"/>
            <a:ext cx="1820960" cy="1510275"/>
          </a:xfrm>
          <a:prstGeom prst="rect">
            <a:avLst/>
          </a:prstGeom>
        </p:spPr>
        <p:txBody>
          <a:bodyPr vert="horz" lIns="0" tIns="45720" rIns="0" bIns="45720" rtlCol="0" anchor="ctr" anchorCtr="1">
            <a:normAutofit/>
          </a:bodyPr>
          <a:lstStyle>
            <a:lvl1pPr>
              <a:defRPr lang="en-US" smtClean="0"/>
            </a:lvl1pPr>
            <a:lvl2pPr>
              <a:defRPr lang="en-US" smtClean="0"/>
            </a:lvl2pPr>
          </a:lstStyle>
          <a:p>
            <a:pPr lvl="0"/>
            <a:r>
              <a:rPr lang="en-US" dirty="0"/>
              <a:t>Click to edit Master text styles</a:t>
            </a:r>
          </a:p>
          <a:p>
            <a:pPr lvl="1"/>
            <a:r>
              <a:rPr lang="en-US" dirty="0"/>
              <a:t>Second level</a:t>
            </a:r>
          </a:p>
        </p:txBody>
      </p:sp>
      <p:sp>
        <p:nvSpPr>
          <p:cNvPr id="20" name="Heading 1">
            <a:extLst>
              <a:ext uri="{FF2B5EF4-FFF2-40B4-BE49-F238E27FC236}">
                <a16:creationId xmlns:a16="http://schemas.microsoft.com/office/drawing/2014/main" id="{DB056463-6796-4258-8C59-E82B4D15D8C2}"/>
              </a:ext>
            </a:extLst>
          </p:cNvPr>
          <p:cNvSpPr>
            <a:spLocks noGrp="1"/>
          </p:cNvSpPr>
          <p:nvPr userDrawn="1">
            <p:ph type="body" sz="quarter" idx="43" hasCustomPrompt="1"/>
          </p:nvPr>
        </p:nvSpPr>
        <p:spPr>
          <a:xfrm>
            <a:off x="904626" y="2462663"/>
            <a:ext cx="1565275" cy="557212"/>
          </a:xfrm>
          <a:prstGeom prst="rect">
            <a:avLst/>
          </a:prstGeom>
        </p:spPr>
        <p:txBody>
          <a:bodyPr>
            <a:normAutofit/>
          </a:bodyPr>
          <a:lstStyle>
            <a:lvl1pPr marL="0" indent="0">
              <a:buNone/>
              <a:defRPr sz="1800">
                <a:solidFill>
                  <a:schemeClr val="tx1"/>
                </a:solidFill>
                <a:latin typeface="+mj-lt"/>
              </a:defRPr>
            </a:lvl1pPr>
          </a:lstStyle>
          <a:p>
            <a:pPr lvl="0"/>
            <a:r>
              <a:rPr lang="en-US" dirty="0"/>
              <a:t>Heading 1</a:t>
            </a:r>
          </a:p>
        </p:txBody>
      </p:sp>
      <p:sp>
        <p:nvSpPr>
          <p:cNvPr id="19" name="Picture Placeholder 4">
            <a:extLst>
              <a:ext uri="{FF2B5EF4-FFF2-40B4-BE49-F238E27FC236}">
                <a16:creationId xmlns:a16="http://schemas.microsoft.com/office/drawing/2014/main" id="{084A2006-215E-4521-B32B-9E3112F68C5D}"/>
              </a:ext>
            </a:extLst>
          </p:cNvPr>
          <p:cNvSpPr>
            <a:spLocks noGrp="1"/>
          </p:cNvSpPr>
          <p:nvPr userDrawn="1">
            <p:ph type="pic" sz="quarter" idx="42" hasCustomPrompt="1"/>
          </p:nvPr>
        </p:nvSpPr>
        <p:spPr>
          <a:xfrm>
            <a:off x="8795102" y="1700503"/>
            <a:ext cx="525463" cy="525463"/>
          </a:xfrm>
          <a:prstGeom prst="ellipse">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3">
            <a:extLst>
              <a:ext uri="{FF2B5EF4-FFF2-40B4-BE49-F238E27FC236}">
                <a16:creationId xmlns:a16="http://schemas.microsoft.com/office/drawing/2014/main" id="{9D18CEFE-3D90-4DEC-B77F-6297F6394693}"/>
              </a:ext>
            </a:extLst>
          </p:cNvPr>
          <p:cNvSpPr>
            <a:spLocks noGrp="1"/>
          </p:cNvSpPr>
          <p:nvPr userDrawn="1">
            <p:ph type="pic" sz="quarter" idx="41" hasCustomPrompt="1"/>
          </p:nvPr>
        </p:nvSpPr>
        <p:spPr>
          <a:xfrm>
            <a:off x="6192305" y="1700503"/>
            <a:ext cx="525463" cy="525463"/>
          </a:xfrm>
          <a:prstGeom prst="ellipse">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7" name="Picture Placeholder 2">
            <a:extLst>
              <a:ext uri="{FF2B5EF4-FFF2-40B4-BE49-F238E27FC236}">
                <a16:creationId xmlns:a16="http://schemas.microsoft.com/office/drawing/2014/main" id="{2E98882C-5358-4455-BB76-F45AA959BF4F}"/>
              </a:ext>
            </a:extLst>
          </p:cNvPr>
          <p:cNvSpPr>
            <a:spLocks noGrp="1"/>
          </p:cNvSpPr>
          <p:nvPr userDrawn="1">
            <p:ph type="pic" sz="quarter" idx="40" hasCustomPrompt="1"/>
          </p:nvPr>
        </p:nvSpPr>
        <p:spPr>
          <a:xfrm>
            <a:off x="3469207" y="1700503"/>
            <a:ext cx="525463" cy="525463"/>
          </a:xfrm>
          <a:prstGeom prst="ellipse">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16" name="Picture Placeholder 1">
            <a:extLst>
              <a:ext uri="{FF2B5EF4-FFF2-40B4-BE49-F238E27FC236}">
                <a16:creationId xmlns:a16="http://schemas.microsoft.com/office/drawing/2014/main" id="{A1F44CAE-AC3D-486A-B0CB-1B1A928E93B4}"/>
              </a:ext>
            </a:extLst>
          </p:cNvPr>
          <p:cNvSpPr>
            <a:spLocks noGrp="1"/>
          </p:cNvSpPr>
          <p:nvPr userDrawn="1">
            <p:ph type="pic" sz="quarter" idx="39" hasCustomPrompt="1"/>
          </p:nvPr>
        </p:nvSpPr>
        <p:spPr>
          <a:xfrm>
            <a:off x="1283120" y="1700503"/>
            <a:ext cx="525463" cy="525463"/>
          </a:xfrm>
          <a:prstGeom prst="ellipse">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4303BD5-226B-4507-9186-F98DAC6C7D4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53613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Four Section Layout - Headings only">
    <p:spTree>
      <p:nvGrpSpPr>
        <p:cNvPr id="1" name=""/>
        <p:cNvGrpSpPr/>
        <p:nvPr/>
      </p:nvGrpSpPr>
      <p:grpSpPr>
        <a:xfrm>
          <a:off x="0" y="0"/>
          <a:ext cx="0" cy="0"/>
          <a:chOff x="0" y="0"/>
          <a:chExt cx="0" cy="0"/>
        </a:xfrm>
      </p:grpSpPr>
      <p:sp>
        <p:nvSpPr>
          <p:cNvPr id="26" name="Arrow: Pentagon 25">
            <a:extLst>
              <a:ext uri="{FF2B5EF4-FFF2-40B4-BE49-F238E27FC236}">
                <a16:creationId xmlns:a16="http://schemas.microsoft.com/office/drawing/2014/main" id="{733B8DC7-8C20-4BD0-B405-D910CA27E100}"/>
              </a:ext>
            </a:extLst>
          </p:cNvPr>
          <p:cNvSpPr/>
          <p:nvPr/>
        </p:nvSpPr>
        <p:spPr>
          <a:xfrm>
            <a:off x="693738" y="3228300"/>
            <a:ext cx="2863420" cy="912449"/>
          </a:xfrm>
          <a:prstGeom prst="homePlate">
            <a:avLst/>
          </a:prstGeom>
          <a:solidFill>
            <a:schemeClr val="tx2"/>
          </a:solidFill>
          <a:ln/>
        </p:spPr>
        <p:style>
          <a:lnRef idx="0">
            <a:schemeClr val="accent3"/>
          </a:lnRef>
          <a:fillRef idx="3">
            <a:schemeClr val="accent3"/>
          </a:fillRef>
          <a:effectRef idx="3">
            <a:schemeClr val="accent3"/>
          </a:effectRef>
          <a:fontRef idx="minor">
            <a:schemeClr val="lt1"/>
          </a:fontRef>
        </p:style>
        <p:txBody>
          <a:bodyPr lIns="45720" tIns="45720" rIns="45720" rtlCol="0" anchor="t" anchorCtr="0"/>
          <a:lstStyle/>
          <a:p>
            <a:pPr algn="ctr"/>
            <a:endParaRPr lang="en-US">
              <a:solidFill>
                <a:schemeClr val="tx1"/>
              </a:solidFill>
            </a:endParaRPr>
          </a:p>
        </p:txBody>
      </p:sp>
      <p:sp>
        <p:nvSpPr>
          <p:cNvPr id="28" name="Arrow: Chevron 27">
            <a:extLst>
              <a:ext uri="{FF2B5EF4-FFF2-40B4-BE49-F238E27FC236}">
                <a16:creationId xmlns:a16="http://schemas.microsoft.com/office/drawing/2014/main" id="{722ACCA5-CF76-48C3-A0D8-5AD23C4E7532}"/>
              </a:ext>
            </a:extLst>
          </p:cNvPr>
          <p:cNvSpPr/>
          <p:nvPr/>
        </p:nvSpPr>
        <p:spPr>
          <a:xfrm>
            <a:off x="3280382" y="3228300"/>
            <a:ext cx="2863420" cy="912449"/>
          </a:xfrm>
          <a:prstGeom prst="chevron">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lIns="45720" tIns="45720" rIns="45720" rtlCol="0" anchor="t" anchorCtr="0"/>
          <a:lstStyle/>
          <a:p>
            <a:pPr algn="ctr"/>
            <a:endParaRPr lang="en-US">
              <a:solidFill>
                <a:schemeClr val="tx1"/>
              </a:solidFill>
            </a:endParaRPr>
          </a:p>
        </p:txBody>
      </p:sp>
      <p:sp>
        <p:nvSpPr>
          <p:cNvPr id="29" name="Arrow: Chevron 28">
            <a:extLst>
              <a:ext uri="{FF2B5EF4-FFF2-40B4-BE49-F238E27FC236}">
                <a16:creationId xmlns:a16="http://schemas.microsoft.com/office/drawing/2014/main" id="{EE1FDBF6-40B4-4E5F-89D1-9D47A080D7C5}"/>
              </a:ext>
            </a:extLst>
          </p:cNvPr>
          <p:cNvSpPr/>
          <p:nvPr/>
        </p:nvSpPr>
        <p:spPr>
          <a:xfrm>
            <a:off x="5867026" y="3228300"/>
            <a:ext cx="2863420" cy="912449"/>
          </a:xfrm>
          <a:prstGeom prst="chevron">
            <a:avLst/>
          </a:prstGeom>
          <a:solidFill>
            <a:schemeClr val="accent5"/>
          </a:solidFill>
          <a:ln/>
        </p:spPr>
        <p:style>
          <a:lnRef idx="0">
            <a:schemeClr val="accent6"/>
          </a:lnRef>
          <a:fillRef idx="3">
            <a:schemeClr val="accent6"/>
          </a:fillRef>
          <a:effectRef idx="3">
            <a:schemeClr val="accent6"/>
          </a:effectRef>
          <a:fontRef idx="minor">
            <a:schemeClr val="lt1"/>
          </a:fontRef>
        </p:style>
        <p:txBody>
          <a:bodyPr lIns="45720" tIns="45720" rIns="45720" rtlCol="0" anchor="t" anchorCtr="0"/>
          <a:lstStyle/>
          <a:p>
            <a:pPr algn="ctr"/>
            <a:endParaRPr lang="en-US">
              <a:solidFill>
                <a:schemeClr val="tx1"/>
              </a:solidFill>
            </a:endParaRPr>
          </a:p>
        </p:txBody>
      </p:sp>
      <p:sp>
        <p:nvSpPr>
          <p:cNvPr id="30" name="Arrow: Chevron 29">
            <a:extLst>
              <a:ext uri="{FF2B5EF4-FFF2-40B4-BE49-F238E27FC236}">
                <a16:creationId xmlns:a16="http://schemas.microsoft.com/office/drawing/2014/main" id="{9EB4986D-22E1-41ED-92A1-ADD0A132E20F}"/>
              </a:ext>
            </a:extLst>
          </p:cNvPr>
          <p:cNvSpPr/>
          <p:nvPr/>
        </p:nvSpPr>
        <p:spPr>
          <a:xfrm>
            <a:off x="8453670" y="3228300"/>
            <a:ext cx="2863420" cy="912449"/>
          </a:xfrm>
          <a:prstGeom prst="chevron">
            <a:avLst/>
          </a:prstGeom>
          <a:solidFill>
            <a:schemeClr val="accent6"/>
          </a:solidFill>
          <a:ln/>
        </p:spPr>
        <p:style>
          <a:lnRef idx="0">
            <a:schemeClr val="accent5"/>
          </a:lnRef>
          <a:fillRef idx="3">
            <a:schemeClr val="accent5"/>
          </a:fillRef>
          <a:effectRef idx="3">
            <a:schemeClr val="accent5"/>
          </a:effectRef>
          <a:fontRef idx="minor">
            <a:schemeClr val="lt1"/>
          </a:fontRef>
        </p:style>
        <p:txBody>
          <a:bodyPr lIns="45720" tIns="45720" rIns="45720" rtlCol="0" anchor="t" anchorCtr="0"/>
          <a:lstStyle/>
          <a:p>
            <a:pPr algn="ctr"/>
            <a:endParaRPr lang="en-US">
              <a:solidFill>
                <a:schemeClr val="tx1"/>
              </a:solidFill>
            </a:endParaRPr>
          </a:p>
        </p:txBody>
      </p:sp>
      <p:sp>
        <p:nvSpPr>
          <p:cNvPr id="11" name="Freeform: Shape 10" descr="Arrow Right">
            <a:extLst>
              <a:ext uri="{FF2B5EF4-FFF2-40B4-BE49-F238E27FC236}">
                <a16:creationId xmlns:a16="http://schemas.microsoft.com/office/drawing/2014/main" id="{0FE326C9-92D3-4E3B-A34A-FB525A9744F2}"/>
              </a:ext>
            </a:extLst>
          </p:cNvPr>
          <p:cNvSpPr/>
          <p:nvPr/>
        </p:nvSpPr>
        <p:spPr>
          <a:xfrm>
            <a:off x="10850618"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6">
              <a:lumMod val="75000"/>
            </a:schemeClr>
          </a:solidFill>
          <a:ln w="74513" cap="flat">
            <a:noFill/>
            <a:prstDash val="solid"/>
            <a:miter/>
          </a:ln>
          <a:effectLst/>
        </p:spPr>
        <p:txBody>
          <a:bodyPr rtlCol="0" anchor="ctr"/>
          <a:lstStyle/>
          <a:p>
            <a:endParaRPr lang="en-US">
              <a:solidFill>
                <a:schemeClr val="tx1"/>
              </a:solidFill>
            </a:endParaRPr>
          </a:p>
        </p:txBody>
      </p:sp>
      <p:sp>
        <p:nvSpPr>
          <p:cNvPr id="16" name="Picture Placeholder 1">
            <a:extLst>
              <a:ext uri="{FF2B5EF4-FFF2-40B4-BE49-F238E27FC236}">
                <a16:creationId xmlns:a16="http://schemas.microsoft.com/office/drawing/2014/main" id="{A1F44CAE-AC3D-486A-B0CB-1B1A928E93B4}"/>
              </a:ext>
            </a:extLst>
          </p:cNvPr>
          <p:cNvSpPr>
            <a:spLocks noGrp="1"/>
          </p:cNvSpPr>
          <p:nvPr>
            <p:ph type="pic" sz="quarter" idx="39" hasCustomPrompt="1"/>
          </p:nvPr>
        </p:nvSpPr>
        <p:spPr>
          <a:xfrm>
            <a:off x="1706085" y="2643063"/>
            <a:ext cx="525463" cy="525463"/>
          </a:xfrm>
          <a:prstGeom prst="rect">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17" name="Picture Placeholder 2">
            <a:extLst>
              <a:ext uri="{FF2B5EF4-FFF2-40B4-BE49-F238E27FC236}">
                <a16:creationId xmlns:a16="http://schemas.microsoft.com/office/drawing/2014/main" id="{2E98882C-5358-4455-BB76-F45AA959BF4F}"/>
              </a:ext>
            </a:extLst>
          </p:cNvPr>
          <p:cNvSpPr>
            <a:spLocks noGrp="1"/>
          </p:cNvSpPr>
          <p:nvPr>
            <p:ph type="pic" sz="quarter" idx="40" hasCustomPrompt="1"/>
          </p:nvPr>
        </p:nvSpPr>
        <p:spPr>
          <a:xfrm>
            <a:off x="4388177" y="2643063"/>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3">
            <a:extLst>
              <a:ext uri="{FF2B5EF4-FFF2-40B4-BE49-F238E27FC236}">
                <a16:creationId xmlns:a16="http://schemas.microsoft.com/office/drawing/2014/main" id="{9D18CEFE-3D90-4DEC-B77F-6297F6394693}"/>
              </a:ext>
            </a:extLst>
          </p:cNvPr>
          <p:cNvSpPr>
            <a:spLocks noGrp="1"/>
          </p:cNvSpPr>
          <p:nvPr>
            <p:ph type="pic" sz="quarter" idx="41" hasCustomPrompt="1"/>
          </p:nvPr>
        </p:nvSpPr>
        <p:spPr>
          <a:xfrm>
            <a:off x="7070269" y="2643063"/>
            <a:ext cx="525463" cy="525463"/>
          </a:xfrm>
          <a:prstGeom prst="rect">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19" name="Picture Placeholder 4">
            <a:extLst>
              <a:ext uri="{FF2B5EF4-FFF2-40B4-BE49-F238E27FC236}">
                <a16:creationId xmlns:a16="http://schemas.microsoft.com/office/drawing/2014/main" id="{084A2006-215E-4521-B32B-9E3112F68C5D}"/>
              </a:ext>
            </a:extLst>
          </p:cNvPr>
          <p:cNvSpPr>
            <a:spLocks noGrp="1"/>
          </p:cNvSpPr>
          <p:nvPr>
            <p:ph type="pic" sz="quarter" idx="42" hasCustomPrompt="1"/>
          </p:nvPr>
        </p:nvSpPr>
        <p:spPr>
          <a:xfrm>
            <a:off x="9570531" y="2643063"/>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32" name="Freeform: Shape 31" descr="Arrow Right">
            <a:extLst>
              <a:ext uri="{FF2B5EF4-FFF2-40B4-BE49-F238E27FC236}">
                <a16:creationId xmlns:a16="http://schemas.microsoft.com/office/drawing/2014/main" id="{15E8013F-5737-451E-BE3E-41BBDDA0CD9A}"/>
              </a:ext>
            </a:extLst>
          </p:cNvPr>
          <p:cNvSpPr/>
          <p:nvPr/>
        </p:nvSpPr>
        <p:spPr>
          <a:xfrm>
            <a:off x="8273672"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5">
              <a:lumMod val="75000"/>
            </a:schemeClr>
          </a:solidFill>
          <a:ln w="74513" cap="flat">
            <a:noFill/>
            <a:prstDash val="solid"/>
            <a:miter/>
          </a:ln>
          <a:effectLst/>
        </p:spPr>
        <p:txBody>
          <a:bodyPr rtlCol="0" anchor="ctr"/>
          <a:lstStyle/>
          <a:p>
            <a:endParaRPr lang="en-US">
              <a:solidFill>
                <a:schemeClr val="tx1"/>
              </a:solidFill>
            </a:endParaRPr>
          </a:p>
        </p:txBody>
      </p:sp>
      <p:sp>
        <p:nvSpPr>
          <p:cNvPr id="35" name="Freeform: Shape 34" descr="Arrow Right">
            <a:extLst>
              <a:ext uri="{FF2B5EF4-FFF2-40B4-BE49-F238E27FC236}">
                <a16:creationId xmlns:a16="http://schemas.microsoft.com/office/drawing/2014/main" id="{D7DA4A86-6CBB-4112-B1AC-5BE695693D37}"/>
              </a:ext>
            </a:extLst>
          </p:cNvPr>
          <p:cNvSpPr/>
          <p:nvPr/>
        </p:nvSpPr>
        <p:spPr>
          <a:xfrm>
            <a:off x="5682872"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2">
              <a:lumMod val="75000"/>
            </a:schemeClr>
          </a:solidFill>
          <a:ln w="74513" cap="flat">
            <a:noFill/>
            <a:prstDash val="solid"/>
            <a:miter/>
          </a:ln>
          <a:effectLst/>
        </p:spPr>
        <p:txBody>
          <a:bodyPr rtlCol="0" anchor="ctr"/>
          <a:lstStyle/>
          <a:p>
            <a:endParaRPr lang="en-US">
              <a:solidFill>
                <a:schemeClr val="tx1"/>
              </a:solidFill>
            </a:endParaRPr>
          </a:p>
        </p:txBody>
      </p:sp>
      <p:sp>
        <p:nvSpPr>
          <p:cNvPr id="36" name="Freeform: Shape 35" descr="Arrow Right">
            <a:extLst>
              <a:ext uri="{FF2B5EF4-FFF2-40B4-BE49-F238E27FC236}">
                <a16:creationId xmlns:a16="http://schemas.microsoft.com/office/drawing/2014/main" id="{B44A4A62-F29F-4B7C-A391-DAFFF11F52B8}"/>
              </a:ext>
            </a:extLst>
          </p:cNvPr>
          <p:cNvSpPr/>
          <p:nvPr/>
        </p:nvSpPr>
        <p:spPr>
          <a:xfrm>
            <a:off x="3093515"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tx2">
              <a:lumMod val="75000"/>
            </a:schemeClr>
          </a:solidFill>
          <a:ln w="74513" cap="flat">
            <a:noFill/>
            <a:prstDash val="solid"/>
            <a:miter/>
          </a:ln>
          <a:effectLst/>
        </p:spPr>
        <p:txBody>
          <a:bodyPr rtlCol="0" anchor="ctr"/>
          <a:lstStyle/>
          <a:p>
            <a:endParaRPr lang="en-US">
              <a:solidFill>
                <a:schemeClr val="tx1"/>
              </a:solidFill>
            </a:endParaRPr>
          </a:p>
        </p:txBody>
      </p:sp>
      <p:sp>
        <p:nvSpPr>
          <p:cNvPr id="37" name="Freeform: Shape 36" descr="Arrow Right">
            <a:extLst>
              <a:ext uri="{FF2B5EF4-FFF2-40B4-BE49-F238E27FC236}">
                <a16:creationId xmlns:a16="http://schemas.microsoft.com/office/drawing/2014/main" id="{E768BD72-9272-4169-990E-D4C699112225}"/>
              </a:ext>
            </a:extLst>
          </p:cNvPr>
          <p:cNvSpPr/>
          <p:nvPr/>
        </p:nvSpPr>
        <p:spPr>
          <a:xfrm>
            <a:off x="3284015"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2">
              <a:lumMod val="75000"/>
            </a:schemeClr>
          </a:solidFill>
          <a:ln w="74513" cap="flat">
            <a:noFill/>
            <a:prstDash val="solid"/>
            <a:miter/>
          </a:ln>
          <a:effectLst/>
        </p:spPr>
        <p:txBody>
          <a:bodyPr rtlCol="0" anchor="ctr"/>
          <a:lstStyle/>
          <a:p>
            <a:endParaRPr lang="en-US">
              <a:solidFill>
                <a:schemeClr val="tx1"/>
              </a:solidFill>
            </a:endParaRPr>
          </a:p>
        </p:txBody>
      </p:sp>
      <p:sp>
        <p:nvSpPr>
          <p:cNvPr id="38" name="Freeform: Shape 37" descr="Arrow Right">
            <a:extLst>
              <a:ext uri="{FF2B5EF4-FFF2-40B4-BE49-F238E27FC236}">
                <a16:creationId xmlns:a16="http://schemas.microsoft.com/office/drawing/2014/main" id="{91BD11C0-AA0E-4D17-A759-1101368AD308}"/>
              </a:ext>
            </a:extLst>
          </p:cNvPr>
          <p:cNvSpPr/>
          <p:nvPr/>
        </p:nvSpPr>
        <p:spPr>
          <a:xfrm>
            <a:off x="5877990"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5">
              <a:lumMod val="75000"/>
            </a:schemeClr>
          </a:solidFill>
          <a:ln w="74513" cap="flat">
            <a:noFill/>
            <a:prstDash val="solid"/>
            <a:miter/>
          </a:ln>
          <a:effectLst/>
        </p:spPr>
        <p:txBody>
          <a:bodyPr rtlCol="0" anchor="ctr"/>
          <a:lstStyle/>
          <a:p>
            <a:endParaRPr lang="en-US">
              <a:solidFill>
                <a:schemeClr val="tx1"/>
              </a:solidFill>
            </a:endParaRPr>
          </a:p>
        </p:txBody>
      </p:sp>
      <p:sp>
        <p:nvSpPr>
          <p:cNvPr id="41" name="Freeform: Shape 40" descr="Arrow Right">
            <a:extLst>
              <a:ext uri="{FF2B5EF4-FFF2-40B4-BE49-F238E27FC236}">
                <a16:creationId xmlns:a16="http://schemas.microsoft.com/office/drawing/2014/main" id="{CB848796-AFBB-47F9-B55A-3A86565FE123}"/>
              </a:ext>
            </a:extLst>
          </p:cNvPr>
          <p:cNvSpPr/>
          <p:nvPr/>
        </p:nvSpPr>
        <p:spPr>
          <a:xfrm>
            <a:off x="8464172"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rgbClr val="6E6E6E"/>
          </a:solidFill>
          <a:ln w="74513" cap="flat">
            <a:noFill/>
            <a:prstDash val="solid"/>
            <a:miter/>
          </a:ln>
          <a:effectLst/>
        </p:spPr>
        <p:txBody>
          <a:bodyPr rtlCol="0" anchor="ctr"/>
          <a:lstStyle/>
          <a:p>
            <a:endParaRPr lang="en-US">
              <a:solidFill>
                <a:schemeClr val="tx1"/>
              </a:solidFill>
            </a:endParaRPr>
          </a:p>
        </p:txBody>
      </p:sp>
      <p:sp>
        <p:nvSpPr>
          <p:cNvPr id="23" name="Heading 4">
            <a:extLst>
              <a:ext uri="{FF2B5EF4-FFF2-40B4-BE49-F238E27FC236}">
                <a16:creationId xmlns:a16="http://schemas.microsoft.com/office/drawing/2014/main" id="{38D55922-4047-4089-9E24-A18C589AF925}"/>
              </a:ext>
            </a:extLst>
          </p:cNvPr>
          <p:cNvSpPr>
            <a:spLocks noGrp="1"/>
          </p:cNvSpPr>
          <p:nvPr>
            <p:ph type="body" sz="quarter" idx="46" hasCustomPrompt="1"/>
          </p:nvPr>
        </p:nvSpPr>
        <p:spPr>
          <a:xfrm>
            <a:off x="8914130" y="3394070"/>
            <a:ext cx="1936488" cy="557212"/>
          </a:xfrm>
          <a:prstGeom prst="rect">
            <a:avLst/>
          </a:prstGeom>
        </p:spPr>
        <p:txBody>
          <a:bodyPr/>
          <a:lstStyle>
            <a:lvl1pPr marL="0" indent="0">
              <a:buNone/>
              <a:defRPr>
                <a:solidFill>
                  <a:schemeClr val="tx1"/>
                </a:solidFill>
                <a:latin typeface="+mj-lt"/>
              </a:defRPr>
            </a:lvl1pPr>
          </a:lstStyle>
          <a:p>
            <a:pPr lvl="0"/>
            <a:r>
              <a:rPr lang="en-US" dirty="0"/>
              <a:t>Heading 4</a:t>
            </a:r>
          </a:p>
        </p:txBody>
      </p:sp>
      <p:sp>
        <p:nvSpPr>
          <p:cNvPr id="22" name="Heading 3">
            <a:extLst>
              <a:ext uri="{FF2B5EF4-FFF2-40B4-BE49-F238E27FC236}">
                <a16:creationId xmlns:a16="http://schemas.microsoft.com/office/drawing/2014/main" id="{117E01B1-F413-4605-84CA-A1C7E8367FB6}"/>
              </a:ext>
            </a:extLst>
          </p:cNvPr>
          <p:cNvSpPr>
            <a:spLocks noGrp="1"/>
          </p:cNvSpPr>
          <p:nvPr>
            <p:ph type="body" sz="quarter" idx="45" hasCustomPrompt="1"/>
          </p:nvPr>
        </p:nvSpPr>
        <p:spPr>
          <a:xfrm>
            <a:off x="6327486" y="3394070"/>
            <a:ext cx="1936488" cy="557212"/>
          </a:xfrm>
          <a:prstGeom prst="rect">
            <a:avLst/>
          </a:prstGeom>
        </p:spPr>
        <p:txBody>
          <a:bodyPr/>
          <a:lstStyle>
            <a:lvl1pPr marL="0" indent="0">
              <a:buNone/>
              <a:defRPr>
                <a:solidFill>
                  <a:schemeClr val="tx1"/>
                </a:solidFill>
                <a:latin typeface="+mj-lt"/>
              </a:defRPr>
            </a:lvl1pPr>
          </a:lstStyle>
          <a:p>
            <a:pPr lvl="0"/>
            <a:r>
              <a:rPr lang="en-US" dirty="0"/>
              <a:t>Heading 3</a:t>
            </a:r>
          </a:p>
        </p:txBody>
      </p:sp>
      <p:sp>
        <p:nvSpPr>
          <p:cNvPr id="21" name="Heading 2">
            <a:extLst>
              <a:ext uri="{FF2B5EF4-FFF2-40B4-BE49-F238E27FC236}">
                <a16:creationId xmlns:a16="http://schemas.microsoft.com/office/drawing/2014/main" id="{7AD19BF5-3F93-4A06-B146-557BF8A0142A}"/>
              </a:ext>
            </a:extLst>
          </p:cNvPr>
          <p:cNvSpPr>
            <a:spLocks noGrp="1"/>
          </p:cNvSpPr>
          <p:nvPr>
            <p:ph type="body" sz="quarter" idx="44" hasCustomPrompt="1"/>
          </p:nvPr>
        </p:nvSpPr>
        <p:spPr>
          <a:xfrm>
            <a:off x="3785177" y="3394070"/>
            <a:ext cx="1936488" cy="557212"/>
          </a:xfrm>
          <a:prstGeom prst="rect">
            <a:avLst/>
          </a:prstGeom>
        </p:spPr>
        <p:txBody>
          <a:bodyPr/>
          <a:lstStyle>
            <a:lvl1pPr marL="0" indent="0">
              <a:buNone/>
              <a:defRPr>
                <a:solidFill>
                  <a:schemeClr val="tx1"/>
                </a:solidFill>
                <a:latin typeface="+mj-lt"/>
              </a:defRPr>
            </a:lvl1pPr>
          </a:lstStyle>
          <a:p>
            <a:pPr lvl="0"/>
            <a:r>
              <a:rPr lang="en-US" dirty="0"/>
              <a:t>Heading 2</a:t>
            </a:r>
          </a:p>
        </p:txBody>
      </p:sp>
      <p:sp>
        <p:nvSpPr>
          <p:cNvPr id="20" name="Heading 1">
            <a:extLst>
              <a:ext uri="{FF2B5EF4-FFF2-40B4-BE49-F238E27FC236}">
                <a16:creationId xmlns:a16="http://schemas.microsoft.com/office/drawing/2014/main" id="{DB056463-6796-4258-8C59-E82B4D15D8C2}"/>
              </a:ext>
            </a:extLst>
          </p:cNvPr>
          <p:cNvSpPr>
            <a:spLocks noGrp="1"/>
          </p:cNvSpPr>
          <p:nvPr>
            <p:ph type="body" sz="quarter" idx="43" hasCustomPrompt="1"/>
          </p:nvPr>
        </p:nvSpPr>
        <p:spPr>
          <a:xfrm>
            <a:off x="1067028" y="3394070"/>
            <a:ext cx="1936488" cy="557212"/>
          </a:xfrm>
          <a:prstGeom prst="rect">
            <a:avLst/>
          </a:prstGeom>
        </p:spPr>
        <p:txBody>
          <a:bodyPr/>
          <a:lstStyle>
            <a:lvl1pPr marL="0" indent="0">
              <a:buNone/>
              <a:defRPr>
                <a:solidFill>
                  <a:schemeClr val="bg1"/>
                </a:solidFill>
                <a:latin typeface="+mj-lt"/>
              </a:defRPr>
            </a:lvl1pPr>
          </a:lstStyle>
          <a:p>
            <a:pPr lvl="0"/>
            <a:r>
              <a:rPr lang="en-US" dirty="0"/>
              <a:t>Heading 1</a:t>
            </a:r>
          </a:p>
        </p:txBody>
      </p:sp>
      <p:sp>
        <p:nvSpPr>
          <p:cNvPr id="2" name="Title 1">
            <a:extLst>
              <a:ext uri="{FF2B5EF4-FFF2-40B4-BE49-F238E27FC236}">
                <a16:creationId xmlns:a16="http://schemas.microsoft.com/office/drawing/2014/main" id="{E4303BD5-226B-4507-9186-F98DAC6C7D4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52342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Five Section Infograph">
    <p:spTree>
      <p:nvGrpSpPr>
        <p:cNvPr id="1" name=""/>
        <p:cNvGrpSpPr/>
        <p:nvPr/>
      </p:nvGrpSpPr>
      <p:grpSpPr>
        <a:xfrm>
          <a:off x="0" y="0"/>
          <a:ext cx="0" cy="0"/>
          <a:chOff x="0" y="0"/>
          <a:chExt cx="0" cy="0"/>
        </a:xfrm>
      </p:grpSpPr>
      <p:sp>
        <p:nvSpPr>
          <p:cNvPr id="19" name="Main Heading">
            <a:extLst>
              <a:ext uri="{FF2B5EF4-FFF2-40B4-BE49-F238E27FC236}">
                <a16:creationId xmlns:a16="http://schemas.microsoft.com/office/drawing/2014/main" id="{21A0316D-5B5E-4D35-A5F4-E685D32867A2}"/>
              </a:ext>
            </a:extLst>
          </p:cNvPr>
          <p:cNvSpPr>
            <a:spLocks noGrp="1"/>
          </p:cNvSpPr>
          <p:nvPr>
            <p:ph type="body" sz="quarter" idx="66" hasCustomPrompt="1"/>
          </p:nvPr>
        </p:nvSpPr>
        <p:spPr>
          <a:xfrm>
            <a:off x="5072557" y="5684838"/>
            <a:ext cx="2324100" cy="763587"/>
          </a:xfrm>
        </p:spPr>
        <p:txBody>
          <a:bodyPr/>
          <a:lstStyle>
            <a:lvl1pPr>
              <a:defRPr>
                <a:latin typeface="+mj-lt"/>
              </a:defRPr>
            </a:lvl1pPr>
            <a:lvl2pPr marL="0" indent="0">
              <a:buNone/>
              <a:defRPr/>
            </a:lvl2pPr>
          </a:lstStyle>
          <a:p>
            <a:pPr lvl="0"/>
            <a:r>
              <a:rPr lang="en-US" dirty="0"/>
              <a:t>Heading</a:t>
            </a:r>
          </a:p>
        </p:txBody>
      </p:sp>
      <p:sp>
        <p:nvSpPr>
          <p:cNvPr id="3" name="Freeform: Shape 2">
            <a:extLst>
              <a:ext uri="{FF2B5EF4-FFF2-40B4-BE49-F238E27FC236}">
                <a16:creationId xmlns:a16="http://schemas.microsoft.com/office/drawing/2014/main" id="{E67EB9E0-026F-4B88-A797-BA405DA0692E}"/>
              </a:ext>
            </a:extLst>
          </p:cNvPr>
          <p:cNvSpPr>
            <a:spLocks/>
          </p:cNvSpPr>
          <p:nvPr/>
        </p:nvSpPr>
        <p:spPr bwMode="auto">
          <a:xfrm>
            <a:off x="7586317" y="4394910"/>
            <a:ext cx="2184460" cy="2053152"/>
          </a:xfrm>
          <a:custGeom>
            <a:avLst/>
            <a:gdLst>
              <a:gd name="connsiteX0" fmla="*/ 1771117 w 2550432"/>
              <a:gd name="connsiteY0" fmla="*/ 0 h 2397125"/>
              <a:gd name="connsiteX1" fmla="*/ 2550432 w 2550432"/>
              <a:gd name="connsiteY1" fmla="*/ 2397125 h 2397125"/>
              <a:gd name="connsiteX2" fmla="*/ 2255148 w 2550432"/>
              <a:gd name="connsiteY2" fmla="*/ 2397125 h 2397125"/>
              <a:gd name="connsiteX3" fmla="*/ 362839 w 2550432"/>
              <a:gd name="connsiteY3" fmla="*/ 2397125 h 2397125"/>
              <a:gd name="connsiteX4" fmla="*/ 353087 w 2550432"/>
              <a:gd name="connsiteY4" fmla="*/ 2204009 h 2397125"/>
              <a:gd name="connsiteX5" fmla="*/ 39682 w 2550432"/>
              <a:gd name="connsiteY5" fmla="*/ 1339483 h 2397125"/>
              <a:gd name="connsiteX6" fmla="*/ 0 w 2550432"/>
              <a:gd name="connsiteY6" fmla="*/ 1286416 h 2397125"/>
              <a:gd name="connsiteX7" fmla="*/ 1529616 w 2550432"/>
              <a:gd name="connsiteY7" fmla="*/ 175580 h 2397125"/>
              <a:gd name="connsiteX8" fmla="*/ 1770970 w 2550432"/>
              <a:gd name="connsiteY8" fmla="*/ 305 h 2397125"/>
              <a:gd name="connsiteX9" fmla="*/ 1770871 w 2550432"/>
              <a:gd name="connsiteY9" fmla="*/ 179 h 2397125"/>
              <a:gd name="connsiteX0" fmla="*/ 1771117 w 2550432"/>
              <a:gd name="connsiteY0" fmla="*/ 0 h 2397125"/>
              <a:gd name="connsiteX1" fmla="*/ 2550432 w 2550432"/>
              <a:gd name="connsiteY1" fmla="*/ 2397125 h 2397125"/>
              <a:gd name="connsiteX2" fmla="*/ 2255148 w 2550432"/>
              <a:gd name="connsiteY2" fmla="*/ 2397125 h 2397125"/>
              <a:gd name="connsiteX3" fmla="*/ 362839 w 2550432"/>
              <a:gd name="connsiteY3" fmla="*/ 2397125 h 2397125"/>
              <a:gd name="connsiteX4" fmla="*/ 353087 w 2550432"/>
              <a:gd name="connsiteY4" fmla="*/ 2204009 h 2397125"/>
              <a:gd name="connsiteX5" fmla="*/ 39682 w 2550432"/>
              <a:gd name="connsiteY5" fmla="*/ 1339483 h 2397125"/>
              <a:gd name="connsiteX6" fmla="*/ 0 w 2550432"/>
              <a:gd name="connsiteY6" fmla="*/ 1286416 h 2397125"/>
              <a:gd name="connsiteX7" fmla="*/ 1043841 w 2550432"/>
              <a:gd name="connsiteY7" fmla="*/ 156530 h 2397125"/>
              <a:gd name="connsiteX8" fmla="*/ 1770970 w 2550432"/>
              <a:gd name="connsiteY8" fmla="*/ 305 h 2397125"/>
              <a:gd name="connsiteX9" fmla="*/ 1770871 w 2550432"/>
              <a:gd name="connsiteY9" fmla="*/ 179 h 2397125"/>
              <a:gd name="connsiteX10" fmla="*/ 1771117 w 2550432"/>
              <a:gd name="connsiteY10"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0432" h="2397125">
                <a:moveTo>
                  <a:pt x="1771117" y="0"/>
                </a:moveTo>
                <a:cubicBezTo>
                  <a:pt x="2277577" y="696812"/>
                  <a:pt x="2550432" y="1536111"/>
                  <a:pt x="2550432" y="2397125"/>
                </a:cubicBezTo>
                <a:lnTo>
                  <a:pt x="2255148" y="2397125"/>
                </a:lnTo>
                <a:lnTo>
                  <a:pt x="362839" y="2397125"/>
                </a:lnTo>
                <a:lnTo>
                  <a:pt x="353087" y="2204009"/>
                </a:lnTo>
                <a:cubicBezTo>
                  <a:pt x="320786" y="1885942"/>
                  <a:pt x="209712" y="1591161"/>
                  <a:pt x="39682" y="1339483"/>
                </a:cubicBezTo>
                <a:lnTo>
                  <a:pt x="0" y="1286416"/>
                </a:lnTo>
                <a:lnTo>
                  <a:pt x="1043841" y="156530"/>
                </a:lnTo>
                <a:lnTo>
                  <a:pt x="1770970" y="305"/>
                </a:lnTo>
                <a:lnTo>
                  <a:pt x="1770871" y="179"/>
                </a:lnTo>
                <a:lnTo>
                  <a:pt x="1771117" y="0"/>
                </a:lnTo>
                <a:close/>
              </a:path>
            </a:pathLst>
          </a:custGeom>
          <a:solidFill>
            <a:schemeClr val="accent6"/>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4" name="Freeform: Shape 3">
            <a:extLst>
              <a:ext uri="{FF2B5EF4-FFF2-40B4-BE49-F238E27FC236}">
                <a16:creationId xmlns:a16="http://schemas.microsoft.com/office/drawing/2014/main" id="{767E7A3A-6A9D-4A7E-8BF1-31D9E3C9F3E3}"/>
              </a:ext>
            </a:extLst>
          </p:cNvPr>
          <p:cNvSpPr>
            <a:spLocks/>
          </p:cNvSpPr>
          <p:nvPr/>
        </p:nvSpPr>
        <p:spPr bwMode="auto">
          <a:xfrm>
            <a:off x="6777258" y="3126306"/>
            <a:ext cx="2325822" cy="2370375"/>
          </a:xfrm>
          <a:custGeom>
            <a:avLst/>
            <a:gdLst>
              <a:gd name="connsiteX0" fmla="*/ 676111 w 2715477"/>
              <a:gd name="connsiteY0" fmla="*/ 0 h 2767494"/>
              <a:gd name="connsiteX1" fmla="*/ 2516253 w 2715477"/>
              <a:gd name="connsiteY1" fmla="*/ 1228656 h 2767494"/>
              <a:gd name="connsiteX2" fmla="*/ 2715477 w 2715477"/>
              <a:gd name="connsiteY2" fmla="*/ 1481316 h 2767494"/>
              <a:gd name="connsiteX3" fmla="*/ 2474133 w 2715477"/>
              <a:gd name="connsiteY3" fmla="*/ 1656598 h 2767494"/>
              <a:gd name="connsiteX4" fmla="*/ 944561 w 2715477"/>
              <a:gd name="connsiteY4" fmla="*/ 2767494 h 2767494"/>
              <a:gd name="connsiteX5" fmla="*/ 875354 w 2715477"/>
              <a:gd name="connsiteY5" fmla="*/ 2674945 h 2767494"/>
              <a:gd name="connsiteX6" fmla="*/ 151731 w 2715477"/>
              <a:gd name="connsiteY6" fmla="*/ 2135029 h 2767494"/>
              <a:gd name="connsiteX7" fmla="*/ 0 w 2715477"/>
              <a:gd name="connsiteY7" fmla="*/ 2079495 h 2767494"/>
              <a:gd name="connsiteX8" fmla="*/ 585302 w 2715477"/>
              <a:gd name="connsiteY8" fmla="*/ 279301 h 2767494"/>
              <a:gd name="connsiteX0" fmla="*/ 676111 w 2715477"/>
              <a:gd name="connsiteY0" fmla="*/ 0 h 2767494"/>
              <a:gd name="connsiteX1" fmla="*/ 2516253 w 2715477"/>
              <a:gd name="connsiteY1" fmla="*/ 1228656 h 2767494"/>
              <a:gd name="connsiteX2" fmla="*/ 2715477 w 2715477"/>
              <a:gd name="connsiteY2" fmla="*/ 1481316 h 2767494"/>
              <a:gd name="connsiteX3" fmla="*/ 2474133 w 2715477"/>
              <a:gd name="connsiteY3" fmla="*/ 1656598 h 2767494"/>
              <a:gd name="connsiteX4" fmla="*/ 944561 w 2715477"/>
              <a:gd name="connsiteY4" fmla="*/ 2767494 h 2767494"/>
              <a:gd name="connsiteX5" fmla="*/ 875354 w 2715477"/>
              <a:gd name="connsiteY5" fmla="*/ 2674945 h 2767494"/>
              <a:gd name="connsiteX6" fmla="*/ 151731 w 2715477"/>
              <a:gd name="connsiteY6" fmla="*/ 2135029 h 2767494"/>
              <a:gd name="connsiteX7" fmla="*/ 0 w 2715477"/>
              <a:gd name="connsiteY7" fmla="*/ 2079495 h 2767494"/>
              <a:gd name="connsiteX8" fmla="*/ 451952 w 2715477"/>
              <a:gd name="connsiteY8" fmla="*/ 298351 h 2767494"/>
              <a:gd name="connsiteX9" fmla="*/ 676111 w 2715477"/>
              <a:gd name="connsiteY9" fmla="*/ 0 h 276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5477" h="2767494">
                <a:moveTo>
                  <a:pt x="676111" y="0"/>
                </a:moveTo>
                <a:cubicBezTo>
                  <a:pt x="1392992" y="232654"/>
                  <a:pt x="2029347" y="658964"/>
                  <a:pt x="2516253" y="1228656"/>
                </a:cubicBezTo>
                <a:lnTo>
                  <a:pt x="2715477" y="1481316"/>
                </a:lnTo>
                <a:lnTo>
                  <a:pt x="2474133" y="1656598"/>
                </a:lnTo>
                <a:lnTo>
                  <a:pt x="944561" y="2767494"/>
                </a:lnTo>
                <a:lnTo>
                  <a:pt x="875354" y="2674945"/>
                </a:lnTo>
                <a:cubicBezTo>
                  <a:pt x="682534" y="2441301"/>
                  <a:pt x="434721" y="2254724"/>
                  <a:pt x="151731" y="2135029"/>
                </a:cubicBezTo>
                <a:lnTo>
                  <a:pt x="0" y="2079495"/>
                </a:lnTo>
                <a:cubicBezTo>
                  <a:pt x="195101" y="1479430"/>
                  <a:pt x="256851" y="898416"/>
                  <a:pt x="451952" y="298351"/>
                </a:cubicBezTo>
                <a:cubicBezTo>
                  <a:pt x="482222" y="205251"/>
                  <a:pt x="645841" y="93100"/>
                  <a:pt x="676111" y="0"/>
                </a:cubicBez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5" name="Freeform: Shape 4">
            <a:extLst>
              <a:ext uri="{FF2B5EF4-FFF2-40B4-BE49-F238E27FC236}">
                <a16:creationId xmlns:a16="http://schemas.microsoft.com/office/drawing/2014/main" id="{26FDD46B-26F7-44D8-9129-79A7F3486B43}"/>
              </a:ext>
            </a:extLst>
          </p:cNvPr>
          <p:cNvSpPr>
            <a:spLocks/>
          </p:cNvSpPr>
          <p:nvPr/>
        </p:nvSpPr>
        <p:spPr bwMode="auto">
          <a:xfrm>
            <a:off x="5116064" y="2954899"/>
            <a:ext cx="2239882" cy="1952459"/>
          </a:xfrm>
          <a:custGeom>
            <a:avLst/>
            <a:gdLst>
              <a:gd name="connsiteX0" fmla="*/ 1260475 w 2520950"/>
              <a:gd name="connsiteY0" fmla="*/ 0 h 2279562"/>
              <a:gd name="connsiteX1" fmla="*/ 2520950 w 2520950"/>
              <a:gd name="connsiteY1" fmla="*/ 199724 h 2279562"/>
              <a:gd name="connsiteX2" fmla="*/ 2430097 w 2520950"/>
              <a:gd name="connsiteY2" fmla="*/ 479251 h 2279562"/>
              <a:gd name="connsiteX3" fmla="*/ 1844971 w 2520950"/>
              <a:gd name="connsiteY3" fmla="*/ 2279495 h 2279562"/>
              <a:gd name="connsiteX4" fmla="*/ 1823187 w 2520950"/>
              <a:gd name="connsiteY4" fmla="*/ 2271522 h 2279562"/>
              <a:gd name="connsiteX5" fmla="*/ 1260475 w 2520950"/>
              <a:gd name="connsiteY5" fmla="*/ 2186448 h 2279562"/>
              <a:gd name="connsiteX6" fmla="*/ 697763 w 2520950"/>
              <a:gd name="connsiteY6" fmla="*/ 2271522 h 2279562"/>
              <a:gd name="connsiteX7" fmla="*/ 675797 w 2520950"/>
              <a:gd name="connsiteY7" fmla="*/ 2279562 h 2279562"/>
              <a:gd name="connsiteX8" fmla="*/ 90829 w 2520950"/>
              <a:gd name="connsiteY8" fmla="*/ 479259 h 2279562"/>
              <a:gd name="connsiteX9" fmla="*/ 0 w 2520950"/>
              <a:gd name="connsiteY9" fmla="*/ 199724 h 2279562"/>
              <a:gd name="connsiteX10" fmla="*/ 1260475 w 2520950"/>
              <a:gd name="connsiteY10" fmla="*/ 0 h 2279562"/>
              <a:gd name="connsiteX0" fmla="*/ 1354663 w 2615138"/>
              <a:gd name="connsiteY0" fmla="*/ 0 h 2279562"/>
              <a:gd name="connsiteX1" fmla="*/ 2615138 w 2615138"/>
              <a:gd name="connsiteY1" fmla="*/ 199724 h 2279562"/>
              <a:gd name="connsiteX2" fmla="*/ 2524285 w 2615138"/>
              <a:gd name="connsiteY2" fmla="*/ 479251 h 2279562"/>
              <a:gd name="connsiteX3" fmla="*/ 1939159 w 2615138"/>
              <a:gd name="connsiteY3" fmla="*/ 2279495 h 2279562"/>
              <a:gd name="connsiteX4" fmla="*/ 1917375 w 2615138"/>
              <a:gd name="connsiteY4" fmla="*/ 2271522 h 2279562"/>
              <a:gd name="connsiteX5" fmla="*/ 1354663 w 2615138"/>
              <a:gd name="connsiteY5" fmla="*/ 2186448 h 2279562"/>
              <a:gd name="connsiteX6" fmla="*/ 791951 w 2615138"/>
              <a:gd name="connsiteY6" fmla="*/ 2271522 h 2279562"/>
              <a:gd name="connsiteX7" fmla="*/ 769985 w 2615138"/>
              <a:gd name="connsiteY7" fmla="*/ 2279562 h 2279562"/>
              <a:gd name="connsiteX8" fmla="*/ 4042 w 2615138"/>
              <a:gd name="connsiteY8" fmla="*/ 650709 h 2279562"/>
              <a:gd name="connsiteX9" fmla="*/ 94188 w 2615138"/>
              <a:gd name="connsiteY9" fmla="*/ 199724 h 2279562"/>
              <a:gd name="connsiteX10" fmla="*/ 1354663 w 2615138"/>
              <a:gd name="connsiteY10" fmla="*/ 0 h 227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5138" h="2279562">
                <a:moveTo>
                  <a:pt x="1354663" y="0"/>
                </a:moveTo>
                <a:cubicBezTo>
                  <a:pt x="1780123" y="0"/>
                  <a:pt x="2205584" y="66574"/>
                  <a:pt x="2615138" y="199724"/>
                </a:cubicBezTo>
                <a:lnTo>
                  <a:pt x="2524285" y="479251"/>
                </a:lnTo>
                <a:lnTo>
                  <a:pt x="1939159" y="2279495"/>
                </a:lnTo>
                <a:lnTo>
                  <a:pt x="1917375" y="2271522"/>
                </a:lnTo>
                <a:cubicBezTo>
                  <a:pt x="1739615" y="2216233"/>
                  <a:pt x="1550617" y="2186448"/>
                  <a:pt x="1354663" y="2186448"/>
                </a:cubicBezTo>
                <a:cubicBezTo>
                  <a:pt x="1158709" y="2186448"/>
                  <a:pt x="969712" y="2216233"/>
                  <a:pt x="791951" y="2271522"/>
                </a:cubicBezTo>
                <a:lnTo>
                  <a:pt x="769985" y="2279562"/>
                </a:lnTo>
                <a:lnTo>
                  <a:pt x="4042" y="650709"/>
                </a:lnTo>
                <a:cubicBezTo>
                  <a:pt x="-26234" y="557531"/>
                  <a:pt x="124464" y="292902"/>
                  <a:pt x="94188" y="199724"/>
                </a:cubicBezTo>
                <a:cubicBezTo>
                  <a:pt x="503743" y="66574"/>
                  <a:pt x="929203" y="0"/>
                  <a:pt x="1354663" y="0"/>
                </a:cubicBezTo>
                <a:close/>
              </a:path>
            </a:pathLst>
          </a:custGeom>
          <a:solidFill>
            <a:schemeClr val="accent4"/>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6" name="Freeform: Shape 5">
            <a:extLst>
              <a:ext uri="{FF2B5EF4-FFF2-40B4-BE49-F238E27FC236}">
                <a16:creationId xmlns:a16="http://schemas.microsoft.com/office/drawing/2014/main" id="{62FBEB22-DF1F-437D-994F-EEE667F01302}"/>
              </a:ext>
            </a:extLst>
          </p:cNvPr>
          <p:cNvSpPr>
            <a:spLocks/>
          </p:cNvSpPr>
          <p:nvPr/>
        </p:nvSpPr>
        <p:spPr bwMode="auto">
          <a:xfrm>
            <a:off x="3450877" y="3126309"/>
            <a:ext cx="2324684" cy="2370129"/>
          </a:xfrm>
          <a:custGeom>
            <a:avLst/>
            <a:gdLst>
              <a:gd name="connsiteX0" fmla="*/ 2038865 w 2714148"/>
              <a:gd name="connsiteY0" fmla="*/ 0 h 2767207"/>
              <a:gd name="connsiteX1" fmla="*/ 2203123 w 2714148"/>
              <a:gd name="connsiteY1" fmla="*/ 505600 h 2767207"/>
              <a:gd name="connsiteX2" fmla="*/ 2202837 w 2714148"/>
              <a:gd name="connsiteY2" fmla="*/ 505819 h 2767207"/>
              <a:gd name="connsiteX3" fmla="*/ 2714148 w 2714148"/>
              <a:gd name="connsiteY3" fmla="*/ 2079436 h 2767207"/>
              <a:gd name="connsiteX4" fmla="*/ 2562258 w 2714148"/>
              <a:gd name="connsiteY4" fmla="*/ 2135028 h 2767207"/>
              <a:gd name="connsiteX5" fmla="*/ 1838635 w 2714148"/>
              <a:gd name="connsiteY5" fmla="*/ 2674944 h 2767207"/>
              <a:gd name="connsiteX6" fmla="*/ 1769643 w 2714148"/>
              <a:gd name="connsiteY6" fmla="*/ 2767207 h 2767207"/>
              <a:gd name="connsiteX7" fmla="*/ 240286 w 2714148"/>
              <a:gd name="connsiteY7" fmla="*/ 1656024 h 2767207"/>
              <a:gd name="connsiteX8" fmla="*/ 240285 w 2714148"/>
              <a:gd name="connsiteY8" fmla="*/ 1656025 h 2767207"/>
              <a:gd name="connsiteX9" fmla="*/ 0 w 2714148"/>
              <a:gd name="connsiteY9" fmla="*/ 1481442 h 2767207"/>
              <a:gd name="connsiteX10" fmla="*/ 2038865 w 2714148"/>
              <a:gd name="connsiteY10" fmla="*/ 0 h 2767207"/>
              <a:gd name="connsiteX0" fmla="*/ 2038865 w 2714148"/>
              <a:gd name="connsiteY0" fmla="*/ 0 h 2767207"/>
              <a:gd name="connsiteX1" fmla="*/ 2203123 w 2714148"/>
              <a:gd name="connsiteY1" fmla="*/ 505600 h 2767207"/>
              <a:gd name="connsiteX2" fmla="*/ 2202837 w 2714148"/>
              <a:gd name="connsiteY2" fmla="*/ 505819 h 2767207"/>
              <a:gd name="connsiteX3" fmla="*/ 2714148 w 2714148"/>
              <a:gd name="connsiteY3" fmla="*/ 2079436 h 2767207"/>
              <a:gd name="connsiteX4" fmla="*/ 2562258 w 2714148"/>
              <a:gd name="connsiteY4" fmla="*/ 2135028 h 2767207"/>
              <a:gd name="connsiteX5" fmla="*/ 1838635 w 2714148"/>
              <a:gd name="connsiteY5" fmla="*/ 2674944 h 2767207"/>
              <a:gd name="connsiteX6" fmla="*/ 1769643 w 2714148"/>
              <a:gd name="connsiteY6" fmla="*/ 2767207 h 2767207"/>
              <a:gd name="connsiteX7" fmla="*/ 240286 w 2714148"/>
              <a:gd name="connsiteY7" fmla="*/ 1656024 h 2767207"/>
              <a:gd name="connsiteX8" fmla="*/ 106935 w 2714148"/>
              <a:gd name="connsiteY8" fmla="*/ 1856050 h 2767207"/>
              <a:gd name="connsiteX9" fmla="*/ 0 w 2714148"/>
              <a:gd name="connsiteY9" fmla="*/ 1481442 h 2767207"/>
              <a:gd name="connsiteX10" fmla="*/ 2038865 w 2714148"/>
              <a:gd name="connsiteY10" fmla="*/ 0 h 2767207"/>
              <a:gd name="connsiteX0" fmla="*/ 2038865 w 2714148"/>
              <a:gd name="connsiteY0" fmla="*/ 0 h 2767207"/>
              <a:gd name="connsiteX1" fmla="*/ 2203123 w 2714148"/>
              <a:gd name="connsiteY1" fmla="*/ 505600 h 2767207"/>
              <a:gd name="connsiteX2" fmla="*/ 2202837 w 2714148"/>
              <a:gd name="connsiteY2" fmla="*/ 505819 h 2767207"/>
              <a:gd name="connsiteX3" fmla="*/ 2714148 w 2714148"/>
              <a:gd name="connsiteY3" fmla="*/ 2079436 h 2767207"/>
              <a:gd name="connsiteX4" fmla="*/ 2562258 w 2714148"/>
              <a:gd name="connsiteY4" fmla="*/ 2135028 h 2767207"/>
              <a:gd name="connsiteX5" fmla="*/ 1838635 w 2714148"/>
              <a:gd name="connsiteY5" fmla="*/ 2674944 h 2767207"/>
              <a:gd name="connsiteX6" fmla="*/ 1769643 w 2714148"/>
              <a:gd name="connsiteY6" fmla="*/ 2767207 h 2767207"/>
              <a:gd name="connsiteX7" fmla="*/ 106935 w 2714148"/>
              <a:gd name="connsiteY7" fmla="*/ 1856050 h 2767207"/>
              <a:gd name="connsiteX8" fmla="*/ 0 w 2714148"/>
              <a:gd name="connsiteY8" fmla="*/ 1481442 h 2767207"/>
              <a:gd name="connsiteX9" fmla="*/ 2038865 w 2714148"/>
              <a:gd name="connsiteY9" fmla="*/ 0 h 276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4148" h="2767207">
                <a:moveTo>
                  <a:pt x="2038865" y="0"/>
                </a:moveTo>
                <a:lnTo>
                  <a:pt x="2203123" y="505600"/>
                </a:lnTo>
                <a:lnTo>
                  <a:pt x="2202837" y="505819"/>
                </a:lnTo>
                <a:lnTo>
                  <a:pt x="2714148" y="2079436"/>
                </a:lnTo>
                <a:lnTo>
                  <a:pt x="2562258" y="2135028"/>
                </a:lnTo>
                <a:cubicBezTo>
                  <a:pt x="2279268" y="2254723"/>
                  <a:pt x="2031456" y="2441300"/>
                  <a:pt x="1838635" y="2674944"/>
                </a:cubicBezTo>
                <a:lnTo>
                  <a:pt x="1769643" y="2767207"/>
                </a:lnTo>
                <a:lnTo>
                  <a:pt x="106935" y="1856050"/>
                </a:lnTo>
                <a:cubicBezTo>
                  <a:pt x="26840" y="1797856"/>
                  <a:pt x="80095" y="1539636"/>
                  <a:pt x="0" y="1481442"/>
                </a:cubicBezTo>
                <a:cubicBezTo>
                  <a:pt x="506193" y="784719"/>
                  <a:pt x="1219967" y="265890"/>
                  <a:pt x="2038865" y="0"/>
                </a:cubicBez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7" name="Freeform: Shape 6">
            <a:extLst>
              <a:ext uri="{FF2B5EF4-FFF2-40B4-BE49-F238E27FC236}">
                <a16:creationId xmlns:a16="http://schemas.microsoft.com/office/drawing/2014/main" id="{BF6E5BA8-44EB-4622-9867-BF56E20593C4}"/>
              </a:ext>
            </a:extLst>
          </p:cNvPr>
          <p:cNvSpPr>
            <a:spLocks/>
          </p:cNvSpPr>
          <p:nvPr/>
        </p:nvSpPr>
        <p:spPr bwMode="auto">
          <a:xfrm>
            <a:off x="2783263" y="4394910"/>
            <a:ext cx="2183277" cy="2053152"/>
          </a:xfrm>
          <a:custGeom>
            <a:avLst/>
            <a:gdLst>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298612 w 2549050"/>
              <a:gd name="connsiteY6" fmla="*/ 2202731 h 2397125"/>
              <a:gd name="connsiteX7" fmla="*/ 940038 w 2549050"/>
              <a:gd name="connsiteY7" fmla="*/ 281480 h 2397125"/>
              <a:gd name="connsiteX8" fmla="*/ 778704 w 2549050"/>
              <a:gd name="connsiteY8" fmla="*/ 0 h 2397125"/>
              <a:gd name="connsiteX9" fmla="*/ 1019636 w 2549050"/>
              <a:gd name="connsiteY9" fmla="*/ 175035 h 2397125"/>
              <a:gd name="connsiteX10" fmla="*/ 940037 w 2549050"/>
              <a:gd name="connsiteY10" fmla="*/ 281480 h 2397125"/>
              <a:gd name="connsiteX11" fmla="*/ 298611 w 2549050"/>
              <a:gd name="connsiteY11" fmla="*/ 2202731 h 2397125"/>
              <a:gd name="connsiteX12" fmla="*/ 293696 w 2549050"/>
              <a:gd name="connsiteY12" fmla="*/ 2397125 h 2397125"/>
              <a:gd name="connsiteX13" fmla="*/ 0 w 2549050"/>
              <a:gd name="connsiteY13" fmla="*/ 2397125 h 2397125"/>
              <a:gd name="connsiteX14" fmla="*/ 778704 w 2549050"/>
              <a:gd name="connsiteY14"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298612 w 2549050"/>
              <a:gd name="connsiteY6" fmla="*/ 2202731 h 2397125"/>
              <a:gd name="connsiteX7" fmla="*/ 940038 w 2549050"/>
              <a:gd name="connsiteY7" fmla="*/ 281480 h 2397125"/>
              <a:gd name="connsiteX8" fmla="*/ 1019637 w 2549050"/>
              <a:gd name="connsiteY8" fmla="*/ 175035 h 2397125"/>
              <a:gd name="connsiteX9" fmla="*/ 778704 w 2549050"/>
              <a:gd name="connsiteY9" fmla="*/ 0 h 2397125"/>
              <a:gd name="connsiteX10" fmla="*/ 1019636 w 2549050"/>
              <a:gd name="connsiteY10" fmla="*/ 175035 h 2397125"/>
              <a:gd name="connsiteX11" fmla="*/ 940037 w 2549050"/>
              <a:gd name="connsiteY11" fmla="*/ 281480 h 2397125"/>
              <a:gd name="connsiteX12" fmla="*/ 293696 w 2549050"/>
              <a:gd name="connsiteY12" fmla="*/ 2397125 h 2397125"/>
              <a:gd name="connsiteX13" fmla="*/ 0 w 2549050"/>
              <a:gd name="connsiteY13" fmla="*/ 2397125 h 2397125"/>
              <a:gd name="connsiteX14" fmla="*/ 778704 w 2549050"/>
              <a:gd name="connsiteY14"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940038 w 2549050"/>
              <a:gd name="connsiteY6" fmla="*/ 281480 h 2397125"/>
              <a:gd name="connsiteX7" fmla="*/ 1019637 w 2549050"/>
              <a:gd name="connsiteY7" fmla="*/ 175035 h 2397125"/>
              <a:gd name="connsiteX8" fmla="*/ 778704 w 2549050"/>
              <a:gd name="connsiteY8" fmla="*/ 0 h 2397125"/>
              <a:gd name="connsiteX9" fmla="*/ 1019636 w 2549050"/>
              <a:gd name="connsiteY9" fmla="*/ 175035 h 2397125"/>
              <a:gd name="connsiteX10" fmla="*/ 940037 w 2549050"/>
              <a:gd name="connsiteY10" fmla="*/ 281480 h 2397125"/>
              <a:gd name="connsiteX11" fmla="*/ 293696 w 2549050"/>
              <a:gd name="connsiteY11" fmla="*/ 2397125 h 2397125"/>
              <a:gd name="connsiteX12" fmla="*/ 0 w 2549050"/>
              <a:gd name="connsiteY12" fmla="*/ 2397125 h 2397125"/>
              <a:gd name="connsiteX13" fmla="*/ 778704 w 2549050"/>
              <a:gd name="connsiteY13"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940038 w 2549050"/>
              <a:gd name="connsiteY6" fmla="*/ 281480 h 2397125"/>
              <a:gd name="connsiteX7" fmla="*/ 1019637 w 2549050"/>
              <a:gd name="connsiteY7" fmla="*/ 175035 h 2397125"/>
              <a:gd name="connsiteX8" fmla="*/ 778704 w 2549050"/>
              <a:gd name="connsiteY8" fmla="*/ 0 h 2397125"/>
              <a:gd name="connsiteX9" fmla="*/ 1019636 w 2549050"/>
              <a:gd name="connsiteY9" fmla="*/ 175035 h 2397125"/>
              <a:gd name="connsiteX10" fmla="*/ 293696 w 2549050"/>
              <a:gd name="connsiteY10" fmla="*/ 2397125 h 2397125"/>
              <a:gd name="connsiteX11" fmla="*/ 0 w 2549050"/>
              <a:gd name="connsiteY11" fmla="*/ 2397125 h 2397125"/>
              <a:gd name="connsiteX12" fmla="*/ 778704 w 2549050"/>
              <a:gd name="connsiteY12"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1019637 w 2549050"/>
              <a:gd name="connsiteY6" fmla="*/ 175035 h 2397125"/>
              <a:gd name="connsiteX7" fmla="*/ 778704 w 2549050"/>
              <a:gd name="connsiteY7" fmla="*/ 0 h 2397125"/>
              <a:gd name="connsiteX8" fmla="*/ 1019636 w 2549050"/>
              <a:gd name="connsiteY8" fmla="*/ 175035 h 2397125"/>
              <a:gd name="connsiteX9" fmla="*/ 293696 w 2549050"/>
              <a:gd name="connsiteY9" fmla="*/ 2397125 h 2397125"/>
              <a:gd name="connsiteX10" fmla="*/ 0 w 2549050"/>
              <a:gd name="connsiteY10" fmla="*/ 2397125 h 2397125"/>
              <a:gd name="connsiteX11" fmla="*/ 778704 w 2549050"/>
              <a:gd name="connsiteY11"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9050" h="2397125">
                <a:moveTo>
                  <a:pt x="1019637" y="175035"/>
                </a:moveTo>
                <a:lnTo>
                  <a:pt x="2549050" y="1286144"/>
                </a:lnTo>
                <a:lnTo>
                  <a:pt x="2509163" y="1339483"/>
                </a:lnTo>
                <a:cubicBezTo>
                  <a:pt x="2339133" y="1591161"/>
                  <a:pt x="2228060" y="1885942"/>
                  <a:pt x="2195758" y="2204009"/>
                </a:cubicBezTo>
                <a:lnTo>
                  <a:pt x="2186006" y="2397125"/>
                </a:lnTo>
                <a:lnTo>
                  <a:pt x="293697" y="2397125"/>
                </a:lnTo>
                <a:lnTo>
                  <a:pt x="1019637" y="175035"/>
                </a:lnTo>
                <a:close/>
                <a:moveTo>
                  <a:pt x="778704" y="0"/>
                </a:moveTo>
                <a:lnTo>
                  <a:pt x="1019636" y="175035"/>
                </a:lnTo>
                <a:lnTo>
                  <a:pt x="293696" y="2397125"/>
                </a:lnTo>
                <a:lnTo>
                  <a:pt x="0" y="2397125"/>
                </a:lnTo>
                <a:cubicBezTo>
                  <a:pt x="0" y="1536111"/>
                  <a:pt x="272775" y="696812"/>
                  <a:pt x="778704" y="0"/>
                </a:cubicBezTo>
                <a:close/>
              </a:path>
            </a:pathLst>
          </a:custGeom>
          <a:solidFill>
            <a:schemeClr val="tx2"/>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8" name="Freeform: Shape 7">
            <a:extLst>
              <a:ext uri="{FF2B5EF4-FFF2-40B4-BE49-F238E27FC236}">
                <a16:creationId xmlns:a16="http://schemas.microsoft.com/office/drawing/2014/main" id="{D668C205-A688-4B63-9D48-CF44A58402AD}"/>
              </a:ext>
            </a:extLst>
          </p:cNvPr>
          <p:cNvSpPr>
            <a:spLocks/>
          </p:cNvSpPr>
          <p:nvPr/>
        </p:nvSpPr>
        <p:spPr bwMode="auto">
          <a:xfrm>
            <a:off x="3450878" y="3126309"/>
            <a:ext cx="1886987" cy="1418395"/>
          </a:xfrm>
          <a:custGeom>
            <a:avLst/>
            <a:gdLst>
              <a:gd name="connsiteX0" fmla="*/ 2038865 w 2203123"/>
              <a:gd name="connsiteY0" fmla="*/ 0 h 1656025"/>
              <a:gd name="connsiteX1" fmla="*/ 2203123 w 2203123"/>
              <a:gd name="connsiteY1" fmla="*/ 505600 h 1656025"/>
              <a:gd name="connsiteX2" fmla="*/ 2202836 w 2203123"/>
              <a:gd name="connsiteY2" fmla="*/ 505819 h 1656025"/>
              <a:gd name="connsiteX3" fmla="*/ 2129180 w 2203123"/>
              <a:gd name="connsiteY3" fmla="*/ 279134 h 1656025"/>
              <a:gd name="connsiteX4" fmla="*/ 1997554 w 2203123"/>
              <a:gd name="connsiteY4" fmla="*/ 323672 h 1656025"/>
              <a:gd name="connsiteX5" fmla="*/ 378445 w 2203123"/>
              <a:gd name="connsiteY5" fmla="*/ 1471266 h 1656025"/>
              <a:gd name="connsiteX6" fmla="*/ 240285 w 2203123"/>
              <a:gd name="connsiteY6" fmla="*/ 1656025 h 1656025"/>
              <a:gd name="connsiteX7" fmla="*/ 0 w 2203123"/>
              <a:gd name="connsiteY7" fmla="*/ 1481442 h 1656025"/>
              <a:gd name="connsiteX8" fmla="*/ 2038865 w 2203123"/>
              <a:gd name="connsiteY8" fmla="*/ 0 h 165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123" h="1656025">
                <a:moveTo>
                  <a:pt x="2038865" y="0"/>
                </a:moveTo>
                <a:lnTo>
                  <a:pt x="2203123" y="505600"/>
                </a:lnTo>
                <a:lnTo>
                  <a:pt x="2202836" y="505819"/>
                </a:lnTo>
                <a:lnTo>
                  <a:pt x="2129180" y="279134"/>
                </a:lnTo>
                <a:lnTo>
                  <a:pt x="1997554" y="323672"/>
                </a:lnTo>
                <a:cubicBezTo>
                  <a:pt x="1359935" y="557135"/>
                  <a:pt x="802648" y="957250"/>
                  <a:pt x="378445" y="1471266"/>
                </a:cubicBezTo>
                <a:lnTo>
                  <a:pt x="240285" y="1656025"/>
                </a:lnTo>
                <a:lnTo>
                  <a:pt x="0" y="1481442"/>
                </a:lnTo>
                <a:cubicBezTo>
                  <a:pt x="506193" y="784719"/>
                  <a:pt x="1219967" y="265890"/>
                  <a:pt x="2038865" y="0"/>
                </a:cubicBezTo>
                <a:close/>
              </a:path>
            </a:pathLst>
          </a:custGeom>
          <a:solidFill>
            <a:schemeClr val="accent2">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9" name="Freeform: Shape 8">
            <a:extLst>
              <a:ext uri="{FF2B5EF4-FFF2-40B4-BE49-F238E27FC236}">
                <a16:creationId xmlns:a16="http://schemas.microsoft.com/office/drawing/2014/main" id="{6042CD8A-259D-4E6A-89A1-2A3FEE047451}"/>
              </a:ext>
            </a:extLst>
          </p:cNvPr>
          <p:cNvSpPr>
            <a:spLocks/>
          </p:cNvSpPr>
          <p:nvPr/>
        </p:nvSpPr>
        <p:spPr bwMode="auto">
          <a:xfrm>
            <a:off x="5196736" y="2954900"/>
            <a:ext cx="2159209" cy="410488"/>
          </a:xfrm>
          <a:custGeom>
            <a:avLst/>
            <a:gdLst>
              <a:gd name="connsiteX0" fmla="*/ 1260475 w 2520950"/>
              <a:gd name="connsiteY0" fmla="*/ 0 h 479259"/>
              <a:gd name="connsiteX1" fmla="*/ 2520950 w 2520950"/>
              <a:gd name="connsiteY1" fmla="*/ 199724 h 479259"/>
              <a:gd name="connsiteX2" fmla="*/ 2430097 w 2520950"/>
              <a:gd name="connsiteY2" fmla="*/ 479251 h 479259"/>
              <a:gd name="connsiteX3" fmla="*/ 2385899 w 2520950"/>
              <a:gd name="connsiteY3" fmla="*/ 464296 h 479259"/>
              <a:gd name="connsiteX4" fmla="*/ 1260475 w 2520950"/>
              <a:gd name="connsiteY4" fmla="*/ 294148 h 479259"/>
              <a:gd name="connsiteX5" fmla="*/ 135051 w 2520950"/>
              <a:gd name="connsiteY5" fmla="*/ 464296 h 479259"/>
              <a:gd name="connsiteX6" fmla="*/ 90829 w 2520950"/>
              <a:gd name="connsiteY6" fmla="*/ 479259 h 479259"/>
              <a:gd name="connsiteX7" fmla="*/ 0 w 2520950"/>
              <a:gd name="connsiteY7" fmla="*/ 199724 h 479259"/>
              <a:gd name="connsiteX8" fmla="*/ 1260475 w 2520950"/>
              <a:gd name="connsiteY8" fmla="*/ 0 h 47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950" h="479259">
                <a:moveTo>
                  <a:pt x="1260475" y="0"/>
                </a:moveTo>
                <a:cubicBezTo>
                  <a:pt x="1685935" y="0"/>
                  <a:pt x="2111396" y="66574"/>
                  <a:pt x="2520950" y="199724"/>
                </a:cubicBezTo>
                <a:lnTo>
                  <a:pt x="2430097" y="479251"/>
                </a:lnTo>
                <a:lnTo>
                  <a:pt x="2385899" y="464296"/>
                </a:lnTo>
                <a:cubicBezTo>
                  <a:pt x="2030378" y="353717"/>
                  <a:pt x="1652383" y="294148"/>
                  <a:pt x="1260475" y="294148"/>
                </a:cubicBezTo>
                <a:cubicBezTo>
                  <a:pt x="868567" y="294148"/>
                  <a:pt x="490572" y="353717"/>
                  <a:pt x="135051" y="464296"/>
                </a:cubicBezTo>
                <a:lnTo>
                  <a:pt x="90829" y="479259"/>
                </a:lnTo>
                <a:lnTo>
                  <a:pt x="0" y="199724"/>
                </a:lnTo>
                <a:cubicBezTo>
                  <a:pt x="409555" y="66574"/>
                  <a:pt x="835015" y="0"/>
                  <a:pt x="1260475" y="0"/>
                </a:cubicBezTo>
                <a:close/>
              </a:path>
            </a:pathLst>
          </a:custGeom>
          <a:solidFill>
            <a:schemeClr val="accent4">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10" name="Freeform: Shape 9">
            <a:extLst>
              <a:ext uri="{FF2B5EF4-FFF2-40B4-BE49-F238E27FC236}">
                <a16:creationId xmlns:a16="http://schemas.microsoft.com/office/drawing/2014/main" id="{179EFA7D-705E-40D8-BEB5-5ADDA25472A5}"/>
              </a:ext>
            </a:extLst>
          </p:cNvPr>
          <p:cNvSpPr>
            <a:spLocks/>
          </p:cNvSpPr>
          <p:nvPr/>
        </p:nvSpPr>
        <p:spPr bwMode="auto">
          <a:xfrm>
            <a:off x="7278573" y="3126307"/>
            <a:ext cx="1824507" cy="1418886"/>
          </a:xfrm>
          <a:custGeom>
            <a:avLst/>
            <a:gdLst>
              <a:gd name="connsiteX0" fmla="*/ 90809 w 2130175"/>
              <a:gd name="connsiteY0" fmla="*/ 0 h 1656598"/>
              <a:gd name="connsiteX1" fmla="*/ 1930951 w 2130175"/>
              <a:gd name="connsiteY1" fmla="*/ 1228656 h 1656598"/>
              <a:gd name="connsiteX2" fmla="*/ 2130175 w 2130175"/>
              <a:gd name="connsiteY2" fmla="*/ 1481316 h 1656598"/>
              <a:gd name="connsiteX3" fmla="*/ 1888831 w 2130175"/>
              <a:gd name="connsiteY3" fmla="*/ 1656598 h 1656598"/>
              <a:gd name="connsiteX4" fmla="*/ 1750242 w 2130175"/>
              <a:gd name="connsiteY4" fmla="*/ 1471266 h 1656598"/>
              <a:gd name="connsiteX5" fmla="*/ 131133 w 2130175"/>
              <a:gd name="connsiteY5" fmla="*/ 323672 h 1656598"/>
              <a:gd name="connsiteX6" fmla="*/ 0 w 2130175"/>
              <a:gd name="connsiteY6" fmla="*/ 279301 h 1656598"/>
              <a:gd name="connsiteX7" fmla="*/ 90809 w 2130175"/>
              <a:gd name="connsiteY7" fmla="*/ 0 h 16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0175" h="1656598">
                <a:moveTo>
                  <a:pt x="90809" y="0"/>
                </a:moveTo>
                <a:cubicBezTo>
                  <a:pt x="807690" y="232654"/>
                  <a:pt x="1444045" y="658964"/>
                  <a:pt x="1930951" y="1228656"/>
                </a:cubicBezTo>
                <a:lnTo>
                  <a:pt x="2130175" y="1481316"/>
                </a:lnTo>
                <a:lnTo>
                  <a:pt x="1888831" y="1656598"/>
                </a:lnTo>
                <a:lnTo>
                  <a:pt x="1750242" y="1471266"/>
                </a:lnTo>
                <a:cubicBezTo>
                  <a:pt x="1326039" y="957250"/>
                  <a:pt x="768753" y="557135"/>
                  <a:pt x="131133" y="323672"/>
                </a:cubicBezTo>
                <a:lnTo>
                  <a:pt x="0" y="279301"/>
                </a:lnTo>
                <a:lnTo>
                  <a:pt x="90809" y="0"/>
                </a:lnTo>
                <a:close/>
              </a:path>
            </a:pathLst>
          </a:custGeom>
          <a:solidFill>
            <a:schemeClr val="accent5">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11" name="Freeform: Shape 10">
            <a:extLst>
              <a:ext uri="{FF2B5EF4-FFF2-40B4-BE49-F238E27FC236}">
                <a16:creationId xmlns:a16="http://schemas.microsoft.com/office/drawing/2014/main" id="{8D3BB413-61A7-48A5-B5B0-4371E60BB943}"/>
              </a:ext>
            </a:extLst>
          </p:cNvPr>
          <p:cNvSpPr>
            <a:spLocks/>
          </p:cNvSpPr>
          <p:nvPr/>
        </p:nvSpPr>
        <p:spPr bwMode="auto">
          <a:xfrm>
            <a:off x="2783264" y="4394910"/>
            <a:ext cx="873324" cy="2053152"/>
          </a:xfrm>
          <a:custGeom>
            <a:avLst/>
            <a:gdLst>
              <a:gd name="connsiteX0" fmla="*/ 778704 w 1019636"/>
              <a:gd name="connsiteY0" fmla="*/ 0 h 2397125"/>
              <a:gd name="connsiteX1" fmla="*/ 1019636 w 1019636"/>
              <a:gd name="connsiteY1" fmla="*/ 175035 h 2397125"/>
              <a:gd name="connsiteX2" fmla="*/ 940037 w 1019636"/>
              <a:gd name="connsiteY2" fmla="*/ 281480 h 2397125"/>
              <a:gd name="connsiteX3" fmla="*/ 298611 w 1019636"/>
              <a:gd name="connsiteY3" fmla="*/ 2202731 h 2397125"/>
              <a:gd name="connsiteX4" fmla="*/ 293696 w 1019636"/>
              <a:gd name="connsiteY4" fmla="*/ 2397125 h 2397125"/>
              <a:gd name="connsiteX5" fmla="*/ 0 w 1019636"/>
              <a:gd name="connsiteY5" fmla="*/ 2397125 h 2397125"/>
              <a:gd name="connsiteX6" fmla="*/ 778704 w 1019636"/>
              <a:gd name="connsiteY6"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636" h="2397125">
                <a:moveTo>
                  <a:pt x="778704" y="0"/>
                </a:moveTo>
                <a:lnTo>
                  <a:pt x="1019636" y="175035"/>
                </a:lnTo>
                <a:lnTo>
                  <a:pt x="940037" y="281480"/>
                </a:lnTo>
                <a:cubicBezTo>
                  <a:pt x="565971" y="835171"/>
                  <a:pt x="334579" y="1493171"/>
                  <a:pt x="298611" y="2202731"/>
                </a:cubicBezTo>
                <a:lnTo>
                  <a:pt x="293696" y="2397125"/>
                </a:lnTo>
                <a:lnTo>
                  <a:pt x="0" y="2397125"/>
                </a:lnTo>
                <a:cubicBezTo>
                  <a:pt x="0" y="1536111"/>
                  <a:pt x="272775" y="696812"/>
                  <a:pt x="778704" y="0"/>
                </a:cubicBezTo>
                <a:close/>
              </a:path>
            </a:pathLst>
          </a:custGeom>
          <a:solidFill>
            <a:schemeClr val="tx2">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12" name="Freeform: Shape 11">
            <a:extLst>
              <a:ext uri="{FF2B5EF4-FFF2-40B4-BE49-F238E27FC236}">
                <a16:creationId xmlns:a16="http://schemas.microsoft.com/office/drawing/2014/main" id="{01C463EC-7558-47C8-B489-E07E3CB02117}"/>
              </a:ext>
            </a:extLst>
          </p:cNvPr>
          <p:cNvSpPr>
            <a:spLocks/>
          </p:cNvSpPr>
          <p:nvPr/>
        </p:nvSpPr>
        <p:spPr bwMode="auto">
          <a:xfrm>
            <a:off x="8896442" y="4394910"/>
            <a:ext cx="874335" cy="2053152"/>
          </a:xfrm>
          <a:custGeom>
            <a:avLst/>
            <a:gdLst>
              <a:gd name="connsiteX0" fmla="*/ 241501 w 1020816"/>
              <a:gd name="connsiteY0" fmla="*/ 0 h 2397125"/>
              <a:gd name="connsiteX1" fmla="*/ 1020816 w 1020816"/>
              <a:gd name="connsiteY1" fmla="*/ 2397125 h 2397125"/>
              <a:gd name="connsiteX2" fmla="*/ 725532 w 1020816"/>
              <a:gd name="connsiteY2" fmla="*/ 2397125 h 2397125"/>
              <a:gd name="connsiteX3" fmla="*/ 720617 w 1020816"/>
              <a:gd name="connsiteY3" fmla="*/ 2202731 h 2397125"/>
              <a:gd name="connsiteX4" fmla="*/ 79191 w 1020816"/>
              <a:gd name="connsiteY4" fmla="*/ 281480 h 2397125"/>
              <a:gd name="connsiteX5" fmla="*/ 0 w 1020816"/>
              <a:gd name="connsiteY5" fmla="*/ 175580 h 2397125"/>
              <a:gd name="connsiteX6" fmla="*/ 241354 w 1020816"/>
              <a:gd name="connsiteY6" fmla="*/ 305 h 2397125"/>
              <a:gd name="connsiteX7" fmla="*/ 241255 w 1020816"/>
              <a:gd name="connsiteY7" fmla="*/ 179 h 2397125"/>
              <a:gd name="connsiteX8" fmla="*/ 241501 w 1020816"/>
              <a:gd name="connsiteY8"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816" h="2397125">
                <a:moveTo>
                  <a:pt x="241501" y="0"/>
                </a:moveTo>
                <a:cubicBezTo>
                  <a:pt x="747961" y="696812"/>
                  <a:pt x="1020816" y="1536111"/>
                  <a:pt x="1020816" y="2397125"/>
                </a:cubicBezTo>
                <a:lnTo>
                  <a:pt x="725532" y="2397125"/>
                </a:lnTo>
                <a:lnTo>
                  <a:pt x="720617" y="2202731"/>
                </a:lnTo>
                <a:cubicBezTo>
                  <a:pt x="684649" y="1493171"/>
                  <a:pt x="453257" y="835171"/>
                  <a:pt x="79191" y="281480"/>
                </a:cubicBezTo>
                <a:lnTo>
                  <a:pt x="0" y="175580"/>
                </a:lnTo>
                <a:lnTo>
                  <a:pt x="241354" y="305"/>
                </a:lnTo>
                <a:lnTo>
                  <a:pt x="241255" y="179"/>
                </a:lnTo>
                <a:lnTo>
                  <a:pt x="241501" y="0"/>
                </a:lnTo>
                <a:close/>
              </a:path>
            </a:pathLst>
          </a:custGeom>
          <a:solidFill>
            <a:schemeClr val="accent6">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17" name="Picture Placeholder 5">
            <a:extLst>
              <a:ext uri="{FF2B5EF4-FFF2-40B4-BE49-F238E27FC236}">
                <a16:creationId xmlns:a16="http://schemas.microsoft.com/office/drawing/2014/main" id="{6B37E4B9-7EC8-43F2-A3CA-603F2F5EE2C5}"/>
              </a:ext>
            </a:extLst>
          </p:cNvPr>
          <p:cNvSpPr>
            <a:spLocks noGrp="1"/>
          </p:cNvSpPr>
          <p:nvPr>
            <p:ph type="pic" sz="quarter" idx="43" hasCustomPrompt="1"/>
          </p:nvPr>
        </p:nvSpPr>
        <p:spPr>
          <a:xfrm>
            <a:off x="8518619" y="5451038"/>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6" name="Picture Placeholder 4">
            <a:extLst>
              <a:ext uri="{FF2B5EF4-FFF2-40B4-BE49-F238E27FC236}">
                <a16:creationId xmlns:a16="http://schemas.microsoft.com/office/drawing/2014/main" id="{C23A21BE-60F2-4D90-9574-C2C1ACCAAFD6}"/>
              </a:ext>
            </a:extLst>
          </p:cNvPr>
          <p:cNvSpPr>
            <a:spLocks noGrp="1"/>
          </p:cNvSpPr>
          <p:nvPr>
            <p:ph type="pic" sz="quarter" idx="42" hasCustomPrompt="1"/>
          </p:nvPr>
        </p:nvSpPr>
        <p:spPr>
          <a:xfrm>
            <a:off x="7529443" y="4132178"/>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5" name="Picture Placeholder 3">
            <a:extLst>
              <a:ext uri="{FF2B5EF4-FFF2-40B4-BE49-F238E27FC236}">
                <a16:creationId xmlns:a16="http://schemas.microsoft.com/office/drawing/2014/main" id="{9D5AD732-8C45-4066-8E67-1EBD0D284D5A}"/>
              </a:ext>
            </a:extLst>
          </p:cNvPr>
          <p:cNvSpPr>
            <a:spLocks noGrp="1"/>
          </p:cNvSpPr>
          <p:nvPr>
            <p:ph type="pic" sz="quarter" idx="41" hasCustomPrompt="1"/>
          </p:nvPr>
        </p:nvSpPr>
        <p:spPr>
          <a:xfrm>
            <a:off x="6002484" y="3648851"/>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4" name="Picture Placeholder 2">
            <a:extLst>
              <a:ext uri="{FF2B5EF4-FFF2-40B4-BE49-F238E27FC236}">
                <a16:creationId xmlns:a16="http://schemas.microsoft.com/office/drawing/2014/main" id="{41C3698A-2A7C-455F-9126-D017CC9EBA30}"/>
              </a:ext>
            </a:extLst>
          </p:cNvPr>
          <p:cNvSpPr>
            <a:spLocks noGrp="1"/>
          </p:cNvSpPr>
          <p:nvPr>
            <p:ph type="pic" sz="quarter" idx="40" hasCustomPrompt="1"/>
          </p:nvPr>
        </p:nvSpPr>
        <p:spPr>
          <a:xfrm>
            <a:off x="4497775" y="4019241"/>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3" name="Picture Placeholder 1">
            <a:extLst>
              <a:ext uri="{FF2B5EF4-FFF2-40B4-BE49-F238E27FC236}">
                <a16:creationId xmlns:a16="http://schemas.microsoft.com/office/drawing/2014/main" id="{09115F5A-6705-460B-A803-229E340914A9}"/>
              </a:ext>
            </a:extLst>
          </p:cNvPr>
          <p:cNvSpPr>
            <a:spLocks noGrp="1"/>
          </p:cNvSpPr>
          <p:nvPr>
            <p:ph type="pic" sz="quarter" idx="39" hasCustomPrompt="1"/>
          </p:nvPr>
        </p:nvSpPr>
        <p:spPr>
          <a:xfrm>
            <a:off x="3656588" y="5496681"/>
            <a:ext cx="525463" cy="525463"/>
          </a:xfrm>
          <a:prstGeom prst="rect">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43" name="Content 5">
            <a:extLst>
              <a:ext uri="{FF2B5EF4-FFF2-40B4-BE49-F238E27FC236}">
                <a16:creationId xmlns:a16="http://schemas.microsoft.com/office/drawing/2014/main" id="{D1F00634-A076-44D8-A4FA-BB98CE29D8CE}"/>
              </a:ext>
            </a:extLst>
          </p:cNvPr>
          <p:cNvSpPr>
            <a:spLocks noGrp="1"/>
          </p:cNvSpPr>
          <p:nvPr>
            <p:ph sz="quarter" idx="67"/>
          </p:nvPr>
        </p:nvSpPr>
        <p:spPr>
          <a:xfrm>
            <a:off x="9912156" y="5043108"/>
            <a:ext cx="2003284" cy="1152956"/>
          </a:xfrm>
          <a:prstGeom prst="rect">
            <a:avLst/>
          </a:prstGeom>
        </p:spPr>
        <p:txBody>
          <a:bodyPr vert="horz" lIns="0" tIns="45720" rIns="0" bIns="45720" rtlCol="0" anchor="ctr" anchorCtr="1">
            <a:normAutofit/>
          </a:bodyPr>
          <a:lstStyle>
            <a:lvl1pPr>
              <a:defRPr lang="en-US" sz="1600" dirty="0" smtClean="0"/>
            </a:lvl1pPr>
            <a:lvl2pPr>
              <a:defRPr lang="en-US" sz="1400" dirty="0" smtClean="0"/>
            </a:lvl2pPr>
          </a:lstStyle>
          <a:p>
            <a:pPr lvl="0"/>
            <a:r>
              <a:rPr lang="en-US" dirty="0"/>
              <a:t>Click to edit Master text styles</a:t>
            </a:r>
          </a:p>
          <a:p>
            <a:pPr lvl="1"/>
            <a:r>
              <a:rPr lang="en-US" dirty="0"/>
              <a:t>Second level</a:t>
            </a:r>
          </a:p>
        </p:txBody>
      </p:sp>
      <p:sp>
        <p:nvSpPr>
          <p:cNvPr id="44" name="Heading 5">
            <a:extLst>
              <a:ext uri="{FF2B5EF4-FFF2-40B4-BE49-F238E27FC236}">
                <a16:creationId xmlns:a16="http://schemas.microsoft.com/office/drawing/2014/main" id="{9E203B18-0833-430E-8497-516AB59FD1D7}"/>
              </a:ext>
            </a:extLst>
          </p:cNvPr>
          <p:cNvSpPr>
            <a:spLocks noGrp="1"/>
          </p:cNvSpPr>
          <p:nvPr>
            <p:ph type="body" sz="quarter" idx="64" hasCustomPrompt="1"/>
          </p:nvPr>
        </p:nvSpPr>
        <p:spPr>
          <a:xfrm>
            <a:off x="9918502" y="474313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5</a:t>
            </a:r>
          </a:p>
        </p:txBody>
      </p:sp>
      <p:sp>
        <p:nvSpPr>
          <p:cNvPr id="32" name="Content 4">
            <a:extLst>
              <a:ext uri="{FF2B5EF4-FFF2-40B4-BE49-F238E27FC236}">
                <a16:creationId xmlns:a16="http://schemas.microsoft.com/office/drawing/2014/main" id="{9671F4C0-2935-46B5-8604-7AE2448429B2}"/>
              </a:ext>
            </a:extLst>
          </p:cNvPr>
          <p:cNvSpPr>
            <a:spLocks noGrp="1"/>
          </p:cNvSpPr>
          <p:nvPr>
            <p:ph sz="quarter" idx="22"/>
          </p:nvPr>
        </p:nvSpPr>
        <p:spPr>
          <a:xfrm>
            <a:off x="8388368" y="2487677"/>
            <a:ext cx="2003284" cy="1152956"/>
          </a:xfrm>
          <a:prstGeom prst="rect">
            <a:avLst/>
          </a:prstGeom>
        </p:spPr>
        <p:txBody>
          <a:bodyPr vert="horz" lIns="0" tIns="45720" rIns="0" bIns="45720" rtlCol="0" anchor="ctr" anchorCtr="1">
            <a:normAutofit/>
          </a:bodyPr>
          <a:lstStyle>
            <a:lvl1pPr>
              <a:defRPr lang="en-US" sz="1600" dirty="0" smtClean="0"/>
            </a:lvl1pPr>
            <a:lvl2pPr>
              <a:defRPr lang="en-US" sz="1400" dirty="0" smtClean="0"/>
            </a:lvl2pPr>
          </a:lstStyle>
          <a:p>
            <a:pPr lvl="0"/>
            <a:r>
              <a:rPr lang="en-US" dirty="0"/>
              <a:t>Click to edit Master text styles</a:t>
            </a:r>
          </a:p>
          <a:p>
            <a:pPr lvl="1"/>
            <a:r>
              <a:rPr lang="en-US" dirty="0"/>
              <a:t>Second level</a:t>
            </a:r>
          </a:p>
        </p:txBody>
      </p:sp>
      <p:sp>
        <p:nvSpPr>
          <p:cNvPr id="41" name="Heading 4">
            <a:extLst>
              <a:ext uri="{FF2B5EF4-FFF2-40B4-BE49-F238E27FC236}">
                <a16:creationId xmlns:a16="http://schemas.microsoft.com/office/drawing/2014/main" id="{01DE16E2-CDCD-4017-A993-230D3E1FFE81}"/>
              </a:ext>
            </a:extLst>
          </p:cNvPr>
          <p:cNvSpPr>
            <a:spLocks noGrp="1"/>
          </p:cNvSpPr>
          <p:nvPr>
            <p:ph type="body" sz="quarter" idx="62" hasCustomPrompt="1"/>
          </p:nvPr>
        </p:nvSpPr>
        <p:spPr>
          <a:xfrm>
            <a:off x="8388368" y="216386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4</a:t>
            </a:r>
          </a:p>
        </p:txBody>
      </p:sp>
      <p:sp>
        <p:nvSpPr>
          <p:cNvPr id="33" name="Content 3">
            <a:extLst>
              <a:ext uri="{FF2B5EF4-FFF2-40B4-BE49-F238E27FC236}">
                <a16:creationId xmlns:a16="http://schemas.microsoft.com/office/drawing/2014/main" id="{B3268E5D-C076-44D0-B1FF-68E6C4AE46EC}"/>
              </a:ext>
            </a:extLst>
          </p:cNvPr>
          <p:cNvSpPr>
            <a:spLocks noGrp="1"/>
          </p:cNvSpPr>
          <p:nvPr>
            <p:ph sz="quarter" idx="21"/>
          </p:nvPr>
        </p:nvSpPr>
        <p:spPr>
          <a:xfrm>
            <a:off x="5273777" y="1825217"/>
            <a:ext cx="2122880" cy="1152956"/>
          </a:xfrm>
          <a:prstGeom prst="rect">
            <a:avLst/>
          </a:prstGeom>
        </p:spPr>
        <p:txBody>
          <a:bodyPr vert="horz" lIns="0" tIns="45720" rIns="0" bIns="45720" rtlCol="0" anchor="ctr" anchorCtr="1">
            <a:normAutofit/>
          </a:bodyPr>
          <a:lstStyle>
            <a:lvl1pPr>
              <a:defRPr lang="en-US" sz="1600" smtClean="0"/>
            </a:lvl1pPr>
            <a:lvl2pPr>
              <a:defRPr lang="en-US" sz="1400" smtClean="0"/>
            </a:lvl2pPr>
          </a:lstStyle>
          <a:p>
            <a:pPr lvl="0"/>
            <a:r>
              <a:rPr lang="en-US" dirty="0"/>
              <a:t>Click to edit Master text styles</a:t>
            </a:r>
          </a:p>
          <a:p>
            <a:pPr lvl="1"/>
            <a:r>
              <a:rPr lang="en-US" dirty="0"/>
              <a:t>Second level</a:t>
            </a:r>
          </a:p>
        </p:txBody>
      </p:sp>
      <p:sp>
        <p:nvSpPr>
          <p:cNvPr id="39" name="Heading 3">
            <a:extLst>
              <a:ext uri="{FF2B5EF4-FFF2-40B4-BE49-F238E27FC236}">
                <a16:creationId xmlns:a16="http://schemas.microsoft.com/office/drawing/2014/main" id="{ABB87D1D-F296-4795-99DE-A99AB9C72F1F}"/>
              </a:ext>
            </a:extLst>
          </p:cNvPr>
          <p:cNvSpPr>
            <a:spLocks noGrp="1"/>
          </p:cNvSpPr>
          <p:nvPr>
            <p:ph type="body" sz="quarter" idx="60" hasCustomPrompt="1"/>
          </p:nvPr>
        </p:nvSpPr>
        <p:spPr>
          <a:xfrm>
            <a:off x="5280810" y="1515799"/>
            <a:ext cx="2122880"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3</a:t>
            </a:r>
          </a:p>
        </p:txBody>
      </p:sp>
      <p:sp>
        <p:nvSpPr>
          <p:cNvPr id="37" name="Heading 2">
            <a:extLst>
              <a:ext uri="{FF2B5EF4-FFF2-40B4-BE49-F238E27FC236}">
                <a16:creationId xmlns:a16="http://schemas.microsoft.com/office/drawing/2014/main" id="{D0C86BA4-5C62-45B3-81A6-006142759342}"/>
              </a:ext>
            </a:extLst>
          </p:cNvPr>
          <p:cNvSpPr>
            <a:spLocks noGrp="1"/>
          </p:cNvSpPr>
          <p:nvPr>
            <p:ph type="body" sz="quarter" idx="58" hasCustomPrompt="1"/>
          </p:nvPr>
        </p:nvSpPr>
        <p:spPr>
          <a:xfrm>
            <a:off x="2191755" y="216386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2</a:t>
            </a:r>
          </a:p>
        </p:txBody>
      </p:sp>
      <p:sp>
        <p:nvSpPr>
          <p:cNvPr id="35" name="Content 2">
            <a:extLst>
              <a:ext uri="{FF2B5EF4-FFF2-40B4-BE49-F238E27FC236}">
                <a16:creationId xmlns:a16="http://schemas.microsoft.com/office/drawing/2014/main" id="{69F2E5DC-7262-4E12-AB24-20DC65C22CC5}"/>
              </a:ext>
            </a:extLst>
          </p:cNvPr>
          <p:cNvSpPr>
            <a:spLocks noGrp="1"/>
          </p:cNvSpPr>
          <p:nvPr>
            <p:ph sz="quarter" idx="20"/>
          </p:nvPr>
        </p:nvSpPr>
        <p:spPr>
          <a:xfrm>
            <a:off x="2191453" y="2463090"/>
            <a:ext cx="2003284" cy="1152956"/>
          </a:xfrm>
          <a:prstGeom prst="rect">
            <a:avLst/>
          </a:prstGeom>
        </p:spPr>
        <p:txBody>
          <a:bodyPr vert="horz" lIns="0" tIns="45720" rIns="0" bIns="45720" rtlCol="0" anchor="ctr" anchorCtr="1">
            <a:normAutofit/>
          </a:bodyPr>
          <a:lstStyle>
            <a:lvl1pPr>
              <a:defRPr lang="en-US" sz="1600" smtClean="0"/>
            </a:lvl1pPr>
            <a:lvl2pPr>
              <a:defRPr lang="en-US" sz="1400" smtClean="0"/>
            </a:lvl2pPr>
          </a:lstStyle>
          <a:p>
            <a:pPr lvl="0"/>
            <a:r>
              <a:rPr lang="en-US" dirty="0"/>
              <a:t>Click to edit Master text styles</a:t>
            </a:r>
          </a:p>
          <a:p>
            <a:pPr lvl="1"/>
            <a:r>
              <a:rPr lang="en-US" dirty="0"/>
              <a:t>Second level</a:t>
            </a:r>
          </a:p>
        </p:txBody>
      </p:sp>
      <p:sp>
        <p:nvSpPr>
          <p:cNvPr id="36" name="Content 1">
            <a:extLst>
              <a:ext uri="{FF2B5EF4-FFF2-40B4-BE49-F238E27FC236}">
                <a16:creationId xmlns:a16="http://schemas.microsoft.com/office/drawing/2014/main" id="{DF476C9C-9F83-4A65-AE3D-9E2205A6D2C6}"/>
              </a:ext>
            </a:extLst>
          </p:cNvPr>
          <p:cNvSpPr>
            <a:spLocks noGrp="1"/>
          </p:cNvSpPr>
          <p:nvPr>
            <p:ph sz="quarter" idx="17"/>
          </p:nvPr>
        </p:nvSpPr>
        <p:spPr>
          <a:xfrm>
            <a:off x="577800" y="5043108"/>
            <a:ext cx="2003284" cy="1152956"/>
          </a:xfrm>
          <a:prstGeom prst="rect">
            <a:avLst/>
          </a:prstGeom>
        </p:spPr>
        <p:txBody>
          <a:bodyPr vert="horz" lIns="0" tIns="45720" rIns="0" bIns="45720" rtlCol="0" anchor="ctr" anchorCtr="1">
            <a:normAutofit/>
          </a:bodyPr>
          <a:lstStyle>
            <a:lvl1pPr>
              <a:defRPr lang="en-US" sz="1600" smtClean="0"/>
            </a:lvl1pPr>
            <a:lvl2pPr>
              <a:defRPr lang="en-US" sz="1400" smtClean="0"/>
            </a:lvl2pPr>
          </a:lstStyle>
          <a:p>
            <a:pPr lvl="0"/>
            <a:r>
              <a:rPr lang="en-US" dirty="0"/>
              <a:t>Click to edit Master text styles</a:t>
            </a:r>
          </a:p>
          <a:p>
            <a:pPr lvl="1"/>
            <a:r>
              <a:rPr lang="en-US" dirty="0"/>
              <a:t>Second level</a:t>
            </a:r>
          </a:p>
        </p:txBody>
      </p:sp>
      <p:sp>
        <p:nvSpPr>
          <p:cNvPr id="31" name="Heading 1">
            <a:extLst>
              <a:ext uri="{FF2B5EF4-FFF2-40B4-BE49-F238E27FC236}">
                <a16:creationId xmlns:a16="http://schemas.microsoft.com/office/drawing/2014/main" id="{1A94C23D-92D1-45F5-ADD9-C713FEAD6433}"/>
              </a:ext>
            </a:extLst>
          </p:cNvPr>
          <p:cNvSpPr>
            <a:spLocks noGrp="1"/>
          </p:cNvSpPr>
          <p:nvPr>
            <p:ph type="body" sz="quarter" idx="56" hasCustomPrompt="1"/>
          </p:nvPr>
        </p:nvSpPr>
        <p:spPr>
          <a:xfrm>
            <a:off x="570315" y="474313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1</a:t>
            </a:r>
          </a:p>
        </p:txBody>
      </p:sp>
      <p:sp>
        <p:nvSpPr>
          <p:cNvPr id="2" name="Title 1">
            <a:extLst>
              <a:ext uri="{FF2B5EF4-FFF2-40B4-BE49-F238E27FC236}">
                <a16:creationId xmlns:a16="http://schemas.microsoft.com/office/drawing/2014/main" id="{B36308B1-0BFE-4198-AB65-6406997FE9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8045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ircular four section infograph">
    <p:spTree>
      <p:nvGrpSpPr>
        <p:cNvPr id="1" name=""/>
        <p:cNvGrpSpPr/>
        <p:nvPr/>
      </p:nvGrpSpPr>
      <p:grpSpPr>
        <a:xfrm>
          <a:off x="0" y="0"/>
          <a:ext cx="0" cy="0"/>
          <a:chOff x="0" y="0"/>
          <a:chExt cx="0" cy="0"/>
        </a:xfrm>
      </p:grpSpPr>
      <p:sp>
        <p:nvSpPr>
          <p:cNvPr id="6" name="Freeform: Shape 4">
            <a:extLst>
              <a:ext uri="{FF2B5EF4-FFF2-40B4-BE49-F238E27FC236}">
                <a16:creationId xmlns:a16="http://schemas.microsoft.com/office/drawing/2014/main" id="{45E5E9A1-B692-4A40-A949-58AFE3B54A1C}"/>
              </a:ext>
            </a:extLst>
          </p:cNvPr>
          <p:cNvSpPr/>
          <p:nvPr/>
        </p:nvSpPr>
        <p:spPr>
          <a:xfrm>
            <a:off x="3727603" y="2105996"/>
            <a:ext cx="1653990" cy="3317267"/>
          </a:xfrm>
          <a:custGeom>
            <a:avLst/>
            <a:gdLst>
              <a:gd name="connsiteX0" fmla="*/ 645469 w 1585494"/>
              <a:gd name="connsiteY0" fmla="*/ 0 h 3179891"/>
              <a:gd name="connsiteX1" fmla="*/ 1125932 w 1585494"/>
              <a:gd name="connsiteY1" fmla="*/ 480463 h 3179891"/>
              <a:gd name="connsiteX2" fmla="*/ 1125932 w 1585494"/>
              <a:gd name="connsiteY2" fmla="*/ 2699427 h 3179891"/>
              <a:gd name="connsiteX3" fmla="*/ 645468 w 1585494"/>
              <a:gd name="connsiteY3" fmla="*/ 3179891 h 3179891"/>
              <a:gd name="connsiteX4" fmla="*/ 522011 w 1585494"/>
              <a:gd name="connsiteY4" fmla="*/ 3044055 h 3179891"/>
              <a:gd name="connsiteX5" fmla="*/ 0 w 1585494"/>
              <a:gd name="connsiteY5" fmla="*/ 1589946 h 3179891"/>
              <a:gd name="connsiteX6" fmla="*/ 522011 w 1585494"/>
              <a:gd name="connsiteY6" fmla="*/ 135838 h 317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494" h="3179891">
                <a:moveTo>
                  <a:pt x="645469" y="0"/>
                </a:moveTo>
                <a:lnTo>
                  <a:pt x="1125932" y="480463"/>
                </a:lnTo>
                <a:cubicBezTo>
                  <a:pt x="1738682" y="1093213"/>
                  <a:pt x="1738682" y="2086677"/>
                  <a:pt x="1125932" y="2699427"/>
                </a:cubicBezTo>
                <a:lnTo>
                  <a:pt x="645468" y="3179891"/>
                </a:lnTo>
                <a:lnTo>
                  <a:pt x="522011" y="3044055"/>
                </a:lnTo>
                <a:cubicBezTo>
                  <a:pt x="195900" y="2648899"/>
                  <a:pt x="0" y="2142300"/>
                  <a:pt x="0" y="1589946"/>
                </a:cubicBezTo>
                <a:cubicBezTo>
                  <a:pt x="0" y="1037592"/>
                  <a:pt x="195900" y="530994"/>
                  <a:pt x="522011" y="135838"/>
                </a:cubicBezTo>
                <a:close/>
              </a:path>
            </a:pathLst>
          </a:custGeom>
          <a:ln/>
          <a:effectLst>
            <a:outerShdw blurRad="50800" dist="38100" algn="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a:p>
        </p:txBody>
      </p:sp>
      <p:sp>
        <p:nvSpPr>
          <p:cNvPr id="5" name="Freeform: Shape 3">
            <a:extLst>
              <a:ext uri="{FF2B5EF4-FFF2-40B4-BE49-F238E27FC236}">
                <a16:creationId xmlns:a16="http://schemas.microsoft.com/office/drawing/2014/main" id="{E9D316E0-A974-4C90-A7C5-C63835798892}"/>
              </a:ext>
            </a:extLst>
          </p:cNvPr>
          <p:cNvSpPr/>
          <p:nvPr/>
        </p:nvSpPr>
        <p:spPr>
          <a:xfrm>
            <a:off x="4450624" y="4495397"/>
            <a:ext cx="3317267" cy="1653990"/>
          </a:xfrm>
          <a:custGeom>
            <a:avLst/>
            <a:gdLst>
              <a:gd name="connsiteX0" fmla="*/ 1587240 w 3179890"/>
              <a:gd name="connsiteY0" fmla="*/ 0 h 1585494"/>
              <a:gd name="connsiteX1" fmla="*/ 2696722 w 3179890"/>
              <a:gd name="connsiteY1" fmla="*/ 459563 h 1585494"/>
              <a:gd name="connsiteX2" fmla="*/ 3179890 w 3179890"/>
              <a:gd name="connsiteY2" fmla="*/ 942731 h 1585494"/>
              <a:gd name="connsiteX3" fmla="*/ 3047030 w 3179890"/>
              <a:gd name="connsiteY3" fmla="*/ 1063483 h 1585494"/>
              <a:gd name="connsiteX4" fmla="*/ 1592921 w 3179890"/>
              <a:gd name="connsiteY4" fmla="*/ 1585494 h 1585494"/>
              <a:gd name="connsiteX5" fmla="*/ 138813 w 3179890"/>
              <a:gd name="connsiteY5" fmla="*/ 1063483 h 1585494"/>
              <a:gd name="connsiteX6" fmla="*/ 0 w 3179890"/>
              <a:gd name="connsiteY6" fmla="*/ 937322 h 1585494"/>
              <a:gd name="connsiteX7" fmla="*/ 477758 w 3179890"/>
              <a:gd name="connsiteY7" fmla="*/ 459563 h 1585494"/>
              <a:gd name="connsiteX8" fmla="*/ 1587240 w 3179890"/>
              <a:gd name="connsiteY8" fmla="*/ 0 h 158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890" h="1585494">
                <a:moveTo>
                  <a:pt x="1587240" y="0"/>
                </a:moveTo>
                <a:cubicBezTo>
                  <a:pt x="1988795" y="0"/>
                  <a:pt x="2390348" y="153188"/>
                  <a:pt x="2696722" y="459563"/>
                </a:cubicBezTo>
                <a:lnTo>
                  <a:pt x="3179890" y="942731"/>
                </a:lnTo>
                <a:lnTo>
                  <a:pt x="3047030" y="1063483"/>
                </a:lnTo>
                <a:cubicBezTo>
                  <a:pt x="2651874" y="1389594"/>
                  <a:pt x="2145275" y="1585494"/>
                  <a:pt x="1592921" y="1585494"/>
                </a:cubicBezTo>
                <a:cubicBezTo>
                  <a:pt x="1040567" y="1585494"/>
                  <a:pt x="533969" y="1389594"/>
                  <a:pt x="138813" y="1063483"/>
                </a:cubicBezTo>
                <a:lnTo>
                  <a:pt x="0" y="937322"/>
                </a:lnTo>
                <a:lnTo>
                  <a:pt x="477758" y="459563"/>
                </a:lnTo>
                <a:cubicBezTo>
                  <a:pt x="784133" y="153188"/>
                  <a:pt x="1185687" y="0"/>
                  <a:pt x="1587240" y="0"/>
                </a:cubicBezTo>
                <a:close/>
              </a:path>
            </a:pathLst>
          </a:custGeom>
          <a:ln/>
          <a:effectLst>
            <a:outerShdw blurRad="50800" dist="38100" dir="16200000"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350"/>
          </a:p>
        </p:txBody>
      </p:sp>
      <p:sp>
        <p:nvSpPr>
          <p:cNvPr id="4" name="Freeform: Shape 2">
            <a:extLst>
              <a:ext uri="{FF2B5EF4-FFF2-40B4-BE49-F238E27FC236}">
                <a16:creationId xmlns:a16="http://schemas.microsoft.com/office/drawing/2014/main" id="{9B3A9420-21BB-43E3-A219-F9562EAF6C78}"/>
              </a:ext>
            </a:extLst>
          </p:cNvPr>
          <p:cNvSpPr/>
          <p:nvPr/>
        </p:nvSpPr>
        <p:spPr>
          <a:xfrm>
            <a:off x="6843132" y="2105996"/>
            <a:ext cx="1653991" cy="3317266"/>
          </a:xfrm>
          <a:custGeom>
            <a:avLst/>
            <a:gdLst>
              <a:gd name="connsiteX0" fmla="*/ 940026 w 1585495"/>
              <a:gd name="connsiteY0" fmla="*/ 0 h 3179890"/>
              <a:gd name="connsiteX1" fmla="*/ 1063483 w 1585495"/>
              <a:gd name="connsiteY1" fmla="*/ 135837 h 3179890"/>
              <a:gd name="connsiteX2" fmla="*/ 1585495 w 1585495"/>
              <a:gd name="connsiteY2" fmla="*/ 1589945 h 3179890"/>
              <a:gd name="connsiteX3" fmla="*/ 1063483 w 1585495"/>
              <a:gd name="connsiteY3" fmla="*/ 3044054 h 3179890"/>
              <a:gd name="connsiteX4" fmla="*/ 940026 w 1585495"/>
              <a:gd name="connsiteY4" fmla="*/ 3179890 h 3179890"/>
              <a:gd name="connsiteX5" fmla="*/ 459563 w 1585495"/>
              <a:gd name="connsiteY5" fmla="*/ 2699427 h 3179890"/>
              <a:gd name="connsiteX6" fmla="*/ 459563 w 1585495"/>
              <a:gd name="connsiteY6" fmla="*/ 480463 h 317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495" h="3179890">
                <a:moveTo>
                  <a:pt x="940026" y="0"/>
                </a:moveTo>
                <a:lnTo>
                  <a:pt x="1063483" y="135837"/>
                </a:lnTo>
                <a:cubicBezTo>
                  <a:pt x="1389595" y="530993"/>
                  <a:pt x="1585495" y="1037591"/>
                  <a:pt x="1585495" y="1589945"/>
                </a:cubicBezTo>
                <a:cubicBezTo>
                  <a:pt x="1585495" y="2142299"/>
                  <a:pt x="1389595" y="2648898"/>
                  <a:pt x="1063483" y="3044054"/>
                </a:cubicBezTo>
                <a:lnTo>
                  <a:pt x="940026" y="3179890"/>
                </a:lnTo>
                <a:lnTo>
                  <a:pt x="459563" y="2699427"/>
                </a:lnTo>
                <a:cubicBezTo>
                  <a:pt x="-153188" y="2086677"/>
                  <a:pt x="-153188" y="1093213"/>
                  <a:pt x="459563" y="480463"/>
                </a:cubicBezTo>
                <a:close/>
              </a:path>
            </a:pathLst>
          </a:custGeom>
          <a:ln/>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p>
        </p:txBody>
      </p:sp>
      <p:sp>
        <p:nvSpPr>
          <p:cNvPr id="3" name="Freeform: Shape 1">
            <a:extLst>
              <a:ext uri="{FF2B5EF4-FFF2-40B4-BE49-F238E27FC236}">
                <a16:creationId xmlns:a16="http://schemas.microsoft.com/office/drawing/2014/main" id="{49B46F87-B714-42B7-8177-DCACA5B130C2}"/>
              </a:ext>
            </a:extLst>
          </p:cNvPr>
          <p:cNvSpPr/>
          <p:nvPr/>
        </p:nvSpPr>
        <p:spPr>
          <a:xfrm>
            <a:off x="4469169" y="1379871"/>
            <a:ext cx="3280177" cy="1618589"/>
          </a:xfrm>
          <a:custGeom>
            <a:avLst/>
            <a:gdLst>
              <a:gd name="connsiteX0" fmla="*/ 1575144 w 3144336"/>
              <a:gd name="connsiteY0" fmla="*/ 0 h 1551559"/>
              <a:gd name="connsiteX1" fmla="*/ 3029253 w 3144336"/>
              <a:gd name="connsiteY1" fmla="*/ 522011 h 1551559"/>
              <a:gd name="connsiteX2" fmla="*/ 3144336 w 3144336"/>
              <a:gd name="connsiteY2" fmla="*/ 626606 h 1551559"/>
              <a:gd name="connsiteX3" fmla="*/ 2678945 w 3144336"/>
              <a:gd name="connsiteY3" fmla="*/ 1091997 h 1551559"/>
              <a:gd name="connsiteX4" fmla="*/ 459981 w 3144336"/>
              <a:gd name="connsiteY4" fmla="*/ 1091997 h 1551559"/>
              <a:gd name="connsiteX5" fmla="*/ 0 w 3144336"/>
              <a:gd name="connsiteY5" fmla="*/ 632016 h 1551559"/>
              <a:gd name="connsiteX6" fmla="*/ 121036 w 3144336"/>
              <a:gd name="connsiteY6" fmla="*/ 522011 h 1551559"/>
              <a:gd name="connsiteX7" fmla="*/ 1575144 w 3144336"/>
              <a:gd name="connsiteY7" fmla="*/ 0 h 155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336" h="1551559">
                <a:moveTo>
                  <a:pt x="1575144" y="0"/>
                </a:moveTo>
                <a:cubicBezTo>
                  <a:pt x="2127498" y="0"/>
                  <a:pt x="2634097" y="195900"/>
                  <a:pt x="3029253" y="522011"/>
                </a:cubicBezTo>
                <a:lnTo>
                  <a:pt x="3144336" y="626606"/>
                </a:lnTo>
                <a:lnTo>
                  <a:pt x="2678945" y="1091997"/>
                </a:lnTo>
                <a:cubicBezTo>
                  <a:pt x="2066195" y="1704747"/>
                  <a:pt x="1072731" y="1704747"/>
                  <a:pt x="459981" y="1091997"/>
                </a:cubicBezTo>
                <a:lnTo>
                  <a:pt x="0" y="632016"/>
                </a:lnTo>
                <a:lnTo>
                  <a:pt x="121036" y="522011"/>
                </a:lnTo>
                <a:cubicBezTo>
                  <a:pt x="516192" y="195900"/>
                  <a:pt x="1022790" y="0"/>
                  <a:pt x="1575144" y="0"/>
                </a:cubicBezTo>
                <a:close/>
              </a:path>
            </a:pathLst>
          </a:cu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04">
            <a:extLst>
              <a:ext uri="{FF2B5EF4-FFF2-40B4-BE49-F238E27FC236}">
                <a16:creationId xmlns:a16="http://schemas.microsoft.com/office/drawing/2014/main" id="{6E9D840C-EE53-4582-8416-811CF84CFD3E}"/>
              </a:ext>
            </a:extLst>
          </p:cNvPr>
          <p:cNvSpPr/>
          <p:nvPr/>
        </p:nvSpPr>
        <p:spPr>
          <a:xfrm>
            <a:off x="4581712" y="2714681"/>
            <a:ext cx="799882" cy="2099897"/>
          </a:xfrm>
          <a:custGeom>
            <a:avLst/>
            <a:gdLst>
              <a:gd name="connsiteX0" fmla="*/ 400306 w 766757"/>
              <a:gd name="connsiteY0" fmla="*/ 0 h 2012935"/>
              <a:gd name="connsiteX1" fmla="*/ 414905 w 766757"/>
              <a:gd name="connsiteY1" fmla="*/ 16151 h 2012935"/>
              <a:gd name="connsiteX2" fmla="*/ 414905 w 766757"/>
              <a:gd name="connsiteY2" fmla="*/ 1996783 h 2012935"/>
              <a:gd name="connsiteX3" fmla="*/ 400306 w 766757"/>
              <a:gd name="connsiteY3" fmla="*/ 2012935 h 2012935"/>
              <a:gd name="connsiteX4" fmla="*/ 335855 w 766757"/>
              <a:gd name="connsiteY4" fmla="*/ 1942021 h 2012935"/>
              <a:gd name="connsiteX5" fmla="*/ 0 w 766757"/>
              <a:gd name="connsiteY5" fmla="*/ 1006467 h 2012935"/>
              <a:gd name="connsiteX6" fmla="*/ 335855 w 766757"/>
              <a:gd name="connsiteY6" fmla="*/ 70914 h 201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757" h="2012935">
                <a:moveTo>
                  <a:pt x="400306" y="0"/>
                </a:moveTo>
                <a:lnTo>
                  <a:pt x="414905" y="16151"/>
                </a:lnTo>
                <a:cubicBezTo>
                  <a:pt x="884042" y="591346"/>
                  <a:pt x="884042" y="1421589"/>
                  <a:pt x="414905" y="1996783"/>
                </a:cubicBezTo>
                <a:lnTo>
                  <a:pt x="400306" y="2012935"/>
                </a:lnTo>
                <a:lnTo>
                  <a:pt x="335855" y="1942021"/>
                </a:lnTo>
                <a:cubicBezTo>
                  <a:pt x="126040" y="1687783"/>
                  <a:pt x="0" y="1361844"/>
                  <a:pt x="0" y="1006467"/>
                </a:cubicBezTo>
                <a:cubicBezTo>
                  <a:pt x="0" y="651090"/>
                  <a:pt x="126040" y="325151"/>
                  <a:pt x="335855" y="70914"/>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a:solidFill>
                  <a:schemeClr val="tx1"/>
                </a:solidFill>
              </a:rPr>
              <a:t>04</a:t>
            </a:r>
          </a:p>
        </p:txBody>
      </p:sp>
      <p:sp>
        <p:nvSpPr>
          <p:cNvPr id="9" name="03">
            <a:extLst>
              <a:ext uri="{FF2B5EF4-FFF2-40B4-BE49-F238E27FC236}">
                <a16:creationId xmlns:a16="http://schemas.microsoft.com/office/drawing/2014/main" id="{4CA79388-BECF-4DE4-A9F8-1CA26EFCD8E5}"/>
              </a:ext>
            </a:extLst>
          </p:cNvPr>
          <p:cNvSpPr/>
          <p:nvPr/>
        </p:nvSpPr>
        <p:spPr>
          <a:xfrm>
            <a:off x="5102722" y="4495398"/>
            <a:ext cx="2103945" cy="803552"/>
          </a:xfrm>
          <a:custGeom>
            <a:avLst/>
            <a:gdLst>
              <a:gd name="connsiteX0" fmla="*/ 1003795 w 2016815"/>
              <a:gd name="connsiteY0" fmla="*/ 0 h 770275"/>
              <a:gd name="connsiteX1" fmla="*/ 1994111 w 2016815"/>
              <a:gd name="connsiteY1" fmla="*/ 351853 h 770275"/>
              <a:gd name="connsiteX2" fmla="*/ 2016815 w 2016815"/>
              <a:gd name="connsiteY2" fmla="*/ 372375 h 770275"/>
              <a:gd name="connsiteX3" fmla="*/ 1948548 w 2016815"/>
              <a:gd name="connsiteY3" fmla="*/ 434420 h 770275"/>
              <a:gd name="connsiteX4" fmla="*/ 1012994 w 2016815"/>
              <a:gd name="connsiteY4" fmla="*/ 770275 h 770275"/>
              <a:gd name="connsiteX5" fmla="*/ 77441 w 2016815"/>
              <a:gd name="connsiteY5" fmla="*/ 434420 h 770275"/>
              <a:gd name="connsiteX6" fmla="*/ 0 w 2016815"/>
              <a:gd name="connsiteY6" fmla="*/ 364037 h 770275"/>
              <a:gd name="connsiteX7" fmla="*/ 13480 w 2016815"/>
              <a:gd name="connsiteY7" fmla="*/ 351853 h 770275"/>
              <a:gd name="connsiteX8" fmla="*/ 1003795 w 2016815"/>
              <a:gd name="connsiteY8" fmla="*/ 0 h 77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815" h="770275">
                <a:moveTo>
                  <a:pt x="1003795" y="0"/>
                </a:moveTo>
                <a:cubicBezTo>
                  <a:pt x="1355156" y="0"/>
                  <a:pt x="1706515" y="117285"/>
                  <a:pt x="1994111" y="351853"/>
                </a:cubicBezTo>
                <a:lnTo>
                  <a:pt x="2016815" y="372375"/>
                </a:lnTo>
                <a:lnTo>
                  <a:pt x="1948548" y="434420"/>
                </a:lnTo>
                <a:cubicBezTo>
                  <a:pt x="1694310" y="644236"/>
                  <a:pt x="1368371" y="770275"/>
                  <a:pt x="1012994" y="770275"/>
                </a:cubicBezTo>
                <a:cubicBezTo>
                  <a:pt x="657617" y="770275"/>
                  <a:pt x="331679" y="644236"/>
                  <a:pt x="77441" y="434420"/>
                </a:cubicBezTo>
                <a:lnTo>
                  <a:pt x="0" y="364037"/>
                </a:lnTo>
                <a:lnTo>
                  <a:pt x="13480" y="351853"/>
                </a:lnTo>
                <a:cubicBezTo>
                  <a:pt x="301077" y="117285"/>
                  <a:pt x="652436" y="0"/>
                  <a:pt x="1003795"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a:solidFill>
                  <a:schemeClr val="tx1"/>
                </a:solidFill>
              </a:rPr>
              <a:t>03</a:t>
            </a:r>
          </a:p>
        </p:txBody>
      </p:sp>
      <p:sp>
        <p:nvSpPr>
          <p:cNvPr id="8" name="02">
            <a:extLst>
              <a:ext uri="{FF2B5EF4-FFF2-40B4-BE49-F238E27FC236}">
                <a16:creationId xmlns:a16="http://schemas.microsoft.com/office/drawing/2014/main" id="{47CAF034-089D-42A8-90FD-598F2485EE55}"/>
              </a:ext>
            </a:extLst>
          </p:cNvPr>
          <p:cNvSpPr/>
          <p:nvPr/>
        </p:nvSpPr>
        <p:spPr>
          <a:xfrm>
            <a:off x="6843132" y="2710632"/>
            <a:ext cx="807221" cy="2107993"/>
          </a:xfrm>
          <a:custGeom>
            <a:avLst/>
            <a:gdLst>
              <a:gd name="connsiteX0" fmla="*/ 369959 w 773792"/>
              <a:gd name="connsiteY0" fmla="*/ 0 h 2020696"/>
              <a:gd name="connsiteX1" fmla="*/ 437937 w 773792"/>
              <a:gd name="connsiteY1" fmla="*/ 74795 h 2020696"/>
              <a:gd name="connsiteX2" fmla="*/ 773792 w 773792"/>
              <a:gd name="connsiteY2" fmla="*/ 1010348 h 2020696"/>
              <a:gd name="connsiteX3" fmla="*/ 437937 w 773792"/>
              <a:gd name="connsiteY3" fmla="*/ 1945902 h 2020696"/>
              <a:gd name="connsiteX4" fmla="*/ 369959 w 773792"/>
              <a:gd name="connsiteY4" fmla="*/ 2020696 h 2020696"/>
              <a:gd name="connsiteX5" fmla="*/ 351853 w 773792"/>
              <a:gd name="connsiteY5" fmla="*/ 2000664 h 2020696"/>
              <a:gd name="connsiteX6" fmla="*/ 351853 w 773792"/>
              <a:gd name="connsiteY6" fmla="*/ 20032 h 202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3792" h="2020696">
                <a:moveTo>
                  <a:pt x="369959" y="0"/>
                </a:moveTo>
                <a:lnTo>
                  <a:pt x="437937" y="74795"/>
                </a:lnTo>
                <a:cubicBezTo>
                  <a:pt x="647753" y="329032"/>
                  <a:pt x="773792" y="654971"/>
                  <a:pt x="773792" y="1010348"/>
                </a:cubicBezTo>
                <a:cubicBezTo>
                  <a:pt x="773792" y="1365725"/>
                  <a:pt x="647753" y="1691664"/>
                  <a:pt x="437937" y="1945902"/>
                </a:cubicBezTo>
                <a:lnTo>
                  <a:pt x="369959" y="2020696"/>
                </a:lnTo>
                <a:lnTo>
                  <a:pt x="351853" y="2000664"/>
                </a:lnTo>
                <a:cubicBezTo>
                  <a:pt x="-117285" y="1425470"/>
                  <a:pt x="-117285" y="595227"/>
                  <a:pt x="351853" y="20032"/>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a:solidFill>
                  <a:schemeClr val="tx1"/>
                </a:solidFill>
              </a:rPr>
              <a:t>02</a:t>
            </a:r>
          </a:p>
        </p:txBody>
      </p:sp>
      <p:sp>
        <p:nvSpPr>
          <p:cNvPr id="7" name="01">
            <a:extLst>
              <a:ext uri="{FF2B5EF4-FFF2-40B4-BE49-F238E27FC236}">
                <a16:creationId xmlns:a16="http://schemas.microsoft.com/office/drawing/2014/main" id="{D69CEAC0-9736-4B86-BE5A-636B80110AC5}"/>
              </a:ext>
            </a:extLst>
          </p:cNvPr>
          <p:cNvSpPr/>
          <p:nvPr/>
        </p:nvSpPr>
        <p:spPr>
          <a:xfrm>
            <a:off x="5122530" y="2230308"/>
            <a:ext cx="2064328" cy="768152"/>
          </a:xfrm>
          <a:custGeom>
            <a:avLst/>
            <a:gdLst>
              <a:gd name="connsiteX0" fmla="*/ 993737 w 1978839"/>
              <a:gd name="connsiteY0" fmla="*/ 0 h 736341"/>
              <a:gd name="connsiteX1" fmla="*/ 1929291 w 1978839"/>
              <a:gd name="connsiteY1" fmla="*/ 335855 h 736341"/>
              <a:gd name="connsiteX2" fmla="*/ 1978839 w 1978839"/>
              <a:gd name="connsiteY2" fmla="*/ 380887 h 736341"/>
              <a:gd name="connsiteX3" fmla="*/ 1974854 w 1978839"/>
              <a:gd name="connsiteY3" fmla="*/ 384489 h 736341"/>
              <a:gd name="connsiteX4" fmla="*/ 121196 w 1978839"/>
              <a:gd name="connsiteY4" fmla="*/ 477838 h 736341"/>
              <a:gd name="connsiteX5" fmla="*/ 0 w 1978839"/>
              <a:gd name="connsiteY5" fmla="*/ 388736 h 736341"/>
              <a:gd name="connsiteX6" fmla="*/ 58184 w 1978839"/>
              <a:gd name="connsiteY6" fmla="*/ 335855 h 736341"/>
              <a:gd name="connsiteX7" fmla="*/ 993737 w 1978839"/>
              <a:gd name="connsiteY7" fmla="*/ 0 h 73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8839" h="736341">
                <a:moveTo>
                  <a:pt x="993737" y="0"/>
                </a:moveTo>
                <a:cubicBezTo>
                  <a:pt x="1349114" y="0"/>
                  <a:pt x="1675053" y="126039"/>
                  <a:pt x="1929291" y="335855"/>
                </a:cubicBezTo>
                <a:lnTo>
                  <a:pt x="1978839" y="380887"/>
                </a:lnTo>
                <a:lnTo>
                  <a:pt x="1974854" y="384489"/>
                </a:lnTo>
                <a:cubicBezTo>
                  <a:pt x="1440745" y="820116"/>
                  <a:pt x="686722" y="851232"/>
                  <a:pt x="121196" y="477838"/>
                </a:cubicBezTo>
                <a:lnTo>
                  <a:pt x="0" y="388736"/>
                </a:lnTo>
                <a:lnTo>
                  <a:pt x="58184" y="335855"/>
                </a:lnTo>
                <a:cubicBezTo>
                  <a:pt x="312422" y="126039"/>
                  <a:pt x="638360" y="0"/>
                  <a:pt x="993737"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solidFill>
                  <a:schemeClr val="tx1"/>
                </a:solidFill>
              </a:rPr>
              <a:t>01</a:t>
            </a:r>
          </a:p>
        </p:txBody>
      </p:sp>
      <p:sp>
        <p:nvSpPr>
          <p:cNvPr id="19" name="Heading 4">
            <a:extLst>
              <a:ext uri="{FF2B5EF4-FFF2-40B4-BE49-F238E27FC236}">
                <a16:creationId xmlns:a16="http://schemas.microsoft.com/office/drawing/2014/main" id="{81682EEE-20D0-481C-8D54-987C418422A2}"/>
              </a:ext>
            </a:extLst>
          </p:cNvPr>
          <p:cNvSpPr>
            <a:spLocks noGrp="1"/>
          </p:cNvSpPr>
          <p:nvPr>
            <p:ph type="body" sz="quarter" idx="12" hasCustomPrompt="1"/>
          </p:nvPr>
        </p:nvSpPr>
        <p:spPr>
          <a:xfrm rot="16200000">
            <a:off x="3446652" y="3380453"/>
            <a:ext cx="2063750" cy="768350"/>
          </a:xfrm>
          <a:prstGeom prst="rect">
            <a:avLst/>
          </a:prstGeom>
        </p:spPr>
        <p:txBody>
          <a:bodyPr>
            <a:prstTxWarp prst="textArchUp">
              <a:avLst/>
            </a:prstTxWarp>
          </a:bodyPr>
          <a:lstStyle>
            <a:lvl1pPr marL="0" indent="0" algn="ctr">
              <a:buNone/>
              <a:defRPr>
                <a:solidFill>
                  <a:schemeClr val="bg1"/>
                </a:solidFill>
                <a:latin typeface="+mj-lt"/>
              </a:defRPr>
            </a:lvl1pPr>
          </a:lstStyle>
          <a:p>
            <a:pPr lvl="0"/>
            <a:r>
              <a:rPr lang="en-US" dirty="0"/>
              <a:t>Heading/ Content</a:t>
            </a:r>
          </a:p>
        </p:txBody>
      </p:sp>
      <p:sp>
        <p:nvSpPr>
          <p:cNvPr id="18" name="Heading 3">
            <a:extLst>
              <a:ext uri="{FF2B5EF4-FFF2-40B4-BE49-F238E27FC236}">
                <a16:creationId xmlns:a16="http://schemas.microsoft.com/office/drawing/2014/main" id="{5E6F5B62-97C4-421D-B0E0-8F5EFFE8B510}"/>
              </a:ext>
            </a:extLst>
          </p:cNvPr>
          <p:cNvSpPr>
            <a:spLocks noGrp="1"/>
          </p:cNvSpPr>
          <p:nvPr>
            <p:ph type="body" sz="quarter" idx="11" hasCustomPrompt="1"/>
          </p:nvPr>
        </p:nvSpPr>
        <p:spPr>
          <a:xfrm>
            <a:off x="5122819" y="4937137"/>
            <a:ext cx="2063750" cy="768350"/>
          </a:xfrm>
          <a:prstGeom prst="rect">
            <a:avLst/>
          </a:prstGeom>
        </p:spPr>
        <p:txBody>
          <a:bodyPr>
            <a:prstTxWarp prst="textArchDown">
              <a:avLst/>
            </a:prstTxWarp>
          </a:bodyPr>
          <a:lstStyle>
            <a:lvl1pPr marL="0" indent="0" algn="ctr">
              <a:buNone/>
              <a:defRPr>
                <a:solidFill>
                  <a:schemeClr val="bg1"/>
                </a:solidFill>
                <a:latin typeface="+mj-lt"/>
              </a:defRPr>
            </a:lvl1pPr>
          </a:lstStyle>
          <a:p>
            <a:pPr lvl="0"/>
            <a:r>
              <a:rPr lang="en-US" dirty="0"/>
              <a:t>Heading/ Content</a:t>
            </a:r>
          </a:p>
        </p:txBody>
      </p:sp>
      <p:sp>
        <p:nvSpPr>
          <p:cNvPr id="20" name="Heading 2">
            <a:extLst>
              <a:ext uri="{FF2B5EF4-FFF2-40B4-BE49-F238E27FC236}">
                <a16:creationId xmlns:a16="http://schemas.microsoft.com/office/drawing/2014/main" id="{0C669827-C60F-40EC-A311-6746E88C9A34}"/>
              </a:ext>
            </a:extLst>
          </p:cNvPr>
          <p:cNvSpPr>
            <a:spLocks noGrp="1"/>
          </p:cNvSpPr>
          <p:nvPr>
            <p:ph type="body" sz="quarter" idx="13" hasCustomPrompt="1"/>
          </p:nvPr>
        </p:nvSpPr>
        <p:spPr>
          <a:xfrm rot="5400000">
            <a:off x="6679890" y="3340410"/>
            <a:ext cx="2063750" cy="768350"/>
          </a:xfrm>
          <a:prstGeom prst="rect">
            <a:avLst/>
          </a:prstGeom>
        </p:spPr>
        <p:txBody>
          <a:bodyPr>
            <a:prstTxWarp prst="textArchUp">
              <a:avLst/>
            </a:prstTxWarp>
          </a:bodyPr>
          <a:lstStyle>
            <a:lvl1pPr marL="0" indent="0" algn="ctr">
              <a:buNone/>
              <a:defRPr>
                <a:solidFill>
                  <a:schemeClr val="bg1"/>
                </a:solidFill>
                <a:latin typeface="+mj-lt"/>
              </a:defRPr>
            </a:lvl1pPr>
          </a:lstStyle>
          <a:p>
            <a:pPr lvl="0"/>
            <a:r>
              <a:rPr lang="en-US" dirty="0"/>
              <a:t>Heading/ Content</a:t>
            </a:r>
          </a:p>
        </p:txBody>
      </p:sp>
      <p:sp>
        <p:nvSpPr>
          <p:cNvPr id="16" name="Heading 1">
            <a:extLst>
              <a:ext uri="{FF2B5EF4-FFF2-40B4-BE49-F238E27FC236}">
                <a16:creationId xmlns:a16="http://schemas.microsoft.com/office/drawing/2014/main" id="{B3FCB490-7B64-4341-80D8-923F945A1C6A}"/>
              </a:ext>
            </a:extLst>
          </p:cNvPr>
          <p:cNvSpPr>
            <a:spLocks noGrp="1"/>
          </p:cNvSpPr>
          <p:nvPr>
            <p:ph type="body" sz="quarter" idx="10" hasCustomPrompt="1"/>
          </p:nvPr>
        </p:nvSpPr>
        <p:spPr>
          <a:xfrm>
            <a:off x="5122819" y="1745027"/>
            <a:ext cx="2063750" cy="768350"/>
          </a:xfrm>
          <a:prstGeom prst="rect">
            <a:avLst/>
          </a:prstGeom>
        </p:spPr>
        <p:txBody>
          <a:bodyPr>
            <a:prstTxWarp prst="textArchUp">
              <a:avLst/>
            </a:prstTxWarp>
          </a:bodyPr>
          <a:lstStyle>
            <a:lvl1pPr marL="0" indent="0" algn="ctr">
              <a:buNone/>
              <a:defRPr>
                <a:solidFill>
                  <a:schemeClr val="bg1"/>
                </a:solidFill>
                <a:latin typeface="+mj-lt"/>
              </a:defRPr>
            </a:lvl1pPr>
          </a:lstStyle>
          <a:p>
            <a:pPr lvl="0"/>
            <a:r>
              <a:rPr lang="en-US" dirty="0"/>
              <a:t>Heading/ Content</a:t>
            </a:r>
          </a:p>
        </p:txBody>
      </p:sp>
      <p:sp>
        <p:nvSpPr>
          <p:cNvPr id="2" name="Title 1">
            <a:extLst>
              <a:ext uri="{FF2B5EF4-FFF2-40B4-BE49-F238E27FC236}">
                <a16:creationId xmlns:a16="http://schemas.microsoft.com/office/drawing/2014/main" id="{17534BDF-0A83-43C3-82A4-FE8BB3C740C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1427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1_Six Section_Info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BC17-2EE0-48C7-9B2E-1697B39E405B}"/>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64A5F70B-CABB-4A58-8E29-4ABDF6EDC109}"/>
              </a:ext>
            </a:extLst>
          </p:cNvPr>
          <p:cNvCxnSpPr>
            <a:cxnSpLocks/>
            <a:stCxn id="26" idx="2"/>
          </p:cNvCxnSpPr>
          <p:nvPr/>
        </p:nvCxnSpPr>
        <p:spPr>
          <a:xfrm flipH="1" flipV="1">
            <a:off x="5009922" y="2061276"/>
            <a:ext cx="1053426" cy="1868471"/>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635DFF1-6B79-4A3D-8B6D-28A28D579D20}"/>
              </a:ext>
            </a:extLst>
          </p:cNvPr>
          <p:cNvCxnSpPr>
            <a:cxnSpLocks/>
            <a:stCxn id="26" idx="2"/>
          </p:cNvCxnSpPr>
          <p:nvPr/>
        </p:nvCxnSpPr>
        <p:spPr>
          <a:xfrm flipV="1">
            <a:off x="6063348" y="2061276"/>
            <a:ext cx="1121439" cy="1868471"/>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AB2D0F2-9E28-4076-92B6-ABA363692A46}"/>
              </a:ext>
            </a:extLst>
          </p:cNvPr>
          <p:cNvCxnSpPr>
            <a:cxnSpLocks/>
            <a:stCxn id="27" idx="2"/>
          </p:cNvCxnSpPr>
          <p:nvPr/>
        </p:nvCxnSpPr>
        <p:spPr>
          <a:xfrm flipH="1">
            <a:off x="5010657" y="3929746"/>
            <a:ext cx="1053145" cy="1906799"/>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8FF84EF-F896-4606-ADD7-E3A4496ACB54}"/>
              </a:ext>
            </a:extLst>
          </p:cNvPr>
          <p:cNvCxnSpPr>
            <a:cxnSpLocks/>
            <a:stCxn id="24" idx="2"/>
          </p:cNvCxnSpPr>
          <p:nvPr/>
        </p:nvCxnSpPr>
        <p:spPr>
          <a:xfrm>
            <a:off x="6063348" y="3929746"/>
            <a:ext cx="1119542" cy="1905208"/>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B78F73-8ADC-4182-8E4E-24641628BEE3}"/>
              </a:ext>
            </a:extLst>
          </p:cNvPr>
          <p:cNvCxnSpPr>
            <a:cxnSpLocks/>
            <a:stCxn id="26" idx="2"/>
          </p:cNvCxnSpPr>
          <p:nvPr/>
        </p:nvCxnSpPr>
        <p:spPr>
          <a:xfrm flipH="1">
            <a:off x="4214964" y="3929747"/>
            <a:ext cx="1848384" cy="19163"/>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978A056-F33C-4269-ACC0-6B39670540F7}"/>
              </a:ext>
            </a:extLst>
          </p:cNvPr>
          <p:cNvCxnSpPr>
            <a:cxnSpLocks/>
            <a:stCxn id="24" idx="2"/>
          </p:cNvCxnSpPr>
          <p:nvPr/>
        </p:nvCxnSpPr>
        <p:spPr>
          <a:xfrm>
            <a:off x="6063348" y="3929746"/>
            <a:ext cx="1915586" cy="19164"/>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5F8FB86-45DF-477C-BADD-900EBFC68508}"/>
              </a:ext>
            </a:extLst>
          </p:cNvPr>
          <p:cNvSpPr/>
          <p:nvPr/>
        </p:nvSpPr>
        <p:spPr>
          <a:xfrm>
            <a:off x="2194001" y="1616658"/>
            <a:ext cx="2880408" cy="888696"/>
          </a:xfrm>
          <a:prstGeom prst="roundRect">
            <a:avLst>
              <a:gd name="adj" fmla="val 50000"/>
            </a:avLst>
          </a:prstGeom>
          <a:solidFill>
            <a:schemeClr val="accent6"/>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0" name="Rectangle: Rounded Corners 9">
            <a:extLst>
              <a:ext uri="{FF2B5EF4-FFF2-40B4-BE49-F238E27FC236}">
                <a16:creationId xmlns:a16="http://schemas.microsoft.com/office/drawing/2014/main" id="{B9FF0E2E-31F2-4441-A4B9-06ADE79A6A77}"/>
              </a:ext>
            </a:extLst>
          </p:cNvPr>
          <p:cNvSpPr/>
          <p:nvPr/>
        </p:nvSpPr>
        <p:spPr>
          <a:xfrm>
            <a:off x="7117592" y="1616658"/>
            <a:ext cx="2880408" cy="888696"/>
          </a:xfrm>
          <a:prstGeom prst="roundRect">
            <a:avLst>
              <a:gd name="adj" fmla="val 50000"/>
            </a:avLst>
          </a:prstGeom>
          <a:solidFill>
            <a:schemeClr val="tx2"/>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1" name="Rectangle: Rounded Corners 10">
            <a:extLst>
              <a:ext uri="{FF2B5EF4-FFF2-40B4-BE49-F238E27FC236}">
                <a16:creationId xmlns:a16="http://schemas.microsoft.com/office/drawing/2014/main" id="{03F3EAE0-1375-45CE-9507-D78AB0851630}"/>
              </a:ext>
            </a:extLst>
          </p:cNvPr>
          <p:cNvSpPr/>
          <p:nvPr/>
        </p:nvSpPr>
        <p:spPr>
          <a:xfrm>
            <a:off x="1350992" y="3504561"/>
            <a:ext cx="2880408" cy="888696"/>
          </a:xfrm>
          <a:prstGeom prst="roundRect">
            <a:avLst>
              <a:gd name="adj" fmla="val 50000"/>
            </a:avLst>
          </a:prstGeom>
          <a:solidFill>
            <a:schemeClr val="accent5"/>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2" name="Rectangle: Rounded Corners 11">
            <a:extLst>
              <a:ext uri="{FF2B5EF4-FFF2-40B4-BE49-F238E27FC236}">
                <a16:creationId xmlns:a16="http://schemas.microsoft.com/office/drawing/2014/main" id="{8323E34E-2C74-4C98-A01F-9EC39B9D82E9}"/>
              </a:ext>
            </a:extLst>
          </p:cNvPr>
          <p:cNvSpPr/>
          <p:nvPr/>
        </p:nvSpPr>
        <p:spPr>
          <a:xfrm>
            <a:off x="7960600" y="3504561"/>
            <a:ext cx="2880408" cy="888696"/>
          </a:xfrm>
          <a:prstGeom prst="roundRect">
            <a:avLst>
              <a:gd name="adj" fmla="val 50000"/>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3" name="Rectangle: Rounded Corners 12">
            <a:extLst>
              <a:ext uri="{FF2B5EF4-FFF2-40B4-BE49-F238E27FC236}">
                <a16:creationId xmlns:a16="http://schemas.microsoft.com/office/drawing/2014/main" id="{56C51243-46FD-48C1-A1D9-5A017EE498BA}"/>
              </a:ext>
            </a:extLst>
          </p:cNvPr>
          <p:cNvSpPr/>
          <p:nvPr/>
        </p:nvSpPr>
        <p:spPr>
          <a:xfrm>
            <a:off x="2204189" y="5391402"/>
            <a:ext cx="2880408" cy="888696"/>
          </a:xfrm>
          <a:prstGeom prst="roundRect">
            <a:avLst>
              <a:gd name="adj" fmla="val 50000"/>
            </a:avLst>
          </a:prstGeom>
          <a:solidFill>
            <a:schemeClr val="accent4"/>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4" name="Rectangle: Rounded Corners 13">
            <a:extLst>
              <a:ext uri="{FF2B5EF4-FFF2-40B4-BE49-F238E27FC236}">
                <a16:creationId xmlns:a16="http://schemas.microsoft.com/office/drawing/2014/main" id="{530858DB-241B-4B9E-95CF-4E2F9260FDD5}"/>
              </a:ext>
            </a:extLst>
          </p:cNvPr>
          <p:cNvSpPr/>
          <p:nvPr/>
        </p:nvSpPr>
        <p:spPr>
          <a:xfrm>
            <a:off x="7107404" y="5391402"/>
            <a:ext cx="2880408" cy="888696"/>
          </a:xfrm>
          <a:prstGeom prst="roundRect">
            <a:avLst>
              <a:gd name="adj" fmla="val 50000"/>
            </a:avLst>
          </a:prstGeom>
          <a:solidFill>
            <a:schemeClr val="accent2"/>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5" name="Oval 14">
            <a:extLst>
              <a:ext uri="{FF2B5EF4-FFF2-40B4-BE49-F238E27FC236}">
                <a16:creationId xmlns:a16="http://schemas.microsoft.com/office/drawing/2014/main" id="{D798092F-7B5F-4806-8F75-BB9B501EA198}"/>
              </a:ext>
            </a:extLst>
          </p:cNvPr>
          <p:cNvSpPr/>
          <p:nvPr/>
        </p:nvSpPr>
        <p:spPr>
          <a:xfrm>
            <a:off x="1447021" y="3589046"/>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6" name="Oval 15">
            <a:extLst>
              <a:ext uri="{FF2B5EF4-FFF2-40B4-BE49-F238E27FC236}">
                <a16:creationId xmlns:a16="http://schemas.microsoft.com/office/drawing/2014/main" id="{88DB0E15-2E36-4482-A5CD-243D48EAD180}"/>
              </a:ext>
            </a:extLst>
          </p:cNvPr>
          <p:cNvSpPr/>
          <p:nvPr/>
        </p:nvSpPr>
        <p:spPr>
          <a:xfrm>
            <a:off x="2300361" y="1701142"/>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7" name="Oval 16">
            <a:extLst>
              <a:ext uri="{FF2B5EF4-FFF2-40B4-BE49-F238E27FC236}">
                <a16:creationId xmlns:a16="http://schemas.microsoft.com/office/drawing/2014/main" id="{86668F20-711C-41FF-AFF3-A78BEBBF9AB7}"/>
              </a:ext>
            </a:extLst>
          </p:cNvPr>
          <p:cNvSpPr/>
          <p:nvPr/>
        </p:nvSpPr>
        <p:spPr>
          <a:xfrm>
            <a:off x="2300361" y="5475886"/>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8" name="Oval 17">
            <a:extLst>
              <a:ext uri="{FF2B5EF4-FFF2-40B4-BE49-F238E27FC236}">
                <a16:creationId xmlns:a16="http://schemas.microsoft.com/office/drawing/2014/main" id="{0E04E44B-70AE-4331-A69A-830AE1BB87C7}"/>
              </a:ext>
            </a:extLst>
          </p:cNvPr>
          <p:cNvSpPr/>
          <p:nvPr/>
        </p:nvSpPr>
        <p:spPr>
          <a:xfrm>
            <a:off x="9171913" y="1701142"/>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9" name="Oval 18">
            <a:extLst>
              <a:ext uri="{FF2B5EF4-FFF2-40B4-BE49-F238E27FC236}">
                <a16:creationId xmlns:a16="http://schemas.microsoft.com/office/drawing/2014/main" id="{46F01A18-B938-4238-8782-2E9AF2C960FC}"/>
              </a:ext>
            </a:extLst>
          </p:cNvPr>
          <p:cNvSpPr/>
          <p:nvPr/>
        </p:nvSpPr>
        <p:spPr>
          <a:xfrm>
            <a:off x="9171913" y="5475886"/>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20" name="Oval 19">
            <a:extLst>
              <a:ext uri="{FF2B5EF4-FFF2-40B4-BE49-F238E27FC236}">
                <a16:creationId xmlns:a16="http://schemas.microsoft.com/office/drawing/2014/main" id="{48BFF1C6-598B-4485-B80A-C376E9529086}"/>
              </a:ext>
            </a:extLst>
          </p:cNvPr>
          <p:cNvSpPr/>
          <p:nvPr/>
        </p:nvSpPr>
        <p:spPr>
          <a:xfrm>
            <a:off x="10025254" y="3589046"/>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21" name="TextBox 20">
            <a:extLst>
              <a:ext uri="{FF2B5EF4-FFF2-40B4-BE49-F238E27FC236}">
                <a16:creationId xmlns:a16="http://schemas.microsoft.com/office/drawing/2014/main" id="{E7328F4D-383D-412D-941B-554BC2D99F90}"/>
              </a:ext>
            </a:extLst>
          </p:cNvPr>
          <p:cNvSpPr txBox="1"/>
          <p:nvPr/>
        </p:nvSpPr>
        <p:spPr>
          <a:xfrm>
            <a:off x="4739740" y="2546329"/>
            <a:ext cx="559324" cy="520974"/>
          </a:xfrm>
          <a:prstGeom prst="rect">
            <a:avLst/>
          </a:prstGeom>
          <a:noFill/>
        </p:spPr>
        <p:txBody>
          <a:bodyPr wrap="none" rtlCol="0" anchor="ctr">
            <a:spAutoFit/>
          </a:bodyPr>
          <a:lstStyle/>
          <a:p>
            <a:pPr algn="ctr"/>
            <a:r>
              <a:rPr lang="en-US" sz="2400">
                <a:solidFill>
                  <a:schemeClr val="tx1">
                    <a:lumMod val="50000"/>
                    <a:lumOff val="50000"/>
                  </a:schemeClr>
                </a:solidFill>
              </a:rPr>
              <a:t>06</a:t>
            </a:r>
          </a:p>
        </p:txBody>
      </p:sp>
      <p:sp>
        <p:nvSpPr>
          <p:cNvPr id="22" name="TextBox 21">
            <a:extLst>
              <a:ext uri="{FF2B5EF4-FFF2-40B4-BE49-F238E27FC236}">
                <a16:creationId xmlns:a16="http://schemas.microsoft.com/office/drawing/2014/main" id="{659D0B37-B013-4173-8340-5EE4F5F76F46}"/>
              </a:ext>
            </a:extLst>
          </p:cNvPr>
          <p:cNvSpPr txBox="1"/>
          <p:nvPr/>
        </p:nvSpPr>
        <p:spPr>
          <a:xfrm>
            <a:off x="6212278" y="2198452"/>
            <a:ext cx="559324" cy="520974"/>
          </a:xfrm>
          <a:prstGeom prst="rect">
            <a:avLst/>
          </a:prstGeom>
          <a:noFill/>
        </p:spPr>
        <p:txBody>
          <a:bodyPr wrap="none" rtlCol="0" anchor="ctr">
            <a:spAutoFit/>
          </a:bodyPr>
          <a:lstStyle/>
          <a:p>
            <a:pPr algn="ctr"/>
            <a:r>
              <a:rPr lang="en-US" sz="2400">
                <a:solidFill>
                  <a:schemeClr val="tx1">
                    <a:lumMod val="50000"/>
                    <a:lumOff val="50000"/>
                  </a:schemeClr>
                </a:solidFill>
              </a:rPr>
              <a:t>01</a:t>
            </a:r>
          </a:p>
        </p:txBody>
      </p:sp>
      <p:grpSp>
        <p:nvGrpSpPr>
          <p:cNvPr id="23" name="Group 22">
            <a:extLst>
              <a:ext uri="{FF2B5EF4-FFF2-40B4-BE49-F238E27FC236}">
                <a16:creationId xmlns:a16="http://schemas.microsoft.com/office/drawing/2014/main" id="{465EE718-775A-4751-B9B6-33AF97D1C20C}"/>
              </a:ext>
            </a:extLst>
          </p:cNvPr>
          <p:cNvGrpSpPr/>
          <p:nvPr/>
        </p:nvGrpSpPr>
        <p:grpSpPr>
          <a:xfrm>
            <a:off x="4350474" y="2134665"/>
            <a:ext cx="3427245" cy="3591659"/>
            <a:chOff x="4853987" y="2234166"/>
            <a:chExt cx="2485924" cy="2605179"/>
          </a:xfrm>
        </p:grpSpPr>
        <p:sp>
          <p:nvSpPr>
            <p:cNvPr id="24" name="Freeform 6">
              <a:extLst>
                <a:ext uri="{FF2B5EF4-FFF2-40B4-BE49-F238E27FC236}">
                  <a16:creationId xmlns:a16="http://schemas.microsoft.com/office/drawing/2014/main" id="{8166F379-5E94-423F-B251-6B1C43585490}"/>
                </a:ext>
              </a:extLst>
            </p:cNvPr>
            <p:cNvSpPr>
              <a:spLocks/>
            </p:cNvSpPr>
            <p:nvPr/>
          </p:nvSpPr>
          <p:spPr bwMode="auto">
            <a:xfrm>
              <a:off x="6096406" y="3536213"/>
              <a:ext cx="1243505" cy="1079799"/>
            </a:xfrm>
            <a:custGeom>
              <a:avLst/>
              <a:gdLst>
                <a:gd name="T0" fmla="*/ 2921 w 2921"/>
                <a:gd name="T1" fmla="*/ 0 h 2530"/>
                <a:gd name="T2" fmla="*/ 1461 w 2921"/>
                <a:gd name="T3" fmla="*/ 2530 h 2530"/>
                <a:gd name="T4" fmla="*/ 0 w 2921"/>
                <a:gd name="T5" fmla="*/ 0 h 2530"/>
                <a:gd name="T6" fmla="*/ 2921 w 2921"/>
                <a:gd name="T7" fmla="*/ 0 h 2530"/>
              </a:gdLst>
              <a:ahLst/>
              <a:cxnLst>
                <a:cxn ang="0">
                  <a:pos x="T0" y="T1"/>
                </a:cxn>
                <a:cxn ang="0">
                  <a:pos x="T2" y="T3"/>
                </a:cxn>
                <a:cxn ang="0">
                  <a:pos x="T4" y="T5"/>
                </a:cxn>
                <a:cxn ang="0">
                  <a:pos x="T6" y="T7"/>
                </a:cxn>
              </a:cxnLst>
              <a:rect l="0" t="0" r="r" b="b"/>
              <a:pathLst>
                <a:path w="2921" h="2530">
                  <a:moveTo>
                    <a:pt x="2921" y="0"/>
                  </a:moveTo>
                  <a:cubicBezTo>
                    <a:pt x="2921" y="1044"/>
                    <a:pt x="2364" y="2008"/>
                    <a:pt x="1461" y="2530"/>
                  </a:cubicBezTo>
                  <a:lnTo>
                    <a:pt x="0" y="0"/>
                  </a:lnTo>
                  <a:lnTo>
                    <a:pt x="2921" y="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grpSp>
          <p:nvGrpSpPr>
            <p:cNvPr id="25" name="Group 24">
              <a:extLst>
                <a:ext uri="{FF2B5EF4-FFF2-40B4-BE49-F238E27FC236}">
                  <a16:creationId xmlns:a16="http://schemas.microsoft.com/office/drawing/2014/main" id="{9AD1E411-6623-4E4C-90A3-943A273AB4FB}"/>
                </a:ext>
              </a:extLst>
            </p:cNvPr>
            <p:cNvGrpSpPr/>
            <p:nvPr/>
          </p:nvGrpSpPr>
          <p:grpSpPr>
            <a:xfrm>
              <a:off x="4853987" y="2234166"/>
              <a:ext cx="2485924" cy="2605179"/>
              <a:chOff x="4853987" y="2234166"/>
              <a:chExt cx="2485924" cy="2605179"/>
            </a:xfrm>
          </p:grpSpPr>
          <p:sp>
            <p:nvSpPr>
              <p:cNvPr id="26" name="Freeform 5">
                <a:extLst>
                  <a:ext uri="{FF2B5EF4-FFF2-40B4-BE49-F238E27FC236}">
                    <a16:creationId xmlns:a16="http://schemas.microsoft.com/office/drawing/2014/main" id="{96E11D64-6F94-4FB0-B709-9996835C052D}"/>
                  </a:ext>
                </a:extLst>
              </p:cNvPr>
              <p:cNvSpPr>
                <a:spLocks/>
              </p:cNvSpPr>
              <p:nvPr/>
            </p:nvSpPr>
            <p:spPr bwMode="auto">
              <a:xfrm>
                <a:off x="6096406" y="2456414"/>
                <a:ext cx="1243505" cy="1079799"/>
              </a:xfrm>
              <a:custGeom>
                <a:avLst/>
                <a:gdLst>
                  <a:gd name="T0" fmla="*/ 1461 w 2921"/>
                  <a:gd name="T1" fmla="*/ 0 h 2529"/>
                  <a:gd name="T2" fmla="*/ 2921 w 2921"/>
                  <a:gd name="T3" fmla="*/ 2529 h 2529"/>
                  <a:gd name="T4" fmla="*/ 0 w 2921"/>
                  <a:gd name="T5" fmla="*/ 2529 h 2529"/>
                  <a:gd name="T6" fmla="*/ 1461 w 2921"/>
                  <a:gd name="T7" fmla="*/ 0 h 2529"/>
                </a:gdLst>
                <a:ahLst/>
                <a:cxnLst>
                  <a:cxn ang="0">
                    <a:pos x="T0" y="T1"/>
                  </a:cxn>
                  <a:cxn ang="0">
                    <a:pos x="T2" y="T3"/>
                  </a:cxn>
                  <a:cxn ang="0">
                    <a:pos x="T4" y="T5"/>
                  </a:cxn>
                  <a:cxn ang="0">
                    <a:pos x="T6" y="T7"/>
                  </a:cxn>
                </a:cxnLst>
                <a:rect l="0" t="0" r="r" b="b"/>
                <a:pathLst>
                  <a:path w="2921" h="2529">
                    <a:moveTo>
                      <a:pt x="1461" y="0"/>
                    </a:moveTo>
                    <a:cubicBezTo>
                      <a:pt x="2364" y="522"/>
                      <a:pt x="2921" y="1486"/>
                      <a:pt x="2921" y="2529"/>
                    </a:cubicBezTo>
                    <a:lnTo>
                      <a:pt x="0" y="2529"/>
                    </a:lnTo>
                    <a:lnTo>
                      <a:pt x="1461" y="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27" name="Freeform 7">
                <a:extLst>
                  <a:ext uri="{FF2B5EF4-FFF2-40B4-BE49-F238E27FC236}">
                    <a16:creationId xmlns:a16="http://schemas.microsoft.com/office/drawing/2014/main" id="{BCE530F5-293A-4314-A0F6-B91CD35F9EDF}"/>
                  </a:ext>
                </a:extLst>
              </p:cNvPr>
              <p:cNvSpPr>
                <a:spLocks/>
              </p:cNvSpPr>
              <p:nvPr/>
            </p:nvSpPr>
            <p:spPr bwMode="auto">
              <a:xfrm>
                <a:off x="5475196" y="3536213"/>
                <a:ext cx="1243505" cy="1303132"/>
              </a:xfrm>
              <a:custGeom>
                <a:avLst/>
                <a:gdLst>
                  <a:gd name="T0" fmla="*/ 2921 w 2921"/>
                  <a:gd name="T1" fmla="*/ 2530 h 3052"/>
                  <a:gd name="T2" fmla="*/ 0 w 2921"/>
                  <a:gd name="T3" fmla="*/ 2530 h 3052"/>
                  <a:gd name="T4" fmla="*/ 1460 w 2921"/>
                  <a:gd name="T5" fmla="*/ 0 h 3052"/>
                  <a:gd name="T6" fmla="*/ 2921 w 2921"/>
                  <a:gd name="T7" fmla="*/ 2530 h 3052"/>
                </a:gdLst>
                <a:ahLst/>
                <a:cxnLst>
                  <a:cxn ang="0">
                    <a:pos x="T0" y="T1"/>
                  </a:cxn>
                  <a:cxn ang="0">
                    <a:pos x="T2" y="T3"/>
                  </a:cxn>
                  <a:cxn ang="0">
                    <a:pos x="T4" y="T5"/>
                  </a:cxn>
                  <a:cxn ang="0">
                    <a:pos x="T6" y="T7"/>
                  </a:cxn>
                </a:cxnLst>
                <a:rect l="0" t="0" r="r" b="b"/>
                <a:pathLst>
                  <a:path w="2921" h="3052">
                    <a:moveTo>
                      <a:pt x="2921" y="2530"/>
                    </a:moveTo>
                    <a:cubicBezTo>
                      <a:pt x="2017" y="3052"/>
                      <a:pt x="904" y="3052"/>
                      <a:pt x="0" y="2530"/>
                    </a:cubicBezTo>
                    <a:lnTo>
                      <a:pt x="1460" y="0"/>
                    </a:lnTo>
                    <a:lnTo>
                      <a:pt x="2921" y="253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28" name="Freeform 8">
                <a:extLst>
                  <a:ext uri="{FF2B5EF4-FFF2-40B4-BE49-F238E27FC236}">
                    <a16:creationId xmlns:a16="http://schemas.microsoft.com/office/drawing/2014/main" id="{A13F4972-05A0-48A0-BB5E-4932D2185272}"/>
                  </a:ext>
                </a:extLst>
              </p:cNvPr>
              <p:cNvSpPr>
                <a:spLocks/>
              </p:cNvSpPr>
              <p:nvPr/>
            </p:nvSpPr>
            <p:spPr bwMode="auto">
              <a:xfrm>
                <a:off x="4853987" y="3536213"/>
                <a:ext cx="1242420" cy="1079799"/>
              </a:xfrm>
              <a:custGeom>
                <a:avLst/>
                <a:gdLst>
                  <a:gd name="T0" fmla="*/ 1460 w 2920"/>
                  <a:gd name="T1" fmla="*/ 2530 h 2530"/>
                  <a:gd name="T2" fmla="*/ 0 w 2920"/>
                  <a:gd name="T3" fmla="*/ 0 h 2530"/>
                  <a:gd name="T4" fmla="*/ 2920 w 2920"/>
                  <a:gd name="T5" fmla="*/ 0 h 2530"/>
                  <a:gd name="T6" fmla="*/ 1460 w 2920"/>
                  <a:gd name="T7" fmla="*/ 2530 h 2530"/>
                </a:gdLst>
                <a:ahLst/>
                <a:cxnLst>
                  <a:cxn ang="0">
                    <a:pos x="T0" y="T1"/>
                  </a:cxn>
                  <a:cxn ang="0">
                    <a:pos x="T2" y="T3"/>
                  </a:cxn>
                  <a:cxn ang="0">
                    <a:pos x="T4" y="T5"/>
                  </a:cxn>
                  <a:cxn ang="0">
                    <a:pos x="T6" y="T7"/>
                  </a:cxn>
                </a:cxnLst>
                <a:rect l="0" t="0" r="r" b="b"/>
                <a:pathLst>
                  <a:path w="2920" h="2530">
                    <a:moveTo>
                      <a:pt x="1460" y="2530"/>
                    </a:moveTo>
                    <a:cubicBezTo>
                      <a:pt x="557" y="2008"/>
                      <a:pt x="0" y="1044"/>
                      <a:pt x="0" y="0"/>
                    </a:cubicBezTo>
                    <a:lnTo>
                      <a:pt x="2920" y="0"/>
                    </a:lnTo>
                    <a:lnTo>
                      <a:pt x="1460" y="253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29" name="Freeform 9">
                <a:extLst>
                  <a:ext uri="{FF2B5EF4-FFF2-40B4-BE49-F238E27FC236}">
                    <a16:creationId xmlns:a16="http://schemas.microsoft.com/office/drawing/2014/main" id="{966910E8-3C4E-4E63-BDEA-4343B6A86CC6}"/>
                  </a:ext>
                </a:extLst>
              </p:cNvPr>
              <p:cNvSpPr>
                <a:spLocks/>
              </p:cNvSpPr>
              <p:nvPr/>
            </p:nvSpPr>
            <p:spPr bwMode="auto">
              <a:xfrm>
                <a:off x="4853987" y="2456414"/>
                <a:ext cx="1242420" cy="1079799"/>
              </a:xfrm>
              <a:custGeom>
                <a:avLst/>
                <a:gdLst>
                  <a:gd name="T0" fmla="*/ 0 w 2920"/>
                  <a:gd name="T1" fmla="*/ 2529 h 2529"/>
                  <a:gd name="T2" fmla="*/ 1460 w 2920"/>
                  <a:gd name="T3" fmla="*/ 0 h 2529"/>
                  <a:gd name="T4" fmla="*/ 2920 w 2920"/>
                  <a:gd name="T5" fmla="*/ 2529 h 2529"/>
                  <a:gd name="T6" fmla="*/ 0 w 2920"/>
                  <a:gd name="T7" fmla="*/ 2529 h 2529"/>
                </a:gdLst>
                <a:ahLst/>
                <a:cxnLst>
                  <a:cxn ang="0">
                    <a:pos x="T0" y="T1"/>
                  </a:cxn>
                  <a:cxn ang="0">
                    <a:pos x="T2" y="T3"/>
                  </a:cxn>
                  <a:cxn ang="0">
                    <a:pos x="T4" y="T5"/>
                  </a:cxn>
                  <a:cxn ang="0">
                    <a:pos x="T6" y="T7"/>
                  </a:cxn>
                </a:cxnLst>
                <a:rect l="0" t="0" r="r" b="b"/>
                <a:pathLst>
                  <a:path w="2920" h="2529">
                    <a:moveTo>
                      <a:pt x="0" y="2529"/>
                    </a:moveTo>
                    <a:cubicBezTo>
                      <a:pt x="0" y="1486"/>
                      <a:pt x="557" y="522"/>
                      <a:pt x="1460" y="0"/>
                    </a:cubicBezTo>
                    <a:lnTo>
                      <a:pt x="2920" y="2529"/>
                    </a:lnTo>
                    <a:lnTo>
                      <a:pt x="0" y="2529"/>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30" name="Freeform 10">
                <a:extLst>
                  <a:ext uri="{FF2B5EF4-FFF2-40B4-BE49-F238E27FC236}">
                    <a16:creationId xmlns:a16="http://schemas.microsoft.com/office/drawing/2014/main" id="{AC0322CE-2E30-4CDC-A994-E26FDE86B19A}"/>
                  </a:ext>
                </a:extLst>
              </p:cNvPr>
              <p:cNvSpPr>
                <a:spLocks/>
              </p:cNvSpPr>
              <p:nvPr/>
            </p:nvSpPr>
            <p:spPr bwMode="auto">
              <a:xfrm>
                <a:off x="5475196" y="2234166"/>
                <a:ext cx="1243505" cy="1302047"/>
              </a:xfrm>
              <a:custGeom>
                <a:avLst/>
                <a:gdLst>
                  <a:gd name="T0" fmla="*/ 0 w 2921"/>
                  <a:gd name="T1" fmla="*/ 522 h 3051"/>
                  <a:gd name="T2" fmla="*/ 2921 w 2921"/>
                  <a:gd name="T3" fmla="*/ 522 h 3051"/>
                  <a:gd name="T4" fmla="*/ 1460 w 2921"/>
                  <a:gd name="T5" fmla="*/ 3051 h 3051"/>
                  <a:gd name="T6" fmla="*/ 0 w 2921"/>
                  <a:gd name="T7" fmla="*/ 522 h 3051"/>
                </a:gdLst>
                <a:ahLst/>
                <a:cxnLst>
                  <a:cxn ang="0">
                    <a:pos x="T0" y="T1"/>
                  </a:cxn>
                  <a:cxn ang="0">
                    <a:pos x="T2" y="T3"/>
                  </a:cxn>
                  <a:cxn ang="0">
                    <a:pos x="T4" y="T5"/>
                  </a:cxn>
                  <a:cxn ang="0">
                    <a:pos x="T6" y="T7"/>
                  </a:cxn>
                </a:cxnLst>
                <a:rect l="0" t="0" r="r" b="b"/>
                <a:pathLst>
                  <a:path w="2921" h="3051">
                    <a:moveTo>
                      <a:pt x="0" y="522"/>
                    </a:moveTo>
                    <a:cubicBezTo>
                      <a:pt x="904" y="0"/>
                      <a:pt x="2017" y="0"/>
                      <a:pt x="2921" y="522"/>
                    </a:cubicBezTo>
                    <a:lnTo>
                      <a:pt x="1460" y="3051"/>
                    </a:lnTo>
                    <a:lnTo>
                      <a:pt x="0" y="522"/>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31" name="Oval 30">
                <a:extLst>
                  <a:ext uri="{FF2B5EF4-FFF2-40B4-BE49-F238E27FC236}">
                    <a16:creationId xmlns:a16="http://schemas.microsoft.com/office/drawing/2014/main" id="{84330684-C251-4432-AFF9-595EC8121CA7}"/>
                  </a:ext>
                </a:extLst>
              </p:cNvPr>
              <p:cNvSpPr/>
              <p:nvPr/>
            </p:nvSpPr>
            <p:spPr>
              <a:xfrm>
                <a:off x="5093804" y="2530784"/>
                <a:ext cx="2007673" cy="2007673"/>
              </a:xfrm>
              <a:prstGeom prst="ellipse">
                <a:avLst/>
              </a:prstGeom>
              <a:gradFill>
                <a:gsLst>
                  <a:gs pos="0">
                    <a:schemeClr val="bg1">
                      <a:lumMod val="85000"/>
                    </a:schemeClr>
                  </a:gs>
                  <a:gs pos="50000">
                    <a:schemeClr val="bg1">
                      <a:lumMod val="85000"/>
                    </a:schemeClr>
                  </a:gs>
                  <a:gs pos="100000">
                    <a:schemeClr val="bg1">
                      <a:lumMod val="7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00"/>
              </a:p>
            </p:txBody>
          </p:sp>
        </p:grpSp>
      </p:grpSp>
      <p:sp>
        <p:nvSpPr>
          <p:cNvPr id="32" name="Heading 6">
            <a:extLst>
              <a:ext uri="{FF2B5EF4-FFF2-40B4-BE49-F238E27FC236}">
                <a16:creationId xmlns:a16="http://schemas.microsoft.com/office/drawing/2014/main" id="{F01A4475-4071-41AE-BF1E-878DC66BBE1D}"/>
              </a:ext>
            </a:extLst>
          </p:cNvPr>
          <p:cNvSpPr>
            <a:spLocks noGrp="1"/>
          </p:cNvSpPr>
          <p:nvPr>
            <p:ph type="body" sz="quarter" idx="12" hasCustomPrompt="1"/>
          </p:nvPr>
        </p:nvSpPr>
        <p:spPr>
          <a:xfrm>
            <a:off x="3189835" y="1747000"/>
            <a:ext cx="1683107" cy="628007"/>
          </a:xfrm>
          <a:prstGeom prst="rect">
            <a:avLst/>
          </a:prstGeom>
        </p:spPr>
        <p:txBody>
          <a:bodyPr anchor="ctr" anchorCtr="0"/>
          <a:lstStyle>
            <a:lvl1pPr marL="0" indent="0">
              <a:buNone/>
              <a:defRPr sz="1400" b="0">
                <a:solidFill>
                  <a:schemeClr val="tx1"/>
                </a:solidFill>
                <a:latin typeface="+mj-lt"/>
              </a:defRPr>
            </a:lvl1pPr>
          </a:lstStyle>
          <a:p>
            <a:r>
              <a:rPr lang="en-US" dirty="0"/>
              <a:t>Heading 6</a:t>
            </a:r>
          </a:p>
        </p:txBody>
      </p:sp>
      <p:sp>
        <p:nvSpPr>
          <p:cNvPr id="33" name="Heading 5">
            <a:extLst>
              <a:ext uri="{FF2B5EF4-FFF2-40B4-BE49-F238E27FC236}">
                <a16:creationId xmlns:a16="http://schemas.microsoft.com/office/drawing/2014/main" id="{2A6B088A-FBBA-44A9-BBBE-ADFD5416AC81}"/>
              </a:ext>
            </a:extLst>
          </p:cNvPr>
          <p:cNvSpPr>
            <a:spLocks noGrp="1"/>
          </p:cNvSpPr>
          <p:nvPr>
            <p:ph type="body" sz="quarter" idx="21" hasCustomPrompt="1"/>
          </p:nvPr>
        </p:nvSpPr>
        <p:spPr>
          <a:xfrm>
            <a:off x="2237306" y="3661096"/>
            <a:ext cx="1683107" cy="628007"/>
          </a:xfrm>
          <a:prstGeom prst="rect">
            <a:avLst/>
          </a:prstGeom>
        </p:spPr>
        <p:txBody>
          <a:bodyPr anchor="ctr" anchorCtr="0"/>
          <a:lstStyle>
            <a:lvl1pPr marL="0" indent="0">
              <a:buNone/>
              <a:defRPr sz="1400" b="0">
                <a:solidFill>
                  <a:schemeClr val="tx1"/>
                </a:solidFill>
                <a:latin typeface="+mj-lt"/>
              </a:defRPr>
            </a:lvl1pPr>
          </a:lstStyle>
          <a:p>
            <a:r>
              <a:rPr lang="en-US" dirty="0"/>
              <a:t>Heading 5</a:t>
            </a:r>
          </a:p>
        </p:txBody>
      </p:sp>
      <p:sp>
        <p:nvSpPr>
          <p:cNvPr id="34" name="Heading 4">
            <a:extLst>
              <a:ext uri="{FF2B5EF4-FFF2-40B4-BE49-F238E27FC236}">
                <a16:creationId xmlns:a16="http://schemas.microsoft.com/office/drawing/2014/main" id="{4A4B4E8F-2999-407D-8491-94BFC5594D48}"/>
              </a:ext>
            </a:extLst>
          </p:cNvPr>
          <p:cNvSpPr>
            <a:spLocks noGrp="1"/>
          </p:cNvSpPr>
          <p:nvPr>
            <p:ph type="body" sz="quarter" idx="22" hasCustomPrompt="1"/>
          </p:nvPr>
        </p:nvSpPr>
        <p:spPr>
          <a:xfrm>
            <a:off x="3094099" y="5520950"/>
            <a:ext cx="1683107" cy="628007"/>
          </a:xfrm>
          <a:prstGeom prst="rect">
            <a:avLst/>
          </a:prstGeom>
        </p:spPr>
        <p:txBody>
          <a:bodyPr anchor="ctr" anchorCtr="0"/>
          <a:lstStyle>
            <a:lvl1pPr marL="0" indent="0">
              <a:buNone/>
              <a:defRPr sz="1400" b="0">
                <a:solidFill>
                  <a:schemeClr val="tx1"/>
                </a:solidFill>
                <a:latin typeface="+mj-lt"/>
              </a:defRPr>
            </a:lvl1pPr>
          </a:lstStyle>
          <a:p>
            <a:r>
              <a:rPr lang="en-US" dirty="0"/>
              <a:t>Heading 4</a:t>
            </a:r>
          </a:p>
        </p:txBody>
      </p:sp>
      <p:sp>
        <p:nvSpPr>
          <p:cNvPr id="35" name="Heading 3">
            <a:extLst>
              <a:ext uri="{FF2B5EF4-FFF2-40B4-BE49-F238E27FC236}">
                <a16:creationId xmlns:a16="http://schemas.microsoft.com/office/drawing/2014/main" id="{EF12A83D-3631-4897-B51C-B56051610522}"/>
              </a:ext>
            </a:extLst>
          </p:cNvPr>
          <p:cNvSpPr>
            <a:spLocks noGrp="1"/>
          </p:cNvSpPr>
          <p:nvPr>
            <p:ph type="body" sz="quarter" idx="23" hasCustomPrompt="1"/>
          </p:nvPr>
        </p:nvSpPr>
        <p:spPr>
          <a:xfrm>
            <a:off x="7365993" y="5510417"/>
            <a:ext cx="1683107" cy="628007"/>
          </a:xfrm>
          <a:prstGeom prst="rect">
            <a:avLst/>
          </a:prstGeom>
        </p:spPr>
        <p:txBody>
          <a:bodyPr anchor="ctr" anchorCtr="0"/>
          <a:lstStyle>
            <a:lvl1pPr marL="0" indent="0" algn="r">
              <a:buNone/>
              <a:defRPr sz="1400" b="0">
                <a:solidFill>
                  <a:schemeClr val="tx1"/>
                </a:solidFill>
                <a:latin typeface="+mj-lt"/>
              </a:defRPr>
            </a:lvl1pPr>
          </a:lstStyle>
          <a:p>
            <a:r>
              <a:rPr lang="en-US" dirty="0"/>
              <a:t>Heading 3</a:t>
            </a:r>
          </a:p>
        </p:txBody>
      </p:sp>
      <p:sp>
        <p:nvSpPr>
          <p:cNvPr id="36" name="Heading 2">
            <a:extLst>
              <a:ext uri="{FF2B5EF4-FFF2-40B4-BE49-F238E27FC236}">
                <a16:creationId xmlns:a16="http://schemas.microsoft.com/office/drawing/2014/main" id="{62784008-40B2-4816-8ECD-B9B90C72B4DB}"/>
              </a:ext>
            </a:extLst>
          </p:cNvPr>
          <p:cNvSpPr>
            <a:spLocks noGrp="1"/>
          </p:cNvSpPr>
          <p:nvPr>
            <p:ph type="body" sz="quarter" idx="24" hasCustomPrompt="1"/>
          </p:nvPr>
        </p:nvSpPr>
        <p:spPr>
          <a:xfrm>
            <a:off x="8258985" y="3641142"/>
            <a:ext cx="1683107" cy="628007"/>
          </a:xfrm>
          <a:prstGeom prst="rect">
            <a:avLst/>
          </a:prstGeom>
        </p:spPr>
        <p:txBody>
          <a:bodyPr anchor="ctr" anchorCtr="0"/>
          <a:lstStyle>
            <a:lvl1pPr marL="0" indent="0" algn="r">
              <a:buNone/>
              <a:defRPr sz="1400" b="0">
                <a:solidFill>
                  <a:schemeClr val="tx1"/>
                </a:solidFill>
                <a:latin typeface="+mj-lt"/>
              </a:defRPr>
            </a:lvl1pPr>
          </a:lstStyle>
          <a:p>
            <a:r>
              <a:rPr lang="en-US" dirty="0"/>
              <a:t>Heading 2</a:t>
            </a:r>
          </a:p>
        </p:txBody>
      </p:sp>
      <p:sp>
        <p:nvSpPr>
          <p:cNvPr id="37" name="Heading 1">
            <a:extLst>
              <a:ext uri="{FF2B5EF4-FFF2-40B4-BE49-F238E27FC236}">
                <a16:creationId xmlns:a16="http://schemas.microsoft.com/office/drawing/2014/main" id="{318FDEB6-3FC9-4171-B226-217F9AFA0659}"/>
              </a:ext>
            </a:extLst>
          </p:cNvPr>
          <p:cNvSpPr>
            <a:spLocks noGrp="1"/>
          </p:cNvSpPr>
          <p:nvPr>
            <p:ph type="body" sz="quarter" idx="25" hasCustomPrompt="1"/>
          </p:nvPr>
        </p:nvSpPr>
        <p:spPr>
          <a:xfrm>
            <a:off x="7443086" y="1731428"/>
            <a:ext cx="1683107" cy="628007"/>
          </a:xfrm>
          <a:prstGeom prst="rect">
            <a:avLst/>
          </a:prstGeom>
        </p:spPr>
        <p:txBody>
          <a:bodyPr anchor="ctr" anchorCtr="0"/>
          <a:lstStyle>
            <a:lvl1pPr marL="0" indent="0" algn="r">
              <a:buNone/>
              <a:defRPr sz="1400" b="0">
                <a:solidFill>
                  <a:schemeClr val="bg1"/>
                </a:solidFill>
                <a:latin typeface="+mj-lt"/>
              </a:defRPr>
            </a:lvl1pPr>
          </a:lstStyle>
          <a:p>
            <a:r>
              <a:rPr lang="en-US" dirty="0"/>
              <a:t>Heading 1</a:t>
            </a:r>
          </a:p>
        </p:txBody>
      </p:sp>
      <p:sp>
        <p:nvSpPr>
          <p:cNvPr id="40" name="Text Placeholder 39">
            <a:extLst>
              <a:ext uri="{FF2B5EF4-FFF2-40B4-BE49-F238E27FC236}">
                <a16:creationId xmlns:a16="http://schemas.microsoft.com/office/drawing/2014/main" id="{0D3F429B-B10A-4D7D-BBFB-05A18622B431}"/>
              </a:ext>
            </a:extLst>
          </p:cNvPr>
          <p:cNvSpPr>
            <a:spLocks noGrp="1"/>
          </p:cNvSpPr>
          <p:nvPr>
            <p:ph type="body" sz="quarter" idx="26"/>
          </p:nvPr>
        </p:nvSpPr>
        <p:spPr>
          <a:xfrm>
            <a:off x="5156200" y="3200400"/>
            <a:ext cx="1820863" cy="1549400"/>
          </a:xfrm>
        </p:spPr>
        <p:txBody>
          <a:bodyPr/>
          <a:lstStyle>
            <a:lvl1pPr algn="ctr">
              <a:defRPr>
                <a:latin typeface="+mj-lt"/>
              </a:defRPr>
            </a:lvl1pPr>
          </a:lstStyle>
          <a:p>
            <a:pPr lvl="0"/>
            <a:r>
              <a:rPr lang="en-US" dirty="0"/>
              <a:t>Click to edit Master text styles</a:t>
            </a:r>
          </a:p>
        </p:txBody>
      </p:sp>
    </p:spTree>
    <p:extLst>
      <p:ext uri="{BB962C8B-B14F-4D97-AF65-F5344CB8AC3E}">
        <p14:creationId xmlns:p14="http://schemas.microsoft.com/office/powerpoint/2010/main" val="26033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SmartArt Graphic - Right">
    <p:spTree>
      <p:nvGrpSpPr>
        <p:cNvPr id="1" name=""/>
        <p:cNvGrpSpPr/>
        <p:nvPr/>
      </p:nvGrpSpPr>
      <p:grpSpPr>
        <a:xfrm>
          <a:off x="0" y="0"/>
          <a:ext cx="0" cy="0"/>
          <a:chOff x="0" y="0"/>
          <a:chExt cx="0" cy="0"/>
        </a:xfrm>
      </p:grpSpPr>
      <p:cxnSp>
        <p:nvCxnSpPr>
          <p:cNvPr id="12" name="Line - Horiz 2">
            <a:extLst>
              <a:ext uri="{FF2B5EF4-FFF2-40B4-BE49-F238E27FC236}">
                <a16:creationId xmlns:a16="http://schemas.microsoft.com/office/drawing/2014/main" id="{7C53CC71-6A46-4528-B33C-5611482A08B1}"/>
              </a:ext>
            </a:extLst>
          </p:cNvPr>
          <p:cNvCxnSpPr>
            <a:cxnSpLocks/>
          </p:cNvCxnSpPr>
          <p:nvPr userDrawn="1"/>
        </p:nvCxnSpPr>
        <p:spPr>
          <a:xfrm>
            <a:off x="5595938" y="2516838"/>
            <a:ext cx="5727382" cy="0"/>
          </a:xfrm>
          <a:prstGeom prst="line">
            <a:avLst/>
          </a:prstGeom>
          <a:ln w="9525" cmpd="sng">
            <a:solidFill>
              <a:schemeClr val="tx1"/>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5" name="Line - Horiz 1">
            <a:extLst>
              <a:ext uri="{FF2B5EF4-FFF2-40B4-BE49-F238E27FC236}">
                <a16:creationId xmlns:a16="http://schemas.microsoft.com/office/drawing/2014/main" id="{B19320D0-741C-46F5-ADB6-5DF83093D6DE}"/>
              </a:ext>
            </a:extLst>
          </p:cNvPr>
          <p:cNvCxnSpPr>
            <a:cxnSpLocks/>
          </p:cNvCxnSpPr>
          <p:nvPr/>
        </p:nvCxnSpPr>
        <p:spPr>
          <a:xfrm>
            <a:off x="914400" y="2516838"/>
            <a:ext cx="4481687" cy="0"/>
          </a:xfrm>
          <a:prstGeom prst="line">
            <a:avLst/>
          </a:prstGeom>
          <a:ln w="9525" cmpd="sng">
            <a:solidFill>
              <a:schemeClr val="tx1"/>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9" name="Heading 2">
            <a:extLst>
              <a:ext uri="{FF2B5EF4-FFF2-40B4-BE49-F238E27FC236}">
                <a16:creationId xmlns:a16="http://schemas.microsoft.com/office/drawing/2014/main" id="{BC9CE555-844F-46C3-AABB-F8A9B038A1AA}"/>
              </a:ext>
            </a:extLst>
          </p:cNvPr>
          <p:cNvSpPr>
            <a:spLocks noGrp="1"/>
          </p:cNvSpPr>
          <p:nvPr>
            <p:ph type="body" sz="quarter" idx="21" hasCustomPrompt="1"/>
          </p:nvPr>
        </p:nvSpPr>
        <p:spPr>
          <a:xfrm>
            <a:off x="5595938" y="2042161"/>
            <a:ext cx="5681662" cy="375262"/>
          </a:xfrm>
          <a:prstGeom prst="rect">
            <a:avLst/>
          </a:prstGeom>
        </p:spPr>
        <p:txBody>
          <a:bodyPr/>
          <a:lstStyle>
            <a:lvl1pPr marL="0" indent="0">
              <a:buNone/>
              <a:defRPr sz="1400" b="1">
                <a:solidFill>
                  <a:schemeClr val="tx2"/>
                </a:solidFill>
                <a:latin typeface="+mj-lt"/>
              </a:defRPr>
            </a:lvl1pPr>
          </a:lstStyle>
          <a:p>
            <a:pPr lvl="0">
              <a:buNone/>
            </a:pPr>
            <a:r>
              <a:rPr lang="en-US" dirty="0"/>
              <a:t>Heading 2</a:t>
            </a:r>
          </a:p>
        </p:txBody>
      </p:sp>
      <p:sp>
        <p:nvSpPr>
          <p:cNvPr id="8" name="SmartArt Placeholder 1">
            <a:extLst>
              <a:ext uri="{FF2B5EF4-FFF2-40B4-BE49-F238E27FC236}">
                <a16:creationId xmlns:a16="http://schemas.microsoft.com/office/drawing/2014/main" id="{79EA67C7-C1F9-4F4C-9252-2FDEADD80E12}"/>
              </a:ext>
            </a:extLst>
          </p:cNvPr>
          <p:cNvSpPr>
            <a:spLocks noGrp="1"/>
          </p:cNvSpPr>
          <p:nvPr>
            <p:ph type="dgm" sz="quarter" idx="22"/>
          </p:nvPr>
        </p:nvSpPr>
        <p:spPr>
          <a:xfrm>
            <a:off x="5595938" y="2616255"/>
            <a:ext cx="5680075" cy="3555944"/>
          </a:xfrm>
        </p:spPr>
        <p:txBody>
          <a:bodyPr/>
          <a:lstStyle/>
          <a:p>
            <a:endParaRPr lang="en-US"/>
          </a:p>
        </p:txBody>
      </p:sp>
      <p:sp>
        <p:nvSpPr>
          <p:cNvPr id="11" name="Content 1">
            <a:extLst>
              <a:ext uri="{FF2B5EF4-FFF2-40B4-BE49-F238E27FC236}">
                <a16:creationId xmlns:a16="http://schemas.microsoft.com/office/drawing/2014/main" id="{3C3C81FE-B594-4D57-AB22-8771221F4317}"/>
              </a:ext>
            </a:extLst>
          </p:cNvPr>
          <p:cNvSpPr>
            <a:spLocks noGrp="1"/>
          </p:cNvSpPr>
          <p:nvPr>
            <p:ph sz="quarter" idx="23"/>
          </p:nvPr>
        </p:nvSpPr>
        <p:spPr>
          <a:xfrm>
            <a:off x="914400" y="2616255"/>
            <a:ext cx="4481513" cy="3489906"/>
          </a:xfrm>
        </p:spPr>
        <p:txBody>
          <a:bodyPr/>
          <a:lstStyle/>
          <a:p>
            <a:pPr lvl="0"/>
            <a:r>
              <a:rPr lang="en-US" dirty="0"/>
              <a:t>Click to edit Master text styles</a:t>
            </a:r>
          </a:p>
          <a:p>
            <a:pPr lvl="1"/>
            <a:r>
              <a:rPr lang="en-US" dirty="0"/>
              <a:t>Second level</a:t>
            </a:r>
          </a:p>
          <a:p>
            <a:pPr lvl="2"/>
            <a:r>
              <a:rPr lang="en-US" dirty="0"/>
              <a:t>Third level</a:t>
            </a:r>
          </a:p>
        </p:txBody>
      </p:sp>
      <p:sp>
        <p:nvSpPr>
          <p:cNvPr id="4" name="Heading 1">
            <a:extLst>
              <a:ext uri="{FF2B5EF4-FFF2-40B4-BE49-F238E27FC236}">
                <a16:creationId xmlns:a16="http://schemas.microsoft.com/office/drawing/2014/main" id="{0FED8DF8-E224-4FF4-B3B4-B7E8DD657BD6}"/>
              </a:ext>
            </a:extLst>
          </p:cNvPr>
          <p:cNvSpPr>
            <a:spLocks noGrp="1"/>
          </p:cNvSpPr>
          <p:nvPr>
            <p:ph type="body" sz="quarter" idx="20" hasCustomPrompt="1"/>
          </p:nvPr>
        </p:nvSpPr>
        <p:spPr>
          <a:xfrm>
            <a:off x="915193" y="2042161"/>
            <a:ext cx="4481687" cy="375262"/>
          </a:xfrm>
          <a:prstGeom prst="rect">
            <a:avLst/>
          </a:prstGeom>
        </p:spPr>
        <p:txBody>
          <a:bodyPr vert="horz" lIns="0" tIns="45720" rIns="0" bIns="45720" rtlCol="0" anchor="ctr" anchorCtr="1">
            <a:normAutofit/>
          </a:bodyPr>
          <a:lstStyle>
            <a:lvl1pPr>
              <a:defRPr lang="en-US" sz="1400" b="1" dirty="0">
                <a:solidFill>
                  <a:schemeClr val="tx2"/>
                </a:solidFill>
                <a:latin typeface="+mj-lt"/>
              </a:defRPr>
            </a:lvl1pPr>
          </a:lstStyle>
          <a:p>
            <a:pPr lvl="0">
              <a:buNone/>
            </a:pPr>
            <a:r>
              <a:rPr lang="en-US" dirty="0"/>
              <a:t>Heading 1</a:t>
            </a:r>
          </a:p>
        </p:txBody>
      </p:sp>
      <p:sp>
        <p:nvSpPr>
          <p:cNvPr id="2" name="Title 1">
            <a:extLst>
              <a:ext uri="{FF2B5EF4-FFF2-40B4-BE49-F238E27FC236}">
                <a16:creationId xmlns:a16="http://schemas.microsoft.com/office/drawing/2014/main" id="{D975C41C-0843-4BE2-8460-ACACF5D110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83734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Five Points Diamonds">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0D0E86A2-68CD-4D66-B2F3-2D3EF6FB3B5A}"/>
              </a:ext>
            </a:extLst>
          </p:cNvPr>
          <p:cNvSpPr>
            <a:spLocks noChangeArrowheads="1"/>
          </p:cNvSpPr>
          <p:nvPr/>
        </p:nvSpPr>
        <p:spPr bwMode="auto">
          <a:xfrm rot="2700000">
            <a:off x="5308976" y="4418781"/>
            <a:ext cx="931325" cy="936123"/>
          </a:xfrm>
          <a:prstGeom prst="rect">
            <a:avLst/>
          </a:prstGeom>
          <a:solidFill>
            <a:schemeClr val="accent6"/>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39ECD5D3-F76C-4E9D-A452-A39F5B6BD11E}"/>
              </a:ext>
            </a:extLst>
          </p:cNvPr>
          <p:cNvSpPr>
            <a:spLocks noChangeArrowheads="1"/>
          </p:cNvSpPr>
          <p:nvPr/>
        </p:nvSpPr>
        <p:spPr bwMode="auto">
          <a:xfrm rot="2700000">
            <a:off x="6117144" y="3750182"/>
            <a:ext cx="931324" cy="936123"/>
          </a:xfrm>
          <a:prstGeom prst="rect">
            <a:avLst/>
          </a:prstGeom>
          <a:solidFill>
            <a:schemeClr val="accent5"/>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2" name="Rectangle 3">
            <a:extLst>
              <a:ext uri="{FF2B5EF4-FFF2-40B4-BE49-F238E27FC236}">
                <a16:creationId xmlns:a16="http://schemas.microsoft.com/office/drawing/2014/main" id="{67F1082A-B935-476A-AD5E-060F2BD61827}"/>
              </a:ext>
            </a:extLst>
          </p:cNvPr>
          <p:cNvSpPr>
            <a:spLocks noChangeArrowheads="1"/>
          </p:cNvSpPr>
          <p:nvPr/>
        </p:nvSpPr>
        <p:spPr bwMode="auto">
          <a:xfrm rot="2700000">
            <a:off x="5308975" y="3084882"/>
            <a:ext cx="931324" cy="936123"/>
          </a:xfrm>
          <a:prstGeom prst="rect">
            <a:avLst/>
          </a:prstGeom>
          <a:solidFill>
            <a:schemeClr val="accent4"/>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D263C9CE-31D3-4103-8B59-65FD9D72A397}"/>
              </a:ext>
            </a:extLst>
          </p:cNvPr>
          <p:cNvSpPr>
            <a:spLocks noChangeArrowheads="1"/>
          </p:cNvSpPr>
          <p:nvPr/>
        </p:nvSpPr>
        <p:spPr bwMode="auto">
          <a:xfrm rot="2700000">
            <a:off x="6117144" y="2419580"/>
            <a:ext cx="931324" cy="936123"/>
          </a:xfrm>
          <a:prstGeom prst="rect">
            <a:avLst/>
          </a:prstGeom>
          <a:solidFill>
            <a:schemeClr val="accent2"/>
          </a:solidFill>
          <a:ln>
            <a:noFill/>
          </a:ln>
        </p:spPr>
        <p:txBody>
          <a:bodyPr vert="horz" wrap="square" lIns="121460" tIns="60731" rIns="121460" bIns="60731" numCol="1" anchor="t" anchorCtr="0" compatLnSpc="1">
            <a:prstTxWarp prst="textNoShape">
              <a:avLst/>
            </a:prstTxWarp>
          </a:bodyPr>
          <a:lstStyle/>
          <a:p>
            <a:pPr lvl="0"/>
            <a:endParaRPr lang="id-ID" sz="3187">
              <a:latin typeface="Calibri" panose="020F0502020204030204" pitchFamily="34" charset="0"/>
              <a:cs typeface="Calibri" panose="020F0502020204030204" pitchFamily="34" charset="0"/>
            </a:endParaRPr>
          </a:p>
        </p:txBody>
      </p:sp>
      <p:sp>
        <p:nvSpPr>
          <p:cNvPr id="9" name="Rectangle 1">
            <a:extLst>
              <a:ext uri="{FF2B5EF4-FFF2-40B4-BE49-F238E27FC236}">
                <a16:creationId xmlns:a16="http://schemas.microsoft.com/office/drawing/2014/main" id="{406715FA-87A4-4DD2-93A3-013BB2E3C59F}"/>
              </a:ext>
            </a:extLst>
          </p:cNvPr>
          <p:cNvSpPr>
            <a:spLocks noChangeArrowheads="1"/>
          </p:cNvSpPr>
          <p:nvPr/>
        </p:nvSpPr>
        <p:spPr bwMode="auto">
          <a:xfrm rot="2700000">
            <a:off x="5308975" y="1759338"/>
            <a:ext cx="931324" cy="936123"/>
          </a:xfrm>
          <a:prstGeom prst="rect">
            <a:avLst/>
          </a:prstGeom>
          <a:solidFill>
            <a:schemeClr val="tx2"/>
          </a:solidFill>
          <a:ln>
            <a:noFill/>
          </a:ln>
        </p:spPr>
        <p:txBody>
          <a:bodyPr vert="horz" wrap="square" lIns="121460" tIns="60731" rIns="121460" bIns="60731" numCol="1" anchor="t" anchorCtr="0" compatLnSpc="1">
            <a:prstTxWarp prst="textNoShape">
              <a:avLst/>
            </a:prstTxWarp>
          </a:bodyPr>
          <a:lstStyle/>
          <a:p>
            <a:pPr lvl="0"/>
            <a:endParaRPr lang="id-ID" sz="3187">
              <a:latin typeface="Calibri" panose="020F0502020204030204" pitchFamily="34" charset="0"/>
              <a:cs typeface="Calibri" panose="020F0502020204030204" pitchFamily="34" charset="0"/>
            </a:endParaRPr>
          </a:p>
        </p:txBody>
      </p:sp>
      <p:sp>
        <p:nvSpPr>
          <p:cNvPr id="21" name="Picture Placeholder 5">
            <a:extLst>
              <a:ext uri="{FF2B5EF4-FFF2-40B4-BE49-F238E27FC236}">
                <a16:creationId xmlns:a16="http://schemas.microsoft.com/office/drawing/2014/main" id="{B4098E23-74E9-4F6A-97B1-120990CE6D17}"/>
              </a:ext>
            </a:extLst>
          </p:cNvPr>
          <p:cNvSpPr>
            <a:spLocks noGrp="1"/>
          </p:cNvSpPr>
          <p:nvPr>
            <p:ph type="pic" sz="quarter" idx="42" hasCustomPrompt="1"/>
          </p:nvPr>
        </p:nvSpPr>
        <p:spPr>
          <a:xfrm>
            <a:off x="5511905" y="4610434"/>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2" name="Picture Placeholder 4">
            <a:extLst>
              <a:ext uri="{FF2B5EF4-FFF2-40B4-BE49-F238E27FC236}">
                <a16:creationId xmlns:a16="http://schemas.microsoft.com/office/drawing/2014/main" id="{06928CDF-8986-48E0-A463-B624EE80F25B}"/>
              </a:ext>
            </a:extLst>
          </p:cNvPr>
          <p:cNvSpPr>
            <a:spLocks noGrp="1"/>
          </p:cNvSpPr>
          <p:nvPr>
            <p:ph type="pic" sz="quarter" idx="43" hasCustomPrompt="1"/>
          </p:nvPr>
        </p:nvSpPr>
        <p:spPr>
          <a:xfrm>
            <a:off x="6327452" y="3930812"/>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0" name="Picture Placeholder 3">
            <a:extLst>
              <a:ext uri="{FF2B5EF4-FFF2-40B4-BE49-F238E27FC236}">
                <a16:creationId xmlns:a16="http://schemas.microsoft.com/office/drawing/2014/main" id="{3D73A053-8D17-4485-9062-0F4A6FF95F5B}"/>
              </a:ext>
            </a:extLst>
          </p:cNvPr>
          <p:cNvSpPr>
            <a:spLocks noGrp="1"/>
          </p:cNvSpPr>
          <p:nvPr>
            <p:ph type="pic" sz="quarter" idx="41" hasCustomPrompt="1"/>
          </p:nvPr>
        </p:nvSpPr>
        <p:spPr>
          <a:xfrm>
            <a:off x="5524261" y="329776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9" name="Picture Placeholder 2">
            <a:extLst>
              <a:ext uri="{FF2B5EF4-FFF2-40B4-BE49-F238E27FC236}">
                <a16:creationId xmlns:a16="http://schemas.microsoft.com/office/drawing/2014/main" id="{AD1A58DC-CC74-4D5E-AE57-B916270E304F}"/>
              </a:ext>
            </a:extLst>
          </p:cNvPr>
          <p:cNvSpPr>
            <a:spLocks noGrp="1"/>
          </p:cNvSpPr>
          <p:nvPr>
            <p:ph type="pic" sz="quarter" idx="40" hasCustomPrompt="1"/>
          </p:nvPr>
        </p:nvSpPr>
        <p:spPr>
          <a:xfrm>
            <a:off x="6327451" y="2630500"/>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1">
            <a:extLst>
              <a:ext uri="{FF2B5EF4-FFF2-40B4-BE49-F238E27FC236}">
                <a16:creationId xmlns:a16="http://schemas.microsoft.com/office/drawing/2014/main" id="{57C016D2-C2BD-42E5-9C25-6FB3B70EBD60}"/>
              </a:ext>
            </a:extLst>
          </p:cNvPr>
          <p:cNvSpPr>
            <a:spLocks noGrp="1"/>
          </p:cNvSpPr>
          <p:nvPr>
            <p:ph type="pic" sz="quarter" idx="39" hasCustomPrompt="1"/>
          </p:nvPr>
        </p:nvSpPr>
        <p:spPr>
          <a:xfrm>
            <a:off x="5511905" y="196323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7" name="Content 5">
            <a:extLst>
              <a:ext uri="{FF2B5EF4-FFF2-40B4-BE49-F238E27FC236}">
                <a16:creationId xmlns:a16="http://schemas.microsoft.com/office/drawing/2014/main" id="{B8205D09-42EB-4C38-9D6A-405BAF912BA3}"/>
              </a:ext>
            </a:extLst>
          </p:cNvPr>
          <p:cNvSpPr>
            <a:spLocks noGrp="1"/>
          </p:cNvSpPr>
          <p:nvPr>
            <p:ph sz="quarter" idx="33" hasCustomPrompt="1"/>
          </p:nvPr>
        </p:nvSpPr>
        <p:spPr>
          <a:xfrm>
            <a:off x="1529706" y="484753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5</a:t>
            </a:r>
          </a:p>
        </p:txBody>
      </p:sp>
      <p:sp>
        <p:nvSpPr>
          <p:cNvPr id="27" name="Heading 5">
            <a:extLst>
              <a:ext uri="{FF2B5EF4-FFF2-40B4-BE49-F238E27FC236}">
                <a16:creationId xmlns:a16="http://schemas.microsoft.com/office/drawing/2014/main" id="{76122860-5C00-446F-A411-23C7CFFBD79E}"/>
              </a:ext>
            </a:extLst>
          </p:cNvPr>
          <p:cNvSpPr>
            <a:spLocks noGrp="1"/>
          </p:cNvSpPr>
          <p:nvPr>
            <p:ph type="body" sz="quarter" idx="46" hasCustomPrompt="1"/>
          </p:nvPr>
        </p:nvSpPr>
        <p:spPr>
          <a:xfrm>
            <a:off x="1530350" y="4384607"/>
            <a:ext cx="3224654" cy="415925"/>
          </a:xfrm>
          <a:prstGeom prst="rect">
            <a:avLst/>
          </a:prstGeom>
        </p:spPr>
        <p:txBody>
          <a:bodyPr>
            <a:normAutofit/>
          </a:bodyPr>
          <a:lstStyle>
            <a:lvl1pPr>
              <a:defRPr sz="1600" b="0">
                <a:solidFill>
                  <a:schemeClr val="accent6"/>
                </a:solidFill>
                <a:latin typeface="+mj-lt"/>
              </a:defRPr>
            </a:lvl1pPr>
            <a:lvl2pPr marL="0" indent="0">
              <a:buNone/>
              <a:defRPr/>
            </a:lvl2pPr>
          </a:lstStyle>
          <a:p>
            <a:pPr lvl="0"/>
            <a:r>
              <a:rPr lang="en-US" dirty="0"/>
              <a:t>Heading 5</a:t>
            </a:r>
          </a:p>
        </p:txBody>
      </p:sp>
      <p:sp>
        <p:nvSpPr>
          <p:cNvPr id="16" name="Content 4">
            <a:extLst>
              <a:ext uri="{FF2B5EF4-FFF2-40B4-BE49-F238E27FC236}">
                <a16:creationId xmlns:a16="http://schemas.microsoft.com/office/drawing/2014/main" id="{96F2293A-4E46-4668-A56D-63B1AEAA3791}"/>
              </a:ext>
            </a:extLst>
          </p:cNvPr>
          <p:cNvSpPr>
            <a:spLocks noGrp="1"/>
          </p:cNvSpPr>
          <p:nvPr>
            <p:ph sz="quarter" idx="37" hasCustomPrompt="1"/>
          </p:nvPr>
        </p:nvSpPr>
        <p:spPr>
          <a:xfrm>
            <a:off x="7644668" y="4132438"/>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4</a:t>
            </a:r>
          </a:p>
        </p:txBody>
      </p:sp>
      <p:sp>
        <p:nvSpPr>
          <p:cNvPr id="29" name="Heading 4">
            <a:extLst>
              <a:ext uri="{FF2B5EF4-FFF2-40B4-BE49-F238E27FC236}">
                <a16:creationId xmlns:a16="http://schemas.microsoft.com/office/drawing/2014/main" id="{39E1CC5C-38E5-4CA2-AC8D-DA11959963E7}"/>
              </a:ext>
            </a:extLst>
          </p:cNvPr>
          <p:cNvSpPr>
            <a:spLocks noGrp="1"/>
          </p:cNvSpPr>
          <p:nvPr>
            <p:ph type="body" sz="quarter" idx="48" hasCustomPrompt="1"/>
          </p:nvPr>
        </p:nvSpPr>
        <p:spPr>
          <a:xfrm>
            <a:off x="7641351" y="3652267"/>
            <a:ext cx="3224654" cy="415925"/>
          </a:xfrm>
          <a:prstGeom prst="rect">
            <a:avLst/>
          </a:prstGeom>
        </p:spPr>
        <p:txBody>
          <a:bodyPr>
            <a:normAutofit/>
          </a:bodyPr>
          <a:lstStyle>
            <a:lvl1pPr>
              <a:defRPr sz="1600" b="0">
                <a:solidFill>
                  <a:schemeClr val="accent5"/>
                </a:solidFill>
                <a:latin typeface="+mj-lt"/>
              </a:defRPr>
            </a:lvl1pPr>
            <a:lvl2pPr marL="0" indent="0">
              <a:buNone/>
              <a:defRPr/>
            </a:lvl2pPr>
          </a:lstStyle>
          <a:p>
            <a:pPr lvl="0"/>
            <a:r>
              <a:rPr lang="en-US" dirty="0"/>
              <a:t>Heading 4</a:t>
            </a:r>
          </a:p>
        </p:txBody>
      </p:sp>
      <p:sp>
        <p:nvSpPr>
          <p:cNvPr id="5" name="Content 3">
            <a:extLst>
              <a:ext uri="{FF2B5EF4-FFF2-40B4-BE49-F238E27FC236}">
                <a16:creationId xmlns:a16="http://schemas.microsoft.com/office/drawing/2014/main" id="{FDCF4226-E585-4B7F-832C-F3C23D0BD7FB}"/>
              </a:ext>
            </a:extLst>
          </p:cNvPr>
          <p:cNvSpPr>
            <a:spLocks noGrp="1"/>
          </p:cNvSpPr>
          <p:nvPr>
            <p:ph sz="quarter" idx="29" hasCustomPrompt="1"/>
          </p:nvPr>
        </p:nvSpPr>
        <p:spPr>
          <a:xfrm>
            <a:off x="1529706" y="3490222"/>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3</a:t>
            </a:r>
          </a:p>
        </p:txBody>
      </p:sp>
      <p:sp>
        <p:nvSpPr>
          <p:cNvPr id="26" name="Heading 3">
            <a:extLst>
              <a:ext uri="{FF2B5EF4-FFF2-40B4-BE49-F238E27FC236}">
                <a16:creationId xmlns:a16="http://schemas.microsoft.com/office/drawing/2014/main" id="{8B1DB43E-65AA-470F-A51D-08B5E62D19F1}"/>
              </a:ext>
            </a:extLst>
          </p:cNvPr>
          <p:cNvSpPr>
            <a:spLocks noGrp="1"/>
          </p:cNvSpPr>
          <p:nvPr>
            <p:ph type="body" sz="quarter" idx="45" hasCustomPrompt="1"/>
          </p:nvPr>
        </p:nvSpPr>
        <p:spPr>
          <a:xfrm>
            <a:off x="1530350" y="3013075"/>
            <a:ext cx="3224654" cy="415925"/>
          </a:xfrm>
          <a:prstGeom prst="rect">
            <a:avLst/>
          </a:prstGeom>
        </p:spPr>
        <p:txBody>
          <a:bodyPr>
            <a:normAutofit/>
          </a:bodyPr>
          <a:lstStyle>
            <a:lvl1pPr>
              <a:defRPr sz="1600" b="0">
                <a:solidFill>
                  <a:schemeClr val="accent4"/>
                </a:solidFill>
                <a:latin typeface="+mj-lt"/>
              </a:defRPr>
            </a:lvl1pPr>
            <a:lvl2pPr marL="0" indent="0">
              <a:buNone/>
              <a:defRPr/>
            </a:lvl2pPr>
          </a:lstStyle>
          <a:p>
            <a:pPr lvl="0"/>
            <a:r>
              <a:rPr lang="en-US" dirty="0"/>
              <a:t>Heading 3</a:t>
            </a:r>
          </a:p>
        </p:txBody>
      </p:sp>
      <p:sp>
        <p:nvSpPr>
          <p:cNvPr id="14" name="Content 2">
            <a:extLst>
              <a:ext uri="{FF2B5EF4-FFF2-40B4-BE49-F238E27FC236}">
                <a16:creationId xmlns:a16="http://schemas.microsoft.com/office/drawing/2014/main" id="{612DDB65-9ABB-4ED3-9F6C-CBA598FEA54A}"/>
              </a:ext>
            </a:extLst>
          </p:cNvPr>
          <p:cNvSpPr>
            <a:spLocks noGrp="1"/>
          </p:cNvSpPr>
          <p:nvPr>
            <p:ph sz="quarter" idx="35" hasCustomPrompt="1"/>
          </p:nvPr>
        </p:nvSpPr>
        <p:spPr>
          <a:xfrm>
            <a:off x="7644668" y="2775126"/>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2</a:t>
            </a:r>
          </a:p>
        </p:txBody>
      </p:sp>
      <p:sp>
        <p:nvSpPr>
          <p:cNvPr id="28" name="Heading 2">
            <a:extLst>
              <a:ext uri="{FF2B5EF4-FFF2-40B4-BE49-F238E27FC236}">
                <a16:creationId xmlns:a16="http://schemas.microsoft.com/office/drawing/2014/main" id="{114ADC20-6653-4ED1-8C10-9216F78762E4}"/>
              </a:ext>
            </a:extLst>
          </p:cNvPr>
          <p:cNvSpPr>
            <a:spLocks noGrp="1"/>
          </p:cNvSpPr>
          <p:nvPr>
            <p:ph type="body" sz="quarter" idx="47" hasCustomPrompt="1"/>
          </p:nvPr>
        </p:nvSpPr>
        <p:spPr>
          <a:xfrm>
            <a:off x="7641351" y="2280735"/>
            <a:ext cx="3224654" cy="415925"/>
          </a:xfrm>
          <a:prstGeom prst="rect">
            <a:avLst/>
          </a:prstGeom>
        </p:spPr>
        <p:txBody>
          <a:bodyPr>
            <a:normAutofit/>
          </a:bodyPr>
          <a:lstStyle>
            <a:lvl1pPr>
              <a:defRPr sz="1600" b="0">
                <a:solidFill>
                  <a:schemeClr val="accent2"/>
                </a:solidFill>
                <a:latin typeface="+mj-lt"/>
              </a:defRPr>
            </a:lvl1pPr>
            <a:lvl2pPr marL="0" indent="0">
              <a:buNone/>
              <a:defRPr/>
            </a:lvl2pPr>
          </a:lstStyle>
          <a:p>
            <a:pPr lvl="0"/>
            <a:r>
              <a:rPr lang="en-US" dirty="0"/>
              <a:t>Heading 2</a:t>
            </a:r>
          </a:p>
        </p:txBody>
      </p:sp>
      <p:sp>
        <p:nvSpPr>
          <p:cNvPr id="3" name="Content 1">
            <a:extLst>
              <a:ext uri="{FF2B5EF4-FFF2-40B4-BE49-F238E27FC236}">
                <a16:creationId xmlns:a16="http://schemas.microsoft.com/office/drawing/2014/main" id="{B7E41982-3711-4268-AE27-2F3EECC89085}"/>
              </a:ext>
            </a:extLst>
          </p:cNvPr>
          <p:cNvSpPr>
            <a:spLocks noGrp="1"/>
          </p:cNvSpPr>
          <p:nvPr>
            <p:ph sz="quarter" idx="14" hasCustomPrompt="1"/>
          </p:nvPr>
        </p:nvSpPr>
        <p:spPr>
          <a:xfrm>
            <a:off x="1529706" y="216148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1</a:t>
            </a:r>
          </a:p>
        </p:txBody>
      </p:sp>
      <p:sp>
        <p:nvSpPr>
          <p:cNvPr id="25" name="Heading 1">
            <a:extLst>
              <a:ext uri="{FF2B5EF4-FFF2-40B4-BE49-F238E27FC236}">
                <a16:creationId xmlns:a16="http://schemas.microsoft.com/office/drawing/2014/main" id="{26383729-199B-481A-8AF4-5AC12A585EE4}"/>
              </a:ext>
            </a:extLst>
          </p:cNvPr>
          <p:cNvSpPr>
            <a:spLocks noGrp="1"/>
          </p:cNvSpPr>
          <p:nvPr>
            <p:ph type="body" sz="quarter" idx="44" hasCustomPrompt="1"/>
          </p:nvPr>
        </p:nvSpPr>
        <p:spPr>
          <a:xfrm>
            <a:off x="1530350" y="1700213"/>
            <a:ext cx="3224654" cy="415925"/>
          </a:xfrm>
          <a:prstGeom prst="rect">
            <a:avLst/>
          </a:prstGeom>
        </p:spPr>
        <p:txBody>
          <a:bodyPr>
            <a:normAutofit/>
          </a:bodyPr>
          <a:lstStyle>
            <a:lvl1pPr>
              <a:defRPr sz="1600" b="0">
                <a:solidFill>
                  <a:schemeClr val="tx2"/>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ADCB6356-71ED-4976-A531-88B4A803300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400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 calcmode="lin" valueType="num">
                                      <p:cBhvr>
                                        <p:cTn id="7" dur="800" fill="hold"/>
                                        <p:tgtEl>
                                          <p:spTgt spid="9"/>
                                        </p:tgtEl>
                                        <p:attrNameLst>
                                          <p:attrName>ppt_w</p:attrName>
                                        </p:attrNameLst>
                                      </p:cBhvr>
                                      <p:tavLst>
                                        <p:tav tm="0">
                                          <p:val>
                                            <p:fltVal val="0"/>
                                          </p:val>
                                        </p:tav>
                                        <p:tav tm="100000">
                                          <p:val>
                                            <p:strVal val="#ppt_w"/>
                                          </p:val>
                                        </p:tav>
                                      </p:tavLst>
                                    </p:anim>
                                    <p:anim calcmode="lin" valueType="num">
                                      <p:cBhvr>
                                        <p:cTn id="8" dur="800" fill="hold"/>
                                        <p:tgtEl>
                                          <p:spTgt spid="9"/>
                                        </p:tgtEl>
                                        <p:attrNameLst>
                                          <p:attrName>ppt_h</p:attrName>
                                        </p:attrNameLst>
                                      </p:cBhvr>
                                      <p:tavLst>
                                        <p:tav tm="0">
                                          <p:val>
                                            <p:fltVal val="0"/>
                                          </p:val>
                                        </p:tav>
                                        <p:tav tm="100000">
                                          <p:val>
                                            <p:strVal val="#ppt_h"/>
                                          </p:val>
                                        </p:tav>
                                      </p:tavLst>
                                    </p:anim>
                                    <p:animEffect transition="in" filter="fade">
                                      <p:cBhvr>
                                        <p:cTn id="9" dur="800"/>
                                        <p:tgtEl>
                                          <p:spTgt spid="9"/>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800" fill="hold"/>
                                        <p:tgtEl>
                                          <p:spTgt spid="10"/>
                                        </p:tgtEl>
                                        <p:attrNameLst>
                                          <p:attrName>ppt_w</p:attrName>
                                        </p:attrNameLst>
                                      </p:cBhvr>
                                      <p:tavLst>
                                        <p:tav tm="0">
                                          <p:val>
                                            <p:fltVal val="0"/>
                                          </p:val>
                                        </p:tav>
                                        <p:tav tm="100000">
                                          <p:val>
                                            <p:strVal val="#ppt_w"/>
                                          </p:val>
                                        </p:tav>
                                      </p:tavLst>
                                    </p:anim>
                                    <p:anim calcmode="lin" valueType="num">
                                      <p:cBhvr>
                                        <p:cTn id="13" dur="800" fill="hold"/>
                                        <p:tgtEl>
                                          <p:spTgt spid="10"/>
                                        </p:tgtEl>
                                        <p:attrNameLst>
                                          <p:attrName>ppt_h</p:attrName>
                                        </p:attrNameLst>
                                      </p:cBhvr>
                                      <p:tavLst>
                                        <p:tav tm="0">
                                          <p:val>
                                            <p:fltVal val="0"/>
                                          </p:val>
                                        </p:tav>
                                        <p:tav tm="100000">
                                          <p:val>
                                            <p:strVal val="#ppt_h"/>
                                          </p:val>
                                        </p:tav>
                                      </p:tavLst>
                                    </p:anim>
                                    <p:animEffect transition="in" filter="fade">
                                      <p:cBhvr>
                                        <p:cTn id="14" dur="800"/>
                                        <p:tgtEl>
                                          <p:spTgt spid="10"/>
                                        </p:tgtEl>
                                      </p:cBhvr>
                                    </p:animEffect>
                                  </p:childTnLst>
                                </p:cTn>
                              </p:par>
                              <p:par>
                                <p:cTn id="15" presetID="53" presetClass="entr" presetSubtype="16" fill="hold" grpId="0" nodeType="withEffect">
                                  <p:stCondLst>
                                    <p:cond delay="3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fltVal val="0"/>
                                          </p:val>
                                        </p:tav>
                                        <p:tav tm="100000">
                                          <p:val>
                                            <p:strVal val="#ppt_w"/>
                                          </p:val>
                                        </p:tav>
                                      </p:tavLst>
                                    </p:anim>
                                    <p:anim calcmode="lin" valueType="num">
                                      <p:cBhvr>
                                        <p:cTn id="18" dur="800" fill="hold"/>
                                        <p:tgtEl>
                                          <p:spTgt spid="12"/>
                                        </p:tgtEl>
                                        <p:attrNameLst>
                                          <p:attrName>ppt_h</p:attrName>
                                        </p:attrNameLst>
                                      </p:cBhvr>
                                      <p:tavLst>
                                        <p:tav tm="0">
                                          <p:val>
                                            <p:fltVal val="0"/>
                                          </p:val>
                                        </p:tav>
                                        <p:tav tm="100000">
                                          <p:val>
                                            <p:strVal val="#ppt_h"/>
                                          </p:val>
                                        </p:tav>
                                      </p:tavLst>
                                    </p:anim>
                                    <p:animEffect transition="in" filter="fade">
                                      <p:cBhvr>
                                        <p:cTn id="19" dur="800"/>
                                        <p:tgtEl>
                                          <p:spTgt spid="12"/>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800" fill="hold"/>
                                        <p:tgtEl>
                                          <p:spTgt spid="13"/>
                                        </p:tgtEl>
                                        <p:attrNameLst>
                                          <p:attrName>ppt_w</p:attrName>
                                        </p:attrNameLst>
                                      </p:cBhvr>
                                      <p:tavLst>
                                        <p:tav tm="0">
                                          <p:val>
                                            <p:fltVal val="0"/>
                                          </p:val>
                                        </p:tav>
                                        <p:tav tm="100000">
                                          <p:val>
                                            <p:strVal val="#ppt_w"/>
                                          </p:val>
                                        </p:tav>
                                      </p:tavLst>
                                    </p:anim>
                                    <p:anim calcmode="lin" valueType="num">
                                      <p:cBhvr>
                                        <p:cTn id="23" dur="800" fill="hold"/>
                                        <p:tgtEl>
                                          <p:spTgt spid="13"/>
                                        </p:tgtEl>
                                        <p:attrNameLst>
                                          <p:attrName>ppt_h</p:attrName>
                                        </p:attrNameLst>
                                      </p:cBhvr>
                                      <p:tavLst>
                                        <p:tav tm="0">
                                          <p:val>
                                            <p:fltVal val="0"/>
                                          </p:val>
                                        </p:tav>
                                        <p:tav tm="100000">
                                          <p:val>
                                            <p:strVal val="#ppt_h"/>
                                          </p:val>
                                        </p:tav>
                                      </p:tavLst>
                                    </p:anim>
                                    <p:animEffect transition="in" filter="fade">
                                      <p:cBhvr>
                                        <p:cTn id="24" dur="800"/>
                                        <p:tgtEl>
                                          <p:spTgt spid="13"/>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800" fill="hold"/>
                                        <p:tgtEl>
                                          <p:spTgt spid="11"/>
                                        </p:tgtEl>
                                        <p:attrNameLst>
                                          <p:attrName>ppt_w</p:attrName>
                                        </p:attrNameLst>
                                      </p:cBhvr>
                                      <p:tavLst>
                                        <p:tav tm="0">
                                          <p:val>
                                            <p:fltVal val="0"/>
                                          </p:val>
                                        </p:tav>
                                        <p:tav tm="100000">
                                          <p:val>
                                            <p:strVal val="#ppt_w"/>
                                          </p:val>
                                        </p:tav>
                                      </p:tavLst>
                                    </p:anim>
                                    <p:anim calcmode="lin" valueType="num">
                                      <p:cBhvr>
                                        <p:cTn id="28" dur="800" fill="hold"/>
                                        <p:tgtEl>
                                          <p:spTgt spid="11"/>
                                        </p:tgtEl>
                                        <p:attrNameLst>
                                          <p:attrName>ppt_h</p:attrName>
                                        </p:attrNameLst>
                                      </p:cBhvr>
                                      <p:tavLst>
                                        <p:tav tm="0">
                                          <p:val>
                                            <p:fltVal val="0"/>
                                          </p:val>
                                        </p:tav>
                                        <p:tav tm="100000">
                                          <p:val>
                                            <p:strVal val="#ppt_h"/>
                                          </p:val>
                                        </p:tav>
                                      </p:tavLst>
                                    </p:anim>
                                    <p:animEffect transition="in" filter="fade">
                                      <p:cBhvr>
                                        <p:cTn id="29" dur="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P spid="10" grpId="0" animBg="1"/>
      <p:bldP spid="9" grpId="0" animBg="1"/>
    </p:bldLst>
  </p:timing>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ive Points Hexagons">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0D0E86A2-68CD-4D66-B2F3-2D3EF6FB3B5A}"/>
              </a:ext>
            </a:extLst>
          </p:cNvPr>
          <p:cNvSpPr>
            <a:spLocks noChangeArrowheads="1"/>
          </p:cNvSpPr>
          <p:nvPr/>
        </p:nvSpPr>
        <p:spPr bwMode="auto">
          <a:xfrm>
            <a:off x="5234835" y="4418781"/>
            <a:ext cx="1079608" cy="936123"/>
          </a:xfrm>
          <a:prstGeom prst="hexagon">
            <a:avLst/>
          </a:prstGeom>
          <a:solidFill>
            <a:schemeClr val="accent6"/>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39ECD5D3-F76C-4E9D-A452-A39F5B6BD11E}"/>
              </a:ext>
            </a:extLst>
          </p:cNvPr>
          <p:cNvSpPr>
            <a:spLocks noChangeArrowheads="1"/>
          </p:cNvSpPr>
          <p:nvPr/>
        </p:nvSpPr>
        <p:spPr bwMode="auto">
          <a:xfrm>
            <a:off x="6043003" y="3750182"/>
            <a:ext cx="1079606" cy="936123"/>
          </a:xfrm>
          <a:prstGeom prst="hexagon">
            <a:avLst/>
          </a:prstGeom>
          <a:solidFill>
            <a:schemeClr val="accent5"/>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2" name="Rectangle 3">
            <a:extLst>
              <a:ext uri="{FF2B5EF4-FFF2-40B4-BE49-F238E27FC236}">
                <a16:creationId xmlns:a16="http://schemas.microsoft.com/office/drawing/2014/main" id="{67F1082A-B935-476A-AD5E-060F2BD61827}"/>
              </a:ext>
            </a:extLst>
          </p:cNvPr>
          <p:cNvSpPr>
            <a:spLocks noChangeArrowheads="1"/>
          </p:cNvSpPr>
          <p:nvPr/>
        </p:nvSpPr>
        <p:spPr bwMode="auto">
          <a:xfrm>
            <a:off x="5234834" y="3084882"/>
            <a:ext cx="1079606" cy="936123"/>
          </a:xfrm>
          <a:prstGeom prst="hexagon">
            <a:avLst/>
          </a:prstGeom>
          <a:solidFill>
            <a:schemeClr val="accent4"/>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D263C9CE-31D3-4103-8B59-65FD9D72A397}"/>
              </a:ext>
            </a:extLst>
          </p:cNvPr>
          <p:cNvSpPr>
            <a:spLocks noChangeArrowheads="1"/>
          </p:cNvSpPr>
          <p:nvPr/>
        </p:nvSpPr>
        <p:spPr bwMode="auto">
          <a:xfrm>
            <a:off x="6043003" y="2419580"/>
            <a:ext cx="1079606" cy="936123"/>
          </a:xfrm>
          <a:prstGeom prst="hexagon">
            <a:avLst/>
          </a:prstGeom>
          <a:solidFill>
            <a:schemeClr val="accent2"/>
          </a:solidFill>
          <a:ln>
            <a:noFill/>
          </a:ln>
        </p:spPr>
        <p:txBody>
          <a:bodyPr vert="horz" wrap="square" lIns="121460" tIns="60731" rIns="121460" bIns="60731" numCol="1" anchor="t" anchorCtr="0" compatLnSpc="1">
            <a:prstTxWarp prst="textNoShape">
              <a:avLst/>
            </a:prstTxWarp>
          </a:bodyPr>
          <a:lstStyle/>
          <a:p>
            <a:pPr lvl="0"/>
            <a:endParaRPr lang="id-ID" sz="3187">
              <a:latin typeface="Calibri" panose="020F0502020204030204" pitchFamily="34" charset="0"/>
              <a:cs typeface="Calibri" panose="020F0502020204030204" pitchFamily="34" charset="0"/>
            </a:endParaRPr>
          </a:p>
        </p:txBody>
      </p:sp>
      <p:sp>
        <p:nvSpPr>
          <p:cNvPr id="9" name="Rectangle 1">
            <a:extLst>
              <a:ext uri="{FF2B5EF4-FFF2-40B4-BE49-F238E27FC236}">
                <a16:creationId xmlns:a16="http://schemas.microsoft.com/office/drawing/2014/main" id="{406715FA-87A4-4DD2-93A3-013BB2E3C59F}"/>
              </a:ext>
            </a:extLst>
          </p:cNvPr>
          <p:cNvSpPr>
            <a:spLocks noChangeArrowheads="1"/>
          </p:cNvSpPr>
          <p:nvPr/>
        </p:nvSpPr>
        <p:spPr bwMode="auto">
          <a:xfrm>
            <a:off x="5234834" y="1759338"/>
            <a:ext cx="1079606" cy="936123"/>
          </a:xfrm>
          <a:prstGeom prst="hexagon">
            <a:avLst/>
          </a:prstGeom>
          <a:solidFill>
            <a:schemeClr val="tx2"/>
          </a:solidFill>
          <a:ln>
            <a:noFill/>
          </a:ln>
        </p:spPr>
        <p:txBody>
          <a:bodyPr vert="horz" wrap="square" lIns="121460" tIns="60731" rIns="121460" bIns="60731" numCol="1" anchor="t" anchorCtr="0" compatLnSpc="1">
            <a:prstTxWarp prst="textNoShape">
              <a:avLst/>
            </a:prstTxWarp>
          </a:bodyPr>
          <a:lstStyle/>
          <a:p>
            <a:pPr lvl="0"/>
            <a:endParaRPr lang="id-ID" sz="3187">
              <a:latin typeface="Calibri" panose="020F0502020204030204" pitchFamily="34" charset="0"/>
              <a:cs typeface="Calibri" panose="020F0502020204030204" pitchFamily="34" charset="0"/>
            </a:endParaRPr>
          </a:p>
        </p:txBody>
      </p:sp>
      <p:sp>
        <p:nvSpPr>
          <p:cNvPr id="21" name="Picture Placeholder 5">
            <a:extLst>
              <a:ext uri="{FF2B5EF4-FFF2-40B4-BE49-F238E27FC236}">
                <a16:creationId xmlns:a16="http://schemas.microsoft.com/office/drawing/2014/main" id="{B4098E23-74E9-4F6A-97B1-120990CE6D17}"/>
              </a:ext>
            </a:extLst>
          </p:cNvPr>
          <p:cNvSpPr>
            <a:spLocks noGrp="1"/>
          </p:cNvSpPr>
          <p:nvPr>
            <p:ph type="pic" sz="quarter" idx="42" hasCustomPrompt="1"/>
          </p:nvPr>
        </p:nvSpPr>
        <p:spPr>
          <a:xfrm>
            <a:off x="5511905" y="464928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2" name="Picture Placeholder 4">
            <a:extLst>
              <a:ext uri="{FF2B5EF4-FFF2-40B4-BE49-F238E27FC236}">
                <a16:creationId xmlns:a16="http://schemas.microsoft.com/office/drawing/2014/main" id="{06928CDF-8986-48E0-A463-B624EE80F25B}"/>
              </a:ext>
            </a:extLst>
          </p:cNvPr>
          <p:cNvSpPr>
            <a:spLocks noGrp="1"/>
          </p:cNvSpPr>
          <p:nvPr>
            <p:ph type="pic" sz="quarter" idx="43" hasCustomPrompt="1"/>
          </p:nvPr>
        </p:nvSpPr>
        <p:spPr>
          <a:xfrm>
            <a:off x="6327452" y="3957052"/>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0" name="Picture Placeholder 3">
            <a:extLst>
              <a:ext uri="{FF2B5EF4-FFF2-40B4-BE49-F238E27FC236}">
                <a16:creationId xmlns:a16="http://schemas.microsoft.com/office/drawing/2014/main" id="{3D73A053-8D17-4485-9062-0F4A6FF95F5B}"/>
              </a:ext>
            </a:extLst>
          </p:cNvPr>
          <p:cNvSpPr>
            <a:spLocks noGrp="1"/>
          </p:cNvSpPr>
          <p:nvPr>
            <p:ph type="pic" sz="quarter" idx="41" hasCustomPrompt="1"/>
          </p:nvPr>
        </p:nvSpPr>
        <p:spPr>
          <a:xfrm>
            <a:off x="5524261" y="329776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9" name="Picture Placeholder 2">
            <a:extLst>
              <a:ext uri="{FF2B5EF4-FFF2-40B4-BE49-F238E27FC236}">
                <a16:creationId xmlns:a16="http://schemas.microsoft.com/office/drawing/2014/main" id="{AD1A58DC-CC74-4D5E-AE57-B916270E304F}"/>
              </a:ext>
            </a:extLst>
          </p:cNvPr>
          <p:cNvSpPr>
            <a:spLocks noGrp="1"/>
          </p:cNvSpPr>
          <p:nvPr>
            <p:ph type="pic" sz="quarter" idx="40" hasCustomPrompt="1"/>
          </p:nvPr>
        </p:nvSpPr>
        <p:spPr>
          <a:xfrm>
            <a:off x="6327451" y="2630500"/>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1">
            <a:extLst>
              <a:ext uri="{FF2B5EF4-FFF2-40B4-BE49-F238E27FC236}">
                <a16:creationId xmlns:a16="http://schemas.microsoft.com/office/drawing/2014/main" id="{57C016D2-C2BD-42E5-9C25-6FB3B70EBD60}"/>
              </a:ext>
            </a:extLst>
          </p:cNvPr>
          <p:cNvSpPr>
            <a:spLocks noGrp="1"/>
          </p:cNvSpPr>
          <p:nvPr>
            <p:ph type="pic" sz="quarter" idx="39" hasCustomPrompt="1"/>
          </p:nvPr>
        </p:nvSpPr>
        <p:spPr>
          <a:xfrm>
            <a:off x="5511905" y="1963235"/>
            <a:ext cx="525463" cy="525463"/>
          </a:xfrm>
          <a:prstGeom prst="rect">
            <a:avLst/>
          </a:prstGeom>
        </p:spPr>
        <p:txBody>
          <a:bodyPr/>
          <a:lstStyle>
            <a:lvl1pPr marL="0" indent="0">
              <a:buNone/>
              <a:defRPr sz="1000"/>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7" name="Content 5">
            <a:extLst>
              <a:ext uri="{FF2B5EF4-FFF2-40B4-BE49-F238E27FC236}">
                <a16:creationId xmlns:a16="http://schemas.microsoft.com/office/drawing/2014/main" id="{B8205D09-42EB-4C38-9D6A-405BAF912BA3}"/>
              </a:ext>
            </a:extLst>
          </p:cNvPr>
          <p:cNvSpPr>
            <a:spLocks noGrp="1"/>
          </p:cNvSpPr>
          <p:nvPr>
            <p:ph sz="quarter" idx="33" hasCustomPrompt="1"/>
          </p:nvPr>
        </p:nvSpPr>
        <p:spPr>
          <a:xfrm>
            <a:off x="1529706" y="484753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5</a:t>
            </a:r>
          </a:p>
        </p:txBody>
      </p:sp>
      <p:sp>
        <p:nvSpPr>
          <p:cNvPr id="27" name="Heading 5">
            <a:extLst>
              <a:ext uri="{FF2B5EF4-FFF2-40B4-BE49-F238E27FC236}">
                <a16:creationId xmlns:a16="http://schemas.microsoft.com/office/drawing/2014/main" id="{76122860-5C00-446F-A411-23C7CFFBD79E}"/>
              </a:ext>
            </a:extLst>
          </p:cNvPr>
          <p:cNvSpPr>
            <a:spLocks noGrp="1"/>
          </p:cNvSpPr>
          <p:nvPr>
            <p:ph type="body" sz="quarter" idx="46" hasCustomPrompt="1"/>
          </p:nvPr>
        </p:nvSpPr>
        <p:spPr>
          <a:xfrm>
            <a:off x="1530350" y="4384607"/>
            <a:ext cx="3224654" cy="415925"/>
          </a:xfrm>
          <a:prstGeom prst="rect">
            <a:avLst/>
          </a:prstGeom>
        </p:spPr>
        <p:txBody>
          <a:bodyPr>
            <a:normAutofit/>
          </a:bodyPr>
          <a:lstStyle>
            <a:lvl1pPr>
              <a:defRPr sz="1600" b="0">
                <a:solidFill>
                  <a:schemeClr val="accent6"/>
                </a:solidFill>
                <a:latin typeface="+mj-lt"/>
              </a:defRPr>
            </a:lvl1pPr>
            <a:lvl2pPr marL="0" indent="0">
              <a:buNone/>
              <a:defRPr/>
            </a:lvl2pPr>
          </a:lstStyle>
          <a:p>
            <a:pPr lvl="0"/>
            <a:r>
              <a:rPr lang="en-US" dirty="0"/>
              <a:t>Heading 5</a:t>
            </a:r>
          </a:p>
        </p:txBody>
      </p:sp>
      <p:sp>
        <p:nvSpPr>
          <p:cNvPr id="16" name="Content 4">
            <a:extLst>
              <a:ext uri="{FF2B5EF4-FFF2-40B4-BE49-F238E27FC236}">
                <a16:creationId xmlns:a16="http://schemas.microsoft.com/office/drawing/2014/main" id="{96F2293A-4E46-4668-A56D-63B1AEAA3791}"/>
              </a:ext>
            </a:extLst>
          </p:cNvPr>
          <p:cNvSpPr>
            <a:spLocks noGrp="1"/>
          </p:cNvSpPr>
          <p:nvPr>
            <p:ph sz="quarter" idx="37" hasCustomPrompt="1"/>
          </p:nvPr>
        </p:nvSpPr>
        <p:spPr>
          <a:xfrm>
            <a:off x="7644668" y="4132438"/>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4</a:t>
            </a:r>
          </a:p>
        </p:txBody>
      </p:sp>
      <p:sp>
        <p:nvSpPr>
          <p:cNvPr id="29" name="Heading 4">
            <a:extLst>
              <a:ext uri="{FF2B5EF4-FFF2-40B4-BE49-F238E27FC236}">
                <a16:creationId xmlns:a16="http://schemas.microsoft.com/office/drawing/2014/main" id="{39E1CC5C-38E5-4CA2-AC8D-DA11959963E7}"/>
              </a:ext>
            </a:extLst>
          </p:cNvPr>
          <p:cNvSpPr>
            <a:spLocks noGrp="1"/>
          </p:cNvSpPr>
          <p:nvPr>
            <p:ph type="body" sz="quarter" idx="48" hasCustomPrompt="1"/>
          </p:nvPr>
        </p:nvSpPr>
        <p:spPr>
          <a:xfrm>
            <a:off x="7641351" y="3652267"/>
            <a:ext cx="3224654" cy="415925"/>
          </a:xfrm>
          <a:prstGeom prst="rect">
            <a:avLst/>
          </a:prstGeom>
        </p:spPr>
        <p:txBody>
          <a:bodyPr>
            <a:normAutofit/>
          </a:bodyPr>
          <a:lstStyle>
            <a:lvl1pPr>
              <a:defRPr sz="1600" b="0">
                <a:solidFill>
                  <a:schemeClr val="accent5"/>
                </a:solidFill>
                <a:latin typeface="+mj-lt"/>
              </a:defRPr>
            </a:lvl1pPr>
            <a:lvl2pPr marL="0" indent="0">
              <a:buNone/>
              <a:defRPr/>
            </a:lvl2pPr>
          </a:lstStyle>
          <a:p>
            <a:pPr lvl="0"/>
            <a:r>
              <a:rPr lang="en-US" dirty="0"/>
              <a:t>Heading 4</a:t>
            </a:r>
          </a:p>
        </p:txBody>
      </p:sp>
      <p:sp>
        <p:nvSpPr>
          <p:cNvPr id="5" name="Content 3">
            <a:extLst>
              <a:ext uri="{FF2B5EF4-FFF2-40B4-BE49-F238E27FC236}">
                <a16:creationId xmlns:a16="http://schemas.microsoft.com/office/drawing/2014/main" id="{FDCF4226-E585-4B7F-832C-F3C23D0BD7FB}"/>
              </a:ext>
            </a:extLst>
          </p:cNvPr>
          <p:cNvSpPr>
            <a:spLocks noGrp="1"/>
          </p:cNvSpPr>
          <p:nvPr>
            <p:ph sz="quarter" idx="29" hasCustomPrompt="1"/>
          </p:nvPr>
        </p:nvSpPr>
        <p:spPr>
          <a:xfrm>
            <a:off x="1529706" y="3490222"/>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3</a:t>
            </a:r>
          </a:p>
        </p:txBody>
      </p:sp>
      <p:sp>
        <p:nvSpPr>
          <p:cNvPr id="26" name="Heading 3">
            <a:extLst>
              <a:ext uri="{FF2B5EF4-FFF2-40B4-BE49-F238E27FC236}">
                <a16:creationId xmlns:a16="http://schemas.microsoft.com/office/drawing/2014/main" id="{8B1DB43E-65AA-470F-A51D-08B5E62D19F1}"/>
              </a:ext>
            </a:extLst>
          </p:cNvPr>
          <p:cNvSpPr>
            <a:spLocks noGrp="1"/>
          </p:cNvSpPr>
          <p:nvPr>
            <p:ph type="body" sz="quarter" idx="45" hasCustomPrompt="1"/>
          </p:nvPr>
        </p:nvSpPr>
        <p:spPr>
          <a:xfrm>
            <a:off x="1530350" y="3013075"/>
            <a:ext cx="3224654" cy="415925"/>
          </a:xfrm>
          <a:prstGeom prst="rect">
            <a:avLst/>
          </a:prstGeom>
        </p:spPr>
        <p:txBody>
          <a:bodyPr>
            <a:normAutofit/>
          </a:bodyPr>
          <a:lstStyle>
            <a:lvl1pPr>
              <a:defRPr sz="1600" b="0">
                <a:solidFill>
                  <a:schemeClr val="accent4"/>
                </a:solidFill>
                <a:latin typeface="+mj-lt"/>
              </a:defRPr>
            </a:lvl1pPr>
            <a:lvl2pPr marL="0" indent="0">
              <a:buNone/>
              <a:defRPr/>
            </a:lvl2pPr>
          </a:lstStyle>
          <a:p>
            <a:pPr lvl="0"/>
            <a:r>
              <a:rPr lang="en-US" dirty="0"/>
              <a:t>Heading 3</a:t>
            </a:r>
          </a:p>
        </p:txBody>
      </p:sp>
      <p:sp>
        <p:nvSpPr>
          <p:cNvPr id="14" name="Content 2">
            <a:extLst>
              <a:ext uri="{FF2B5EF4-FFF2-40B4-BE49-F238E27FC236}">
                <a16:creationId xmlns:a16="http://schemas.microsoft.com/office/drawing/2014/main" id="{612DDB65-9ABB-4ED3-9F6C-CBA598FEA54A}"/>
              </a:ext>
            </a:extLst>
          </p:cNvPr>
          <p:cNvSpPr>
            <a:spLocks noGrp="1"/>
          </p:cNvSpPr>
          <p:nvPr>
            <p:ph sz="quarter" idx="35" hasCustomPrompt="1"/>
          </p:nvPr>
        </p:nvSpPr>
        <p:spPr>
          <a:xfrm>
            <a:off x="7644668" y="2775126"/>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2</a:t>
            </a:r>
          </a:p>
        </p:txBody>
      </p:sp>
      <p:sp>
        <p:nvSpPr>
          <p:cNvPr id="28" name="Heading 2">
            <a:extLst>
              <a:ext uri="{FF2B5EF4-FFF2-40B4-BE49-F238E27FC236}">
                <a16:creationId xmlns:a16="http://schemas.microsoft.com/office/drawing/2014/main" id="{114ADC20-6653-4ED1-8C10-9216F78762E4}"/>
              </a:ext>
            </a:extLst>
          </p:cNvPr>
          <p:cNvSpPr>
            <a:spLocks noGrp="1"/>
          </p:cNvSpPr>
          <p:nvPr>
            <p:ph type="body" sz="quarter" idx="47" hasCustomPrompt="1"/>
          </p:nvPr>
        </p:nvSpPr>
        <p:spPr>
          <a:xfrm>
            <a:off x="7641351" y="2280735"/>
            <a:ext cx="3224654" cy="415925"/>
          </a:xfrm>
          <a:prstGeom prst="rect">
            <a:avLst/>
          </a:prstGeom>
        </p:spPr>
        <p:txBody>
          <a:bodyPr>
            <a:normAutofit/>
          </a:bodyPr>
          <a:lstStyle>
            <a:lvl1pPr>
              <a:defRPr sz="1600" b="0">
                <a:solidFill>
                  <a:schemeClr val="accent2"/>
                </a:solidFill>
                <a:latin typeface="+mj-lt"/>
              </a:defRPr>
            </a:lvl1pPr>
            <a:lvl2pPr marL="0" indent="0">
              <a:buNone/>
              <a:defRPr/>
            </a:lvl2pPr>
          </a:lstStyle>
          <a:p>
            <a:pPr lvl="0"/>
            <a:r>
              <a:rPr lang="en-US" dirty="0"/>
              <a:t>Heading 2</a:t>
            </a:r>
          </a:p>
        </p:txBody>
      </p:sp>
      <p:sp>
        <p:nvSpPr>
          <p:cNvPr id="3" name="Content 1">
            <a:extLst>
              <a:ext uri="{FF2B5EF4-FFF2-40B4-BE49-F238E27FC236}">
                <a16:creationId xmlns:a16="http://schemas.microsoft.com/office/drawing/2014/main" id="{B7E41982-3711-4268-AE27-2F3EECC89085}"/>
              </a:ext>
            </a:extLst>
          </p:cNvPr>
          <p:cNvSpPr>
            <a:spLocks noGrp="1"/>
          </p:cNvSpPr>
          <p:nvPr>
            <p:ph sz="quarter" idx="14" hasCustomPrompt="1"/>
          </p:nvPr>
        </p:nvSpPr>
        <p:spPr>
          <a:xfrm>
            <a:off x="1529706" y="216148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1</a:t>
            </a:r>
          </a:p>
        </p:txBody>
      </p:sp>
      <p:sp>
        <p:nvSpPr>
          <p:cNvPr id="25" name="Heading 1">
            <a:extLst>
              <a:ext uri="{FF2B5EF4-FFF2-40B4-BE49-F238E27FC236}">
                <a16:creationId xmlns:a16="http://schemas.microsoft.com/office/drawing/2014/main" id="{26383729-199B-481A-8AF4-5AC12A585EE4}"/>
              </a:ext>
            </a:extLst>
          </p:cNvPr>
          <p:cNvSpPr>
            <a:spLocks noGrp="1"/>
          </p:cNvSpPr>
          <p:nvPr>
            <p:ph type="body" sz="quarter" idx="44" hasCustomPrompt="1"/>
          </p:nvPr>
        </p:nvSpPr>
        <p:spPr>
          <a:xfrm>
            <a:off x="1530350" y="1700213"/>
            <a:ext cx="3224654" cy="415925"/>
          </a:xfrm>
          <a:prstGeom prst="rect">
            <a:avLst/>
          </a:prstGeom>
        </p:spPr>
        <p:txBody>
          <a:bodyPr>
            <a:normAutofit/>
          </a:bodyPr>
          <a:lstStyle>
            <a:lvl1pPr>
              <a:defRPr sz="1600" b="0">
                <a:solidFill>
                  <a:schemeClr val="tx2"/>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ADCB6356-71ED-4976-A531-88B4A803300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93321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 calcmode="lin" valueType="num">
                                      <p:cBhvr>
                                        <p:cTn id="7" dur="800" fill="hold"/>
                                        <p:tgtEl>
                                          <p:spTgt spid="9"/>
                                        </p:tgtEl>
                                        <p:attrNameLst>
                                          <p:attrName>ppt_w</p:attrName>
                                        </p:attrNameLst>
                                      </p:cBhvr>
                                      <p:tavLst>
                                        <p:tav tm="0">
                                          <p:val>
                                            <p:fltVal val="0"/>
                                          </p:val>
                                        </p:tav>
                                        <p:tav tm="100000">
                                          <p:val>
                                            <p:strVal val="#ppt_w"/>
                                          </p:val>
                                        </p:tav>
                                      </p:tavLst>
                                    </p:anim>
                                    <p:anim calcmode="lin" valueType="num">
                                      <p:cBhvr>
                                        <p:cTn id="8" dur="800" fill="hold"/>
                                        <p:tgtEl>
                                          <p:spTgt spid="9"/>
                                        </p:tgtEl>
                                        <p:attrNameLst>
                                          <p:attrName>ppt_h</p:attrName>
                                        </p:attrNameLst>
                                      </p:cBhvr>
                                      <p:tavLst>
                                        <p:tav tm="0">
                                          <p:val>
                                            <p:fltVal val="0"/>
                                          </p:val>
                                        </p:tav>
                                        <p:tav tm="100000">
                                          <p:val>
                                            <p:strVal val="#ppt_h"/>
                                          </p:val>
                                        </p:tav>
                                      </p:tavLst>
                                    </p:anim>
                                    <p:animEffect transition="in" filter="fade">
                                      <p:cBhvr>
                                        <p:cTn id="9" dur="800"/>
                                        <p:tgtEl>
                                          <p:spTgt spid="9"/>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800" fill="hold"/>
                                        <p:tgtEl>
                                          <p:spTgt spid="10"/>
                                        </p:tgtEl>
                                        <p:attrNameLst>
                                          <p:attrName>ppt_w</p:attrName>
                                        </p:attrNameLst>
                                      </p:cBhvr>
                                      <p:tavLst>
                                        <p:tav tm="0">
                                          <p:val>
                                            <p:fltVal val="0"/>
                                          </p:val>
                                        </p:tav>
                                        <p:tav tm="100000">
                                          <p:val>
                                            <p:strVal val="#ppt_w"/>
                                          </p:val>
                                        </p:tav>
                                      </p:tavLst>
                                    </p:anim>
                                    <p:anim calcmode="lin" valueType="num">
                                      <p:cBhvr>
                                        <p:cTn id="13" dur="800" fill="hold"/>
                                        <p:tgtEl>
                                          <p:spTgt spid="10"/>
                                        </p:tgtEl>
                                        <p:attrNameLst>
                                          <p:attrName>ppt_h</p:attrName>
                                        </p:attrNameLst>
                                      </p:cBhvr>
                                      <p:tavLst>
                                        <p:tav tm="0">
                                          <p:val>
                                            <p:fltVal val="0"/>
                                          </p:val>
                                        </p:tav>
                                        <p:tav tm="100000">
                                          <p:val>
                                            <p:strVal val="#ppt_h"/>
                                          </p:val>
                                        </p:tav>
                                      </p:tavLst>
                                    </p:anim>
                                    <p:animEffect transition="in" filter="fade">
                                      <p:cBhvr>
                                        <p:cTn id="14" dur="800"/>
                                        <p:tgtEl>
                                          <p:spTgt spid="10"/>
                                        </p:tgtEl>
                                      </p:cBhvr>
                                    </p:animEffect>
                                  </p:childTnLst>
                                </p:cTn>
                              </p:par>
                              <p:par>
                                <p:cTn id="15" presetID="53" presetClass="entr" presetSubtype="16" fill="hold" grpId="0" nodeType="withEffect">
                                  <p:stCondLst>
                                    <p:cond delay="3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fltVal val="0"/>
                                          </p:val>
                                        </p:tav>
                                        <p:tav tm="100000">
                                          <p:val>
                                            <p:strVal val="#ppt_w"/>
                                          </p:val>
                                        </p:tav>
                                      </p:tavLst>
                                    </p:anim>
                                    <p:anim calcmode="lin" valueType="num">
                                      <p:cBhvr>
                                        <p:cTn id="18" dur="800" fill="hold"/>
                                        <p:tgtEl>
                                          <p:spTgt spid="12"/>
                                        </p:tgtEl>
                                        <p:attrNameLst>
                                          <p:attrName>ppt_h</p:attrName>
                                        </p:attrNameLst>
                                      </p:cBhvr>
                                      <p:tavLst>
                                        <p:tav tm="0">
                                          <p:val>
                                            <p:fltVal val="0"/>
                                          </p:val>
                                        </p:tav>
                                        <p:tav tm="100000">
                                          <p:val>
                                            <p:strVal val="#ppt_h"/>
                                          </p:val>
                                        </p:tav>
                                      </p:tavLst>
                                    </p:anim>
                                    <p:animEffect transition="in" filter="fade">
                                      <p:cBhvr>
                                        <p:cTn id="19" dur="800"/>
                                        <p:tgtEl>
                                          <p:spTgt spid="12"/>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800" fill="hold"/>
                                        <p:tgtEl>
                                          <p:spTgt spid="13"/>
                                        </p:tgtEl>
                                        <p:attrNameLst>
                                          <p:attrName>ppt_w</p:attrName>
                                        </p:attrNameLst>
                                      </p:cBhvr>
                                      <p:tavLst>
                                        <p:tav tm="0">
                                          <p:val>
                                            <p:fltVal val="0"/>
                                          </p:val>
                                        </p:tav>
                                        <p:tav tm="100000">
                                          <p:val>
                                            <p:strVal val="#ppt_w"/>
                                          </p:val>
                                        </p:tav>
                                      </p:tavLst>
                                    </p:anim>
                                    <p:anim calcmode="lin" valueType="num">
                                      <p:cBhvr>
                                        <p:cTn id="23" dur="800" fill="hold"/>
                                        <p:tgtEl>
                                          <p:spTgt spid="13"/>
                                        </p:tgtEl>
                                        <p:attrNameLst>
                                          <p:attrName>ppt_h</p:attrName>
                                        </p:attrNameLst>
                                      </p:cBhvr>
                                      <p:tavLst>
                                        <p:tav tm="0">
                                          <p:val>
                                            <p:fltVal val="0"/>
                                          </p:val>
                                        </p:tav>
                                        <p:tav tm="100000">
                                          <p:val>
                                            <p:strVal val="#ppt_h"/>
                                          </p:val>
                                        </p:tav>
                                      </p:tavLst>
                                    </p:anim>
                                    <p:animEffect transition="in" filter="fade">
                                      <p:cBhvr>
                                        <p:cTn id="24" dur="800"/>
                                        <p:tgtEl>
                                          <p:spTgt spid="13"/>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800" fill="hold"/>
                                        <p:tgtEl>
                                          <p:spTgt spid="11"/>
                                        </p:tgtEl>
                                        <p:attrNameLst>
                                          <p:attrName>ppt_w</p:attrName>
                                        </p:attrNameLst>
                                      </p:cBhvr>
                                      <p:tavLst>
                                        <p:tav tm="0">
                                          <p:val>
                                            <p:fltVal val="0"/>
                                          </p:val>
                                        </p:tav>
                                        <p:tav tm="100000">
                                          <p:val>
                                            <p:strVal val="#ppt_w"/>
                                          </p:val>
                                        </p:tav>
                                      </p:tavLst>
                                    </p:anim>
                                    <p:anim calcmode="lin" valueType="num">
                                      <p:cBhvr>
                                        <p:cTn id="28" dur="800" fill="hold"/>
                                        <p:tgtEl>
                                          <p:spTgt spid="11"/>
                                        </p:tgtEl>
                                        <p:attrNameLst>
                                          <p:attrName>ppt_h</p:attrName>
                                        </p:attrNameLst>
                                      </p:cBhvr>
                                      <p:tavLst>
                                        <p:tav tm="0">
                                          <p:val>
                                            <p:fltVal val="0"/>
                                          </p:val>
                                        </p:tav>
                                        <p:tav tm="100000">
                                          <p:val>
                                            <p:strVal val="#ppt_h"/>
                                          </p:val>
                                        </p:tav>
                                      </p:tavLst>
                                    </p:anim>
                                    <p:animEffect transition="in" filter="fade">
                                      <p:cBhvr>
                                        <p:cTn id="29" dur="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P spid="10" grpId="0" animBg="1"/>
      <p:bldP spid="9" grpId="0" animBg="1"/>
    </p:bldLst>
  </p:timing>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2 Point Topics - a">
    <p:spTree>
      <p:nvGrpSpPr>
        <p:cNvPr id="1" name=""/>
        <p:cNvGrpSpPr/>
        <p:nvPr/>
      </p:nvGrpSpPr>
      <p:grpSpPr>
        <a:xfrm>
          <a:off x="0" y="0"/>
          <a:ext cx="0" cy="0"/>
          <a:chOff x="0" y="0"/>
          <a:chExt cx="0" cy="0"/>
        </a:xfrm>
      </p:grpSpPr>
      <p:sp>
        <p:nvSpPr>
          <p:cNvPr id="52" name="Oval 2">
            <a:extLst>
              <a:ext uri="{FF2B5EF4-FFF2-40B4-BE49-F238E27FC236}">
                <a16:creationId xmlns:a16="http://schemas.microsoft.com/office/drawing/2014/main" id="{A5BDD1C8-F462-411A-8AD2-CA3E27ED247D}"/>
              </a:ext>
            </a:extLst>
          </p:cNvPr>
          <p:cNvSpPr>
            <a:spLocks noChangeAspect="1"/>
          </p:cNvSpPr>
          <p:nvPr/>
        </p:nvSpPr>
        <p:spPr>
          <a:xfrm>
            <a:off x="6374071" y="1828800"/>
            <a:ext cx="1749652" cy="1497077"/>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54" name="Picture Placeholder 2">
            <a:extLst>
              <a:ext uri="{FF2B5EF4-FFF2-40B4-BE49-F238E27FC236}">
                <a16:creationId xmlns:a16="http://schemas.microsoft.com/office/drawing/2014/main" id="{4F86EFF6-17AA-47B9-93E3-52391B124A24}"/>
              </a:ext>
            </a:extLst>
          </p:cNvPr>
          <p:cNvSpPr>
            <a:spLocks noGrp="1"/>
          </p:cNvSpPr>
          <p:nvPr>
            <p:ph type="pic" sz="quarter" idx="50" hasCustomPrompt="1"/>
          </p:nvPr>
        </p:nvSpPr>
        <p:spPr>
          <a:xfrm>
            <a:off x="6785182"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48" name="Oval 1">
            <a:extLst>
              <a:ext uri="{FF2B5EF4-FFF2-40B4-BE49-F238E27FC236}">
                <a16:creationId xmlns:a16="http://schemas.microsoft.com/office/drawing/2014/main" id="{9BA957DA-1785-46E0-BECA-15C03E8A25A9}"/>
              </a:ext>
            </a:extLst>
          </p:cNvPr>
          <p:cNvSpPr>
            <a:spLocks noChangeAspect="1"/>
          </p:cNvSpPr>
          <p:nvPr userDrawn="1"/>
        </p:nvSpPr>
        <p:spPr>
          <a:xfrm>
            <a:off x="3810139" y="1828800"/>
            <a:ext cx="1749652" cy="1497077"/>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dirty="0"/>
          </a:p>
        </p:txBody>
      </p:sp>
      <p:sp>
        <p:nvSpPr>
          <p:cNvPr id="50" name="Picture Placeholder 1">
            <a:extLst>
              <a:ext uri="{FF2B5EF4-FFF2-40B4-BE49-F238E27FC236}">
                <a16:creationId xmlns:a16="http://schemas.microsoft.com/office/drawing/2014/main" id="{33B3F264-961C-43BE-8AFE-F928CFAEF106}"/>
              </a:ext>
            </a:extLst>
          </p:cNvPr>
          <p:cNvSpPr>
            <a:spLocks noGrp="1"/>
          </p:cNvSpPr>
          <p:nvPr>
            <p:ph type="pic" sz="quarter" idx="49" hasCustomPrompt="1"/>
          </p:nvPr>
        </p:nvSpPr>
        <p:spPr>
          <a:xfrm>
            <a:off x="4221572" y="2113624"/>
            <a:ext cx="927428" cy="927428"/>
          </a:xfrm>
          <a:prstGeom prst="ellipse">
            <a:avLst/>
          </a:prstGeom>
        </p:spPr>
        <p:txBody>
          <a:bodyPr anchor="ctr" anchorCtr="1"/>
          <a:lstStyle>
            <a:lvl1pPr marL="0" indent="0" algn="ctr">
              <a:buNone/>
              <a:defRPr sz="1400">
                <a:solidFill>
                  <a:schemeClr val="bg1"/>
                </a:solidFill>
              </a:defRPr>
            </a:lvl1pPr>
          </a:lstStyle>
          <a:p>
            <a:r>
              <a:rPr lang="en-US" dirty="0"/>
              <a:t>Icon</a:t>
            </a:r>
          </a:p>
        </p:txBody>
      </p:sp>
      <p:sp>
        <p:nvSpPr>
          <p:cNvPr id="55" name="Text 2">
            <a:extLst>
              <a:ext uri="{FF2B5EF4-FFF2-40B4-BE49-F238E27FC236}">
                <a16:creationId xmlns:a16="http://schemas.microsoft.com/office/drawing/2014/main" id="{1E2D0BA2-0540-440F-8368-9EA5110B01B3}"/>
              </a:ext>
            </a:extLst>
          </p:cNvPr>
          <p:cNvSpPr>
            <a:spLocks noGrp="1"/>
          </p:cNvSpPr>
          <p:nvPr>
            <p:ph type="body" sz="quarter" idx="54" hasCustomPrompt="1"/>
          </p:nvPr>
        </p:nvSpPr>
        <p:spPr>
          <a:xfrm>
            <a:off x="6174716" y="3909530"/>
            <a:ext cx="2128838" cy="1524391"/>
          </a:xfrm>
          <a:prstGeom prst="rect">
            <a:avLst/>
          </a:prstGeom>
        </p:spPr>
        <p:txBody>
          <a:bodyPr vert="horz" lIns="91440" tIns="45720" rIns="91440" bIns="45720" rtlCol="0">
            <a:normAutofit/>
          </a:bodyPr>
          <a:lstStyle>
            <a:lvl1pPr>
              <a:defRPr lang="en-US" sz="1400"/>
            </a:lvl1pPr>
          </a:lstStyle>
          <a:p>
            <a:pPr lvl="0"/>
            <a:r>
              <a:rPr lang="en-US" dirty="0"/>
              <a:t>Description 2</a:t>
            </a:r>
          </a:p>
        </p:txBody>
      </p:sp>
      <p:sp>
        <p:nvSpPr>
          <p:cNvPr id="12" name="Heading 2">
            <a:extLst>
              <a:ext uri="{FF2B5EF4-FFF2-40B4-BE49-F238E27FC236}">
                <a16:creationId xmlns:a16="http://schemas.microsoft.com/office/drawing/2014/main" id="{5BA8EBE5-0096-49F6-9A36-E85910932702}"/>
              </a:ext>
            </a:extLst>
          </p:cNvPr>
          <p:cNvSpPr>
            <a:spLocks noGrp="1"/>
          </p:cNvSpPr>
          <p:nvPr>
            <p:ph type="body" sz="quarter" idx="47" hasCustomPrompt="1"/>
          </p:nvPr>
        </p:nvSpPr>
        <p:spPr>
          <a:xfrm>
            <a:off x="6174716" y="3461268"/>
            <a:ext cx="2128838" cy="415925"/>
          </a:xfrm>
          <a:prstGeom prst="rect">
            <a:avLst/>
          </a:prstGeom>
        </p:spPr>
        <p:txBody>
          <a:bodyPr>
            <a:normAutofit/>
          </a:bodyPr>
          <a:lstStyle>
            <a:lvl1pPr>
              <a:defRPr sz="1600" b="1">
                <a:solidFill>
                  <a:schemeClr val="accent2"/>
                </a:solidFill>
                <a:latin typeface="+mj-lt"/>
              </a:defRPr>
            </a:lvl1pPr>
            <a:lvl2pPr marL="0" indent="0">
              <a:buNone/>
              <a:defRPr/>
            </a:lvl2pPr>
          </a:lstStyle>
          <a:p>
            <a:pPr lvl="0"/>
            <a:r>
              <a:rPr lang="en-US" dirty="0"/>
              <a:t>Heading 2</a:t>
            </a:r>
          </a:p>
        </p:txBody>
      </p:sp>
      <p:sp>
        <p:nvSpPr>
          <p:cNvPr id="51" name="Text 1">
            <a:extLst>
              <a:ext uri="{FF2B5EF4-FFF2-40B4-BE49-F238E27FC236}">
                <a16:creationId xmlns:a16="http://schemas.microsoft.com/office/drawing/2014/main" id="{FCECFE32-1234-4962-81C6-185BD33B8A9B}"/>
              </a:ext>
            </a:extLst>
          </p:cNvPr>
          <p:cNvSpPr>
            <a:spLocks noGrp="1"/>
          </p:cNvSpPr>
          <p:nvPr>
            <p:ph type="body" sz="quarter" idx="53" hasCustomPrompt="1"/>
          </p:nvPr>
        </p:nvSpPr>
        <p:spPr>
          <a:xfrm>
            <a:off x="3620546" y="3909530"/>
            <a:ext cx="2128838" cy="1524391"/>
          </a:xfrm>
          <a:prstGeom prst="rect">
            <a:avLst/>
          </a:prstGeom>
        </p:spPr>
        <p:txBody>
          <a:bodyPr>
            <a:normAutofit/>
          </a:bodyPr>
          <a:lstStyle>
            <a:lvl1pPr>
              <a:defRPr sz="1400">
                <a:solidFill>
                  <a:schemeClr val="tx1"/>
                </a:solidFill>
              </a:defRPr>
            </a:lvl1pPr>
          </a:lstStyle>
          <a:p>
            <a:r>
              <a:rPr lang="en-US" dirty="0"/>
              <a:t>Description 1</a:t>
            </a:r>
          </a:p>
        </p:txBody>
      </p:sp>
      <p:sp>
        <p:nvSpPr>
          <p:cNvPr id="11" name="Heading 1">
            <a:extLst>
              <a:ext uri="{FF2B5EF4-FFF2-40B4-BE49-F238E27FC236}">
                <a16:creationId xmlns:a16="http://schemas.microsoft.com/office/drawing/2014/main" id="{7BC18037-BDAA-42FA-A2E9-B886AB8A2E2E}"/>
              </a:ext>
            </a:extLst>
          </p:cNvPr>
          <p:cNvSpPr>
            <a:spLocks noGrp="1"/>
          </p:cNvSpPr>
          <p:nvPr>
            <p:ph type="body" sz="quarter" idx="44" hasCustomPrompt="1"/>
          </p:nvPr>
        </p:nvSpPr>
        <p:spPr>
          <a:xfrm>
            <a:off x="3620546" y="3461269"/>
            <a:ext cx="2128838" cy="415925"/>
          </a:xfrm>
          <a:prstGeom prst="rect">
            <a:avLst/>
          </a:prstGeom>
        </p:spPr>
        <p:txBody>
          <a:bodyPr>
            <a:normAutofit/>
          </a:bodyPr>
          <a:lstStyle>
            <a:lvl1pPr>
              <a:defRPr sz="1600" b="1">
                <a:solidFill>
                  <a:schemeClr val="tx2"/>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6953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48"/>
                                        </p:tgtEl>
                                        <p:attrNameLst>
                                          <p:attrName>style.visibility</p:attrName>
                                        </p:attrNameLst>
                                      </p:cBhvr>
                                      <p:to>
                                        <p:strVal val="visible"/>
                                      </p:to>
                                    </p:set>
                                    <p:anim calcmode="lin" valueType="num">
                                      <p:cBhvr>
                                        <p:cTn id="7" dur="800" fill="hold"/>
                                        <p:tgtEl>
                                          <p:spTgt spid="48"/>
                                        </p:tgtEl>
                                        <p:attrNameLst>
                                          <p:attrName>ppt_w</p:attrName>
                                        </p:attrNameLst>
                                      </p:cBhvr>
                                      <p:tavLst>
                                        <p:tav tm="0">
                                          <p:val>
                                            <p:fltVal val="0"/>
                                          </p:val>
                                        </p:tav>
                                        <p:tav tm="100000">
                                          <p:val>
                                            <p:strVal val="#ppt_w"/>
                                          </p:val>
                                        </p:tav>
                                      </p:tavLst>
                                    </p:anim>
                                    <p:anim calcmode="lin" valueType="num">
                                      <p:cBhvr>
                                        <p:cTn id="8" dur="800" fill="hold"/>
                                        <p:tgtEl>
                                          <p:spTgt spid="48"/>
                                        </p:tgtEl>
                                        <p:attrNameLst>
                                          <p:attrName>ppt_h</p:attrName>
                                        </p:attrNameLst>
                                      </p:cBhvr>
                                      <p:tavLst>
                                        <p:tav tm="0">
                                          <p:val>
                                            <p:fltVal val="0"/>
                                          </p:val>
                                        </p:tav>
                                        <p:tav tm="100000">
                                          <p:val>
                                            <p:strVal val="#ppt_h"/>
                                          </p:val>
                                        </p:tav>
                                      </p:tavLst>
                                    </p:anim>
                                    <p:animEffect transition="in" filter="fade">
                                      <p:cBhvr>
                                        <p:cTn id="9" dur="800"/>
                                        <p:tgtEl>
                                          <p:spTgt spid="48"/>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52"/>
                                        </p:tgtEl>
                                        <p:attrNameLst>
                                          <p:attrName>style.visibility</p:attrName>
                                        </p:attrNameLst>
                                      </p:cBhvr>
                                      <p:to>
                                        <p:strVal val="visible"/>
                                      </p:to>
                                    </p:set>
                                    <p:anim calcmode="lin" valueType="num">
                                      <p:cBhvr>
                                        <p:cTn id="12" dur="800" fill="hold"/>
                                        <p:tgtEl>
                                          <p:spTgt spid="52"/>
                                        </p:tgtEl>
                                        <p:attrNameLst>
                                          <p:attrName>ppt_w</p:attrName>
                                        </p:attrNameLst>
                                      </p:cBhvr>
                                      <p:tavLst>
                                        <p:tav tm="0">
                                          <p:val>
                                            <p:fltVal val="0"/>
                                          </p:val>
                                        </p:tav>
                                        <p:tav tm="100000">
                                          <p:val>
                                            <p:strVal val="#ppt_w"/>
                                          </p:val>
                                        </p:tav>
                                      </p:tavLst>
                                    </p:anim>
                                    <p:anim calcmode="lin" valueType="num">
                                      <p:cBhvr>
                                        <p:cTn id="13" dur="800" fill="hold"/>
                                        <p:tgtEl>
                                          <p:spTgt spid="52"/>
                                        </p:tgtEl>
                                        <p:attrNameLst>
                                          <p:attrName>ppt_h</p:attrName>
                                        </p:attrNameLst>
                                      </p:cBhvr>
                                      <p:tavLst>
                                        <p:tav tm="0">
                                          <p:val>
                                            <p:fltVal val="0"/>
                                          </p:val>
                                        </p:tav>
                                        <p:tav tm="100000">
                                          <p:val>
                                            <p:strVal val="#ppt_h"/>
                                          </p:val>
                                        </p:tav>
                                      </p:tavLst>
                                    </p:anim>
                                    <p:animEffect transition="in" filter="fade">
                                      <p:cBhvr>
                                        <p:cTn id="14" dur="8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8" grpId="0" animBg="1"/>
    </p:bldLst>
  </p:timing>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 Point Topics - b">
    <p:spTree>
      <p:nvGrpSpPr>
        <p:cNvPr id="1" name=""/>
        <p:cNvGrpSpPr/>
        <p:nvPr/>
      </p:nvGrpSpPr>
      <p:grpSpPr>
        <a:xfrm>
          <a:off x="0" y="0"/>
          <a:ext cx="0" cy="0"/>
          <a:chOff x="0" y="0"/>
          <a:chExt cx="0" cy="0"/>
        </a:xfrm>
      </p:grpSpPr>
      <p:sp>
        <p:nvSpPr>
          <p:cNvPr id="13" name="Oval 2">
            <a:extLst>
              <a:ext uri="{FF2B5EF4-FFF2-40B4-BE49-F238E27FC236}">
                <a16:creationId xmlns:a16="http://schemas.microsoft.com/office/drawing/2014/main" id="{208D0A24-0D8D-47A7-8E12-C24C09788D73}"/>
              </a:ext>
            </a:extLst>
          </p:cNvPr>
          <p:cNvSpPr>
            <a:spLocks noChangeAspect="1"/>
          </p:cNvSpPr>
          <p:nvPr userDrawn="1"/>
        </p:nvSpPr>
        <p:spPr>
          <a:xfrm>
            <a:off x="6374071" y="1828800"/>
            <a:ext cx="1749652" cy="1497077"/>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14" name="Oval 1">
            <a:extLst>
              <a:ext uri="{FF2B5EF4-FFF2-40B4-BE49-F238E27FC236}">
                <a16:creationId xmlns:a16="http://schemas.microsoft.com/office/drawing/2014/main" id="{F0EE3077-40DB-4F09-B051-51F155FD29D9}"/>
              </a:ext>
            </a:extLst>
          </p:cNvPr>
          <p:cNvSpPr>
            <a:spLocks noChangeAspect="1"/>
          </p:cNvSpPr>
          <p:nvPr userDrawn="1"/>
        </p:nvSpPr>
        <p:spPr>
          <a:xfrm>
            <a:off x="3810139" y="1828800"/>
            <a:ext cx="1749652" cy="1497077"/>
          </a:xfrm>
          <a:prstGeom prst="hexagon">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dirty="0"/>
          </a:p>
        </p:txBody>
      </p:sp>
      <p:sp>
        <p:nvSpPr>
          <p:cNvPr id="54" name="Picture Placeholder 2">
            <a:extLst>
              <a:ext uri="{FF2B5EF4-FFF2-40B4-BE49-F238E27FC236}">
                <a16:creationId xmlns:a16="http://schemas.microsoft.com/office/drawing/2014/main" id="{4F86EFF6-17AA-47B9-93E3-52391B124A24}"/>
              </a:ext>
            </a:extLst>
          </p:cNvPr>
          <p:cNvSpPr>
            <a:spLocks noGrp="1"/>
          </p:cNvSpPr>
          <p:nvPr>
            <p:ph type="pic" sz="quarter" idx="50" hasCustomPrompt="1"/>
          </p:nvPr>
        </p:nvSpPr>
        <p:spPr>
          <a:xfrm>
            <a:off x="6785182"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50" name="Picture Placeholder 1">
            <a:extLst>
              <a:ext uri="{FF2B5EF4-FFF2-40B4-BE49-F238E27FC236}">
                <a16:creationId xmlns:a16="http://schemas.microsoft.com/office/drawing/2014/main" id="{33B3F264-961C-43BE-8AFE-F928CFAEF106}"/>
              </a:ext>
            </a:extLst>
          </p:cNvPr>
          <p:cNvSpPr>
            <a:spLocks noGrp="1"/>
          </p:cNvSpPr>
          <p:nvPr>
            <p:ph type="pic" sz="quarter" idx="49" hasCustomPrompt="1"/>
          </p:nvPr>
        </p:nvSpPr>
        <p:spPr>
          <a:xfrm>
            <a:off x="4221572" y="2113624"/>
            <a:ext cx="927428" cy="92742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55" name="Text 2">
            <a:extLst>
              <a:ext uri="{FF2B5EF4-FFF2-40B4-BE49-F238E27FC236}">
                <a16:creationId xmlns:a16="http://schemas.microsoft.com/office/drawing/2014/main" id="{1E2D0BA2-0540-440F-8368-9EA5110B01B3}"/>
              </a:ext>
            </a:extLst>
          </p:cNvPr>
          <p:cNvSpPr>
            <a:spLocks noGrp="1"/>
          </p:cNvSpPr>
          <p:nvPr>
            <p:ph type="body" sz="quarter" idx="54" hasCustomPrompt="1"/>
          </p:nvPr>
        </p:nvSpPr>
        <p:spPr>
          <a:xfrm>
            <a:off x="6174716" y="3909530"/>
            <a:ext cx="2128838" cy="1524391"/>
          </a:xfrm>
          <a:prstGeom prst="rect">
            <a:avLst/>
          </a:prstGeom>
        </p:spPr>
        <p:txBody>
          <a:bodyPr vert="horz" lIns="91440" tIns="45720" rIns="91440" bIns="45720" rtlCol="0">
            <a:normAutofit/>
          </a:bodyPr>
          <a:lstStyle>
            <a:lvl1pPr>
              <a:defRPr lang="en-US" sz="1400"/>
            </a:lvl1pPr>
          </a:lstStyle>
          <a:p>
            <a:pPr lvl="0"/>
            <a:r>
              <a:rPr lang="en-US" dirty="0"/>
              <a:t>Description 2</a:t>
            </a:r>
          </a:p>
        </p:txBody>
      </p:sp>
      <p:sp>
        <p:nvSpPr>
          <p:cNvPr id="12" name="Heading 2">
            <a:extLst>
              <a:ext uri="{FF2B5EF4-FFF2-40B4-BE49-F238E27FC236}">
                <a16:creationId xmlns:a16="http://schemas.microsoft.com/office/drawing/2014/main" id="{46B8F58C-D243-4D4A-A38D-351984397489}"/>
              </a:ext>
            </a:extLst>
          </p:cNvPr>
          <p:cNvSpPr>
            <a:spLocks noGrp="1"/>
          </p:cNvSpPr>
          <p:nvPr>
            <p:ph type="body" sz="quarter" idx="47" hasCustomPrompt="1"/>
          </p:nvPr>
        </p:nvSpPr>
        <p:spPr>
          <a:xfrm>
            <a:off x="6174716" y="3461268"/>
            <a:ext cx="2128838" cy="415925"/>
          </a:xfrm>
          <a:prstGeom prst="rect">
            <a:avLst/>
          </a:prstGeom>
        </p:spPr>
        <p:txBody>
          <a:bodyPr>
            <a:normAutofit/>
          </a:bodyPr>
          <a:lstStyle>
            <a:lvl1pPr>
              <a:defRPr sz="1600" b="1">
                <a:solidFill>
                  <a:schemeClr val="accent6"/>
                </a:solidFill>
                <a:latin typeface="+mj-lt"/>
              </a:defRPr>
            </a:lvl1pPr>
            <a:lvl2pPr marL="0" indent="0">
              <a:buNone/>
              <a:defRPr/>
            </a:lvl2pPr>
          </a:lstStyle>
          <a:p>
            <a:pPr lvl="0"/>
            <a:r>
              <a:rPr lang="en-US" dirty="0"/>
              <a:t>Heading 2</a:t>
            </a:r>
          </a:p>
        </p:txBody>
      </p:sp>
      <p:sp>
        <p:nvSpPr>
          <p:cNvPr id="51" name="Text 1">
            <a:extLst>
              <a:ext uri="{FF2B5EF4-FFF2-40B4-BE49-F238E27FC236}">
                <a16:creationId xmlns:a16="http://schemas.microsoft.com/office/drawing/2014/main" id="{FCECFE32-1234-4962-81C6-185BD33B8A9B}"/>
              </a:ext>
            </a:extLst>
          </p:cNvPr>
          <p:cNvSpPr>
            <a:spLocks noGrp="1"/>
          </p:cNvSpPr>
          <p:nvPr>
            <p:ph type="body" sz="quarter" idx="53" hasCustomPrompt="1"/>
          </p:nvPr>
        </p:nvSpPr>
        <p:spPr>
          <a:xfrm>
            <a:off x="3620546" y="3909530"/>
            <a:ext cx="2128838" cy="1524391"/>
          </a:xfrm>
          <a:prstGeom prst="rect">
            <a:avLst/>
          </a:prstGeom>
        </p:spPr>
        <p:txBody>
          <a:bodyPr>
            <a:normAutofit/>
          </a:bodyPr>
          <a:lstStyle>
            <a:lvl1pPr>
              <a:defRPr sz="1400">
                <a:solidFill>
                  <a:schemeClr val="tx1"/>
                </a:solidFill>
              </a:defRPr>
            </a:lvl1pPr>
          </a:lstStyle>
          <a:p>
            <a:r>
              <a:rPr lang="en-US" dirty="0"/>
              <a:t>Description 1</a:t>
            </a:r>
          </a:p>
        </p:txBody>
      </p:sp>
      <p:sp>
        <p:nvSpPr>
          <p:cNvPr id="11" name="Heading 1">
            <a:extLst>
              <a:ext uri="{FF2B5EF4-FFF2-40B4-BE49-F238E27FC236}">
                <a16:creationId xmlns:a16="http://schemas.microsoft.com/office/drawing/2014/main" id="{CEC30C1B-DB87-4D5B-B719-D2491482D9C6}"/>
              </a:ext>
            </a:extLst>
          </p:cNvPr>
          <p:cNvSpPr>
            <a:spLocks noGrp="1"/>
          </p:cNvSpPr>
          <p:nvPr>
            <p:ph type="body" sz="quarter" idx="44" hasCustomPrompt="1"/>
          </p:nvPr>
        </p:nvSpPr>
        <p:spPr>
          <a:xfrm>
            <a:off x="3620546" y="3461269"/>
            <a:ext cx="2128838" cy="415925"/>
          </a:xfrm>
          <a:prstGeom prst="rect">
            <a:avLst/>
          </a:prstGeom>
        </p:spPr>
        <p:txBody>
          <a:bodyPr>
            <a:normAutofit/>
          </a:bodyPr>
          <a:lstStyle>
            <a:lvl1pPr>
              <a:defRPr sz="1600" b="1">
                <a:solidFill>
                  <a:schemeClr val="accent4"/>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38045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14"/>
                                        </p:tgtEl>
                                        <p:attrNameLst>
                                          <p:attrName>style.visibility</p:attrName>
                                        </p:attrNameLst>
                                      </p:cBhvr>
                                      <p:to>
                                        <p:strVal val="visible"/>
                                      </p:to>
                                    </p:set>
                                    <p:anim calcmode="lin" valueType="num">
                                      <p:cBhvr>
                                        <p:cTn id="7" dur="800" fill="hold"/>
                                        <p:tgtEl>
                                          <p:spTgt spid="14"/>
                                        </p:tgtEl>
                                        <p:attrNameLst>
                                          <p:attrName>ppt_w</p:attrName>
                                        </p:attrNameLst>
                                      </p:cBhvr>
                                      <p:tavLst>
                                        <p:tav tm="0">
                                          <p:val>
                                            <p:fltVal val="0"/>
                                          </p:val>
                                        </p:tav>
                                        <p:tav tm="100000">
                                          <p:val>
                                            <p:strVal val="#ppt_w"/>
                                          </p:val>
                                        </p:tav>
                                      </p:tavLst>
                                    </p:anim>
                                    <p:anim calcmode="lin" valueType="num">
                                      <p:cBhvr>
                                        <p:cTn id="8" dur="800" fill="hold"/>
                                        <p:tgtEl>
                                          <p:spTgt spid="14"/>
                                        </p:tgtEl>
                                        <p:attrNameLst>
                                          <p:attrName>ppt_h</p:attrName>
                                        </p:attrNameLst>
                                      </p:cBhvr>
                                      <p:tavLst>
                                        <p:tav tm="0">
                                          <p:val>
                                            <p:fltVal val="0"/>
                                          </p:val>
                                        </p:tav>
                                        <p:tav tm="100000">
                                          <p:val>
                                            <p:strVal val="#ppt_h"/>
                                          </p:val>
                                        </p:tav>
                                      </p:tavLst>
                                    </p:anim>
                                    <p:animEffect transition="in" filter="fade">
                                      <p:cBhvr>
                                        <p:cTn id="9" dur="800"/>
                                        <p:tgtEl>
                                          <p:spTgt spid="14"/>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13"/>
                                        </p:tgtEl>
                                        <p:attrNameLst>
                                          <p:attrName>style.visibility</p:attrName>
                                        </p:attrNameLst>
                                      </p:cBhvr>
                                      <p:to>
                                        <p:strVal val="visible"/>
                                      </p:to>
                                    </p:set>
                                    <p:anim calcmode="lin" valueType="num">
                                      <p:cBhvr>
                                        <p:cTn id="12" dur="800" fill="hold"/>
                                        <p:tgtEl>
                                          <p:spTgt spid="13"/>
                                        </p:tgtEl>
                                        <p:attrNameLst>
                                          <p:attrName>ppt_w</p:attrName>
                                        </p:attrNameLst>
                                      </p:cBhvr>
                                      <p:tavLst>
                                        <p:tav tm="0">
                                          <p:val>
                                            <p:fltVal val="0"/>
                                          </p:val>
                                        </p:tav>
                                        <p:tav tm="100000">
                                          <p:val>
                                            <p:strVal val="#ppt_w"/>
                                          </p:val>
                                        </p:tav>
                                      </p:tavLst>
                                    </p:anim>
                                    <p:anim calcmode="lin" valueType="num">
                                      <p:cBhvr>
                                        <p:cTn id="13" dur="800" fill="hold"/>
                                        <p:tgtEl>
                                          <p:spTgt spid="13"/>
                                        </p:tgtEl>
                                        <p:attrNameLst>
                                          <p:attrName>ppt_h</p:attrName>
                                        </p:attrNameLst>
                                      </p:cBhvr>
                                      <p:tavLst>
                                        <p:tav tm="0">
                                          <p:val>
                                            <p:fltVal val="0"/>
                                          </p:val>
                                        </p:tav>
                                        <p:tav tm="100000">
                                          <p:val>
                                            <p:strVal val="#ppt_h"/>
                                          </p:val>
                                        </p:tav>
                                      </p:tavLst>
                                    </p:anim>
                                    <p:animEffect transition="in" filter="fade">
                                      <p:cBhvr>
                                        <p:cTn id="14" dur="8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 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47046A-81F6-4CEA-927A-54052714529E}"/>
              </a:ext>
            </a:extLst>
          </p:cNvPr>
          <p:cNvSpPr>
            <a:spLocks noGrp="1"/>
          </p:cNvSpPr>
          <p:nvPr>
            <p:ph type="title"/>
          </p:nvPr>
        </p:nvSpPr>
        <p:spPr>
          <a:xfrm>
            <a:off x="914400" y="952654"/>
            <a:ext cx="5528155" cy="4828616"/>
          </a:xfrm>
          <a:prstGeom prst="rect">
            <a:avLst/>
          </a:prstGeom>
        </p:spPr>
        <p:txBody>
          <a:bodyPr>
            <a:normAutofit/>
          </a:bodyPr>
          <a:lstStyle>
            <a:lvl1pPr algn="l">
              <a:defRPr sz="4500" b="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1145833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4 Point Topics ">
    <p:spTree>
      <p:nvGrpSpPr>
        <p:cNvPr id="1" name=""/>
        <p:cNvGrpSpPr/>
        <p:nvPr/>
      </p:nvGrpSpPr>
      <p:grpSpPr>
        <a:xfrm>
          <a:off x="0" y="0"/>
          <a:ext cx="0" cy="0"/>
          <a:chOff x="0" y="0"/>
          <a:chExt cx="0" cy="0"/>
        </a:xfrm>
      </p:grpSpPr>
      <p:sp>
        <p:nvSpPr>
          <p:cNvPr id="26" name="Oval 4">
            <a:extLst>
              <a:ext uri="{FF2B5EF4-FFF2-40B4-BE49-F238E27FC236}">
                <a16:creationId xmlns:a16="http://schemas.microsoft.com/office/drawing/2014/main" id="{05C0A6CA-6E79-4609-B186-3EAD99A12816}"/>
              </a:ext>
            </a:extLst>
          </p:cNvPr>
          <p:cNvSpPr>
            <a:spLocks noChangeAspect="1"/>
          </p:cNvSpPr>
          <p:nvPr userDrawn="1"/>
        </p:nvSpPr>
        <p:spPr>
          <a:xfrm>
            <a:off x="9236948" y="1886551"/>
            <a:ext cx="1558016" cy="1318661"/>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7" name="Hexagon 26">
            <a:extLst>
              <a:ext uri="{FF2B5EF4-FFF2-40B4-BE49-F238E27FC236}">
                <a16:creationId xmlns:a16="http://schemas.microsoft.com/office/drawing/2014/main" id="{5A4E0132-C004-4302-91B8-74E2D157BF6B}"/>
              </a:ext>
            </a:extLst>
          </p:cNvPr>
          <p:cNvSpPr>
            <a:spLocks noChangeAspect="1"/>
          </p:cNvSpPr>
          <p:nvPr userDrawn="1"/>
        </p:nvSpPr>
        <p:spPr>
          <a:xfrm>
            <a:off x="6642709" y="1886551"/>
            <a:ext cx="1558016" cy="1318661"/>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29" name="Oval 2">
            <a:extLst>
              <a:ext uri="{FF2B5EF4-FFF2-40B4-BE49-F238E27FC236}">
                <a16:creationId xmlns:a16="http://schemas.microsoft.com/office/drawing/2014/main" id="{2B2FF688-2117-4F1E-9654-A46877ACD2C8}"/>
              </a:ext>
            </a:extLst>
          </p:cNvPr>
          <p:cNvSpPr>
            <a:spLocks noChangeAspect="1"/>
          </p:cNvSpPr>
          <p:nvPr userDrawn="1"/>
        </p:nvSpPr>
        <p:spPr>
          <a:xfrm>
            <a:off x="4078469" y="1886551"/>
            <a:ext cx="1558016" cy="1318661"/>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6" name="Oval 1">
            <a:extLst>
              <a:ext uri="{FF2B5EF4-FFF2-40B4-BE49-F238E27FC236}">
                <a16:creationId xmlns:a16="http://schemas.microsoft.com/office/drawing/2014/main" id="{FD80F1B6-508E-47A4-A5FB-B00585C7C3B1}"/>
              </a:ext>
            </a:extLst>
          </p:cNvPr>
          <p:cNvSpPr>
            <a:spLocks noChangeAspect="1"/>
          </p:cNvSpPr>
          <p:nvPr userDrawn="1"/>
        </p:nvSpPr>
        <p:spPr>
          <a:xfrm>
            <a:off x="1514859" y="1886551"/>
            <a:ext cx="1558016" cy="1318661"/>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1" name="Text 4">
            <a:extLst>
              <a:ext uri="{FF2B5EF4-FFF2-40B4-BE49-F238E27FC236}">
                <a16:creationId xmlns:a16="http://schemas.microsoft.com/office/drawing/2014/main" id="{9D5D33E4-A953-41D2-A673-0D6A9F46B22F}"/>
              </a:ext>
            </a:extLst>
          </p:cNvPr>
          <p:cNvSpPr>
            <a:spLocks noGrp="1"/>
          </p:cNvSpPr>
          <p:nvPr>
            <p:ph type="body" sz="quarter" idx="56" hasCustomPrompt="1"/>
          </p:nvPr>
        </p:nvSpPr>
        <p:spPr>
          <a:xfrm>
            <a:off x="8921942" y="3909530"/>
            <a:ext cx="2128838" cy="2137693"/>
          </a:xfrm>
          <a:prstGeom prst="rect">
            <a:avLst/>
          </a:prstGeom>
        </p:spPr>
        <p:txBody>
          <a:bodyPr vert="horz" lIns="91440" tIns="45720" rIns="91440" bIns="45720" rtlCol="0" anchor="t" anchorCtr="0">
            <a:normAutofit/>
          </a:bodyPr>
          <a:lstStyle>
            <a:lvl1pPr>
              <a:defRPr lang="en-US" sz="1200"/>
            </a:lvl1pPr>
          </a:lstStyle>
          <a:p>
            <a:pPr lvl="0"/>
            <a:r>
              <a:rPr lang="en-US" dirty="0"/>
              <a:t>Description 4</a:t>
            </a:r>
          </a:p>
        </p:txBody>
      </p:sp>
      <p:sp>
        <p:nvSpPr>
          <p:cNvPr id="34" name="Heading 4">
            <a:extLst>
              <a:ext uri="{FF2B5EF4-FFF2-40B4-BE49-F238E27FC236}">
                <a16:creationId xmlns:a16="http://schemas.microsoft.com/office/drawing/2014/main" id="{E7F1847A-4674-4CBB-97BE-763D8BD433CD}"/>
              </a:ext>
            </a:extLst>
          </p:cNvPr>
          <p:cNvSpPr>
            <a:spLocks noGrp="1"/>
          </p:cNvSpPr>
          <p:nvPr>
            <p:ph type="body" sz="quarter" idx="46" hasCustomPrompt="1"/>
          </p:nvPr>
        </p:nvSpPr>
        <p:spPr>
          <a:xfrm>
            <a:off x="8941166" y="3428933"/>
            <a:ext cx="2109614" cy="415925"/>
          </a:xfrm>
          <a:prstGeom prst="rect">
            <a:avLst/>
          </a:prstGeom>
        </p:spPr>
        <p:txBody>
          <a:bodyPr>
            <a:normAutofit/>
          </a:bodyPr>
          <a:lstStyle>
            <a:lvl1pPr>
              <a:defRPr sz="1600">
                <a:solidFill>
                  <a:schemeClr val="accent6"/>
                </a:solidFill>
                <a:latin typeface="+mj-lt"/>
              </a:defRPr>
            </a:lvl1pPr>
            <a:lvl2pPr marL="0" indent="0">
              <a:buNone/>
              <a:defRPr/>
            </a:lvl2pPr>
          </a:lstStyle>
          <a:p>
            <a:pPr lvl="0"/>
            <a:r>
              <a:rPr lang="en-US" dirty="0"/>
              <a:t>Heading 4</a:t>
            </a:r>
          </a:p>
        </p:txBody>
      </p:sp>
      <p:sp>
        <p:nvSpPr>
          <p:cNvPr id="30" name="Picture Placeholder 4">
            <a:extLst>
              <a:ext uri="{FF2B5EF4-FFF2-40B4-BE49-F238E27FC236}">
                <a16:creationId xmlns:a16="http://schemas.microsoft.com/office/drawing/2014/main" id="{E2A573DE-4ECB-4FE5-A10E-A608FDD16C01}"/>
              </a:ext>
            </a:extLst>
          </p:cNvPr>
          <p:cNvSpPr>
            <a:spLocks noGrp="1"/>
          </p:cNvSpPr>
          <p:nvPr>
            <p:ph type="pic" sz="quarter" idx="52" hasCustomPrompt="1"/>
          </p:nvPr>
        </p:nvSpPr>
        <p:spPr>
          <a:xfrm>
            <a:off x="9513740" y="2113624"/>
            <a:ext cx="927428" cy="92742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25" name="Text 3">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6318369" y="3909530"/>
            <a:ext cx="2128838" cy="2137693"/>
          </a:xfrm>
          <a:prstGeom prst="rect">
            <a:avLst/>
          </a:prstGeom>
        </p:spPr>
        <p:txBody>
          <a:bodyPr vert="horz" lIns="91440" tIns="45720" rIns="91440" bIns="45720" rtlCol="0" anchor="t" anchorCtr="0">
            <a:normAutofit/>
          </a:bodyPr>
          <a:lstStyle>
            <a:lvl1pPr>
              <a:defRPr lang="en-US" sz="1200"/>
            </a:lvl1pPr>
          </a:lstStyle>
          <a:p>
            <a:pPr lvl="0"/>
            <a:r>
              <a:rPr lang="en-US" dirty="0"/>
              <a:t>Description 3</a:t>
            </a:r>
          </a:p>
        </p:txBody>
      </p:sp>
      <p:sp>
        <p:nvSpPr>
          <p:cNvPr id="24" name="Heading 3">
            <a:extLst>
              <a:ext uri="{FF2B5EF4-FFF2-40B4-BE49-F238E27FC236}">
                <a16:creationId xmlns:a16="http://schemas.microsoft.com/office/drawing/2014/main" id="{0C62F18B-1D81-40DA-8050-A297FFD86F5D}"/>
              </a:ext>
            </a:extLst>
          </p:cNvPr>
          <p:cNvSpPr>
            <a:spLocks noGrp="1"/>
          </p:cNvSpPr>
          <p:nvPr>
            <p:ph type="body" sz="quarter" idx="45" hasCustomPrompt="1"/>
          </p:nvPr>
        </p:nvSpPr>
        <p:spPr>
          <a:xfrm>
            <a:off x="6357027" y="3428933"/>
            <a:ext cx="2090179" cy="415925"/>
          </a:xfrm>
          <a:prstGeom prst="rect">
            <a:avLst/>
          </a:prstGeom>
        </p:spPr>
        <p:txBody>
          <a:bodyPr>
            <a:normAutofit/>
          </a:bodyPr>
          <a:lstStyle>
            <a:lvl1pPr>
              <a:defRPr sz="1600">
                <a:solidFill>
                  <a:schemeClr val="accent4"/>
                </a:solidFill>
                <a:latin typeface="+mj-lt"/>
              </a:defRPr>
            </a:lvl1pPr>
            <a:lvl2pPr marL="0" indent="0">
              <a:buNone/>
              <a:defRPr/>
            </a:lvl2pPr>
          </a:lstStyle>
          <a:p>
            <a:pPr lvl="0"/>
            <a:r>
              <a:rPr lang="en-US" dirty="0"/>
              <a:t>Heading 3</a:t>
            </a:r>
          </a:p>
        </p:txBody>
      </p:sp>
      <p:sp>
        <p:nvSpPr>
          <p:cNvPr id="21" name="Picture Placeholder 3">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6919501"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33" name="Text 2">
            <a:extLst>
              <a:ext uri="{FF2B5EF4-FFF2-40B4-BE49-F238E27FC236}">
                <a16:creationId xmlns:a16="http://schemas.microsoft.com/office/drawing/2014/main" id="{D8C29532-B399-4C30-8AF6-8CD94EECCB2A}"/>
              </a:ext>
            </a:extLst>
          </p:cNvPr>
          <p:cNvSpPr>
            <a:spLocks noGrp="1"/>
          </p:cNvSpPr>
          <p:nvPr>
            <p:ph type="body" sz="quarter" idx="54" hasCustomPrompt="1"/>
          </p:nvPr>
        </p:nvSpPr>
        <p:spPr>
          <a:xfrm>
            <a:off x="3744795" y="3909530"/>
            <a:ext cx="2128838" cy="2137693"/>
          </a:xfrm>
          <a:prstGeom prst="rect">
            <a:avLst/>
          </a:prstGeom>
        </p:spPr>
        <p:txBody>
          <a:bodyPr vert="horz" lIns="91440" tIns="45720" rIns="91440" bIns="45720" rtlCol="0" anchor="t" anchorCtr="0">
            <a:normAutofit/>
          </a:bodyPr>
          <a:lstStyle>
            <a:lvl1pPr>
              <a:defRPr lang="en-US" sz="1200"/>
            </a:lvl1pPr>
          </a:lstStyle>
          <a:p>
            <a:pPr lvl="0"/>
            <a:r>
              <a:rPr lang="en-US" dirty="0"/>
              <a:t>Description 2</a:t>
            </a:r>
          </a:p>
        </p:txBody>
      </p:sp>
      <p:sp>
        <p:nvSpPr>
          <p:cNvPr id="35" name="Heading 2">
            <a:extLst>
              <a:ext uri="{FF2B5EF4-FFF2-40B4-BE49-F238E27FC236}">
                <a16:creationId xmlns:a16="http://schemas.microsoft.com/office/drawing/2014/main" id="{B117FB75-836F-478B-AC02-DD7D6ED461FD}"/>
              </a:ext>
            </a:extLst>
          </p:cNvPr>
          <p:cNvSpPr>
            <a:spLocks noGrp="1"/>
          </p:cNvSpPr>
          <p:nvPr>
            <p:ph type="body" sz="quarter" idx="47" hasCustomPrompt="1"/>
          </p:nvPr>
        </p:nvSpPr>
        <p:spPr>
          <a:xfrm>
            <a:off x="3744795" y="3428933"/>
            <a:ext cx="2128838" cy="415925"/>
          </a:xfrm>
          <a:prstGeom prst="rect">
            <a:avLst/>
          </a:prstGeom>
        </p:spPr>
        <p:txBody>
          <a:bodyPr>
            <a:normAutofit/>
          </a:bodyPr>
          <a:lstStyle>
            <a:lvl1pPr>
              <a:defRPr sz="1600">
                <a:solidFill>
                  <a:schemeClr val="accent2"/>
                </a:solidFill>
                <a:latin typeface="+mj-lt"/>
              </a:defRPr>
            </a:lvl1pPr>
            <a:lvl2pPr marL="0" indent="0">
              <a:buNone/>
              <a:defRPr/>
            </a:lvl2pPr>
          </a:lstStyle>
          <a:p>
            <a:pPr lvl="0"/>
            <a:r>
              <a:rPr lang="en-US" dirty="0"/>
              <a:t>Heading 2</a:t>
            </a:r>
          </a:p>
        </p:txBody>
      </p:sp>
      <p:sp>
        <p:nvSpPr>
          <p:cNvPr id="32" name="Picture Placeholder 2">
            <a:extLst>
              <a:ext uri="{FF2B5EF4-FFF2-40B4-BE49-F238E27FC236}">
                <a16:creationId xmlns:a16="http://schemas.microsoft.com/office/drawing/2014/main" id="{3C68534C-333D-4B75-BB9D-4CBA7036729E}"/>
              </a:ext>
            </a:extLst>
          </p:cNvPr>
          <p:cNvSpPr>
            <a:spLocks noGrp="1"/>
          </p:cNvSpPr>
          <p:nvPr>
            <p:ph type="pic" sz="quarter" idx="50" hasCustomPrompt="1"/>
          </p:nvPr>
        </p:nvSpPr>
        <p:spPr>
          <a:xfrm>
            <a:off x="4355261"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1190625" y="3909530"/>
            <a:ext cx="2128838" cy="2137693"/>
          </a:xfrm>
          <a:prstGeom prst="rect">
            <a:avLst/>
          </a:prstGeom>
        </p:spPr>
        <p:txBody>
          <a:bodyPr anchor="t" anchorCtr="0">
            <a:normAutofit/>
          </a:bodyPr>
          <a:lstStyle>
            <a:lvl1pPr>
              <a:defRPr sz="1200">
                <a:solidFill>
                  <a:schemeClr val="tx1"/>
                </a:solidFill>
              </a:defRPr>
            </a:lvl1pPr>
          </a:lstStyle>
          <a:p>
            <a:r>
              <a:rPr lang="en-US" dirty="0"/>
              <a:t>Description 1</a:t>
            </a:r>
          </a:p>
        </p:txBody>
      </p:sp>
      <p:sp>
        <p:nvSpPr>
          <p:cNvPr id="20" name="Heading 1">
            <a:extLst>
              <a:ext uri="{FF2B5EF4-FFF2-40B4-BE49-F238E27FC236}">
                <a16:creationId xmlns:a16="http://schemas.microsoft.com/office/drawing/2014/main" id="{52693BFE-9A7A-42BB-97D9-1DDF9F9FA1A0}"/>
              </a:ext>
            </a:extLst>
          </p:cNvPr>
          <p:cNvSpPr>
            <a:spLocks noGrp="1"/>
          </p:cNvSpPr>
          <p:nvPr>
            <p:ph type="body" sz="quarter" idx="44" hasCustomPrompt="1"/>
          </p:nvPr>
        </p:nvSpPr>
        <p:spPr>
          <a:xfrm>
            <a:off x="1190625" y="3428933"/>
            <a:ext cx="2128838" cy="415925"/>
          </a:xfrm>
          <a:prstGeom prst="rect">
            <a:avLst/>
          </a:prstGeom>
        </p:spPr>
        <p:txBody>
          <a:bodyPr>
            <a:normAutofit/>
          </a:bodyPr>
          <a:lstStyle>
            <a:lvl1pPr>
              <a:defRPr sz="1600">
                <a:solidFill>
                  <a:schemeClr val="tx2"/>
                </a:solidFill>
                <a:latin typeface="+mj-lt"/>
              </a:defRPr>
            </a:lvl1pPr>
            <a:lvl2pPr marL="0" indent="0">
              <a:buNone/>
              <a:defRPr/>
            </a:lvl2pPr>
          </a:lstStyle>
          <a:p>
            <a:pPr lvl="0"/>
            <a:r>
              <a:rPr lang="en-US" dirty="0"/>
              <a:t>Heading 1</a:t>
            </a:r>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1791651" y="2113624"/>
            <a:ext cx="927428" cy="92742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545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36"/>
                                        </p:tgtEl>
                                        <p:attrNameLst>
                                          <p:attrName>style.visibility</p:attrName>
                                        </p:attrNameLst>
                                      </p:cBhvr>
                                      <p:to>
                                        <p:strVal val="visible"/>
                                      </p:to>
                                    </p:set>
                                    <p:anim calcmode="lin" valueType="num">
                                      <p:cBhvr>
                                        <p:cTn id="7" dur="800" fill="hold"/>
                                        <p:tgtEl>
                                          <p:spTgt spid="36"/>
                                        </p:tgtEl>
                                        <p:attrNameLst>
                                          <p:attrName>ppt_w</p:attrName>
                                        </p:attrNameLst>
                                      </p:cBhvr>
                                      <p:tavLst>
                                        <p:tav tm="0">
                                          <p:val>
                                            <p:fltVal val="0"/>
                                          </p:val>
                                        </p:tav>
                                        <p:tav tm="100000">
                                          <p:val>
                                            <p:strVal val="#ppt_w"/>
                                          </p:val>
                                        </p:tav>
                                      </p:tavLst>
                                    </p:anim>
                                    <p:anim calcmode="lin" valueType="num">
                                      <p:cBhvr>
                                        <p:cTn id="8" dur="800" fill="hold"/>
                                        <p:tgtEl>
                                          <p:spTgt spid="36"/>
                                        </p:tgtEl>
                                        <p:attrNameLst>
                                          <p:attrName>ppt_h</p:attrName>
                                        </p:attrNameLst>
                                      </p:cBhvr>
                                      <p:tavLst>
                                        <p:tav tm="0">
                                          <p:val>
                                            <p:fltVal val="0"/>
                                          </p:val>
                                        </p:tav>
                                        <p:tav tm="100000">
                                          <p:val>
                                            <p:strVal val="#ppt_h"/>
                                          </p:val>
                                        </p:tav>
                                      </p:tavLst>
                                    </p:anim>
                                    <p:animEffect transition="in" filter="fade">
                                      <p:cBhvr>
                                        <p:cTn id="9" dur="800"/>
                                        <p:tgtEl>
                                          <p:spTgt spid="36"/>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800" fill="hold"/>
                                        <p:tgtEl>
                                          <p:spTgt spid="27"/>
                                        </p:tgtEl>
                                        <p:attrNameLst>
                                          <p:attrName>ppt_w</p:attrName>
                                        </p:attrNameLst>
                                      </p:cBhvr>
                                      <p:tavLst>
                                        <p:tav tm="0">
                                          <p:val>
                                            <p:fltVal val="0"/>
                                          </p:val>
                                        </p:tav>
                                        <p:tav tm="100000">
                                          <p:val>
                                            <p:strVal val="#ppt_w"/>
                                          </p:val>
                                        </p:tav>
                                      </p:tavLst>
                                    </p:anim>
                                    <p:anim calcmode="lin" valueType="num">
                                      <p:cBhvr>
                                        <p:cTn id="13" dur="800" fill="hold"/>
                                        <p:tgtEl>
                                          <p:spTgt spid="27"/>
                                        </p:tgtEl>
                                        <p:attrNameLst>
                                          <p:attrName>ppt_h</p:attrName>
                                        </p:attrNameLst>
                                      </p:cBhvr>
                                      <p:tavLst>
                                        <p:tav tm="0">
                                          <p:val>
                                            <p:fltVal val="0"/>
                                          </p:val>
                                        </p:tav>
                                        <p:tav tm="100000">
                                          <p:val>
                                            <p:strVal val="#ppt_h"/>
                                          </p:val>
                                        </p:tav>
                                      </p:tavLst>
                                    </p:anim>
                                    <p:animEffect transition="in" filter="fade">
                                      <p:cBhvr>
                                        <p:cTn id="14" dur="800"/>
                                        <p:tgtEl>
                                          <p:spTgt spid="27"/>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6"/>
                                        </p:tgtEl>
                                        <p:attrNameLst>
                                          <p:attrName>style.visibility</p:attrName>
                                        </p:attrNameLst>
                                      </p:cBhvr>
                                      <p:to>
                                        <p:strVal val="visible"/>
                                      </p:to>
                                    </p:set>
                                    <p:anim calcmode="lin" valueType="num">
                                      <p:cBhvr>
                                        <p:cTn id="17" dur="800" fill="hold"/>
                                        <p:tgtEl>
                                          <p:spTgt spid="26"/>
                                        </p:tgtEl>
                                        <p:attrNameLst>
                                          <p:attrName>ppt_w</p:attrName>
                                        </p:attrNameLst>
                                      </p:cBhvr>
                                      <p:tavLst>
                                        <p:tav tm="0">
                                          <p:val>
                                            <p:fltVal val="0"/>
                                          </p:val>
                                        </p:tav>
                                        <p:tav tm="100000">
                                          <p:val>
                                            <p:strVal val="#ppt_w"/>
                                          </p:val>
                                        </p:tav>
                                      </p:tavLst>
                                    </p:anim>
                                    <p:anim calcmode="lin" valueType="num">
                                      <p:cBhvr>
                                        <p:cTn id="18" dur="800" fill="hold"/>
                                        <p:tgtEl>
                                          <p:spTgt spid="26"/>
                                        </p:tgtEl>
                                        <p:attrNameLst>
                                          <p:attrName>ppt_h</p:attrName>
                                        </p:attrNameLst>
                                      </p:cBhvr>
                                      <p:tavLst>
                                        <p:tav tm="0">
                                          <p:val>
                                            <p:fltVal val="0"/>
                                          </p:val>
                                        </p:tav>
                                        <p:tav tm="100000">
                                          <p:val>
                                            <p:strVal val="#ppt_h"/>
                                          </p:val>
                                        </p:tav>
                                      </p:tavLst>
                                    </p:anim>
                                    <p:animEffect transition="in" filter="fade">
                                      <p:cBhvr>
                                        <p:cTn id="19" dur="800"/>
                                        <p:tgtEl>
                                          <p:spTgt spid="26"/>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9"/>
                                        </p:tgtEl>
                                        <p:attrNameLst>
                                          <p:attrName>style.visibility</p:attrName>
                                        </p:attrNameLst>
                                      </p:cBhvr>
                                      <p:to>
                                        <p:strVal val="visible"/>
                                      </p:to>
                                    </p:set>
                                    <p:anim calcmode="lin" valueType="num">
                                      <p:cBhvr>
                                        <p:cTn id="22" dur="800" fill="hold"/>
                                        <p:tgtEl>
                                          <p:spTgt spid="29"/>
                                        </p:tgtEl>
                                        <p:attrNameLst>
                                          <p:attrName>ppt_w</p:attrName>
                                        </p:attrNameLst>
                                      </p:cBhvr>
                                      <p:tavLst>
                                        <p:tav tm="0">
                                          <p:val>
                                            <p:fltVal val="0"/>
                                          </p:val>
                                        </p:tav>
                                        <p:tav tm="100000">
                                          <p:val>
                                            <p:strVal val="#ppt_w"/>
                                          </p:val>
                                        </p:tav>
                                      </p:tavLst>
                                    </p:anim>
                                    <p:anim calcmode="lin" valueType="num">
                                      <p:cBhvr>
                                        <p:cTn id="23" dur="800" fill="hold"/>
                                        <p:tgtEl>
                                          <p:spTgt spid="29"/>
                                        </p:tgtEl>
                                        <p:attrNameLst>
                                          <p:attrName>ppt_h</p:attrName>
                                        </p:attrNameLst>
                                      </p:cBhvr>
                                      <p:tavLst>
                                        <p:tav tm="0">
                                          <p:val>
                                            <p:fltVal val="0"/>
                                          </p:val>
                                        </p:tav>
                                        <p:tav tm="100000">
                                          <p:val>
                                            <p:strVal val="#ppt_h"/>
                                          </p:val>
                                        </p:tav>
                                      </p:tavLst>
                                    </p:anim>
                                    <p:animEffect transition="in" filter="fade">
                                      <p:cBhvr>
                                        <p:cTn id="24" dur="8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6" grpId="0" animBg="1"/>
    </p:bld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Awards/Services_Layout">
    <p:spTree>
      <p:nvGrpSpPr>
        <p:cNvPr id="1" name=""/>
        <p:cNvGrpSpPr/>
        <p:nvPr/>
      </p:nvGrpSpPr>
      <p:grpSpPr>
        <a:xfrm>
          <a:off x="0" y="0"/>
          <a:ext cx="0" cy="0"/>
          <a:chOff x="0" y="0"/>
          <a:chExt cx="0" cy="0"/>
        </a:xfrm>
      </p:grpSpPr>
      <p:sp>
        <p:nvSpPr>
          <p:cNvPr id="27" name="Oval 4">
            <a:extLst>
              <a:ext uri="{FF2B5EF4-FFF2-40B4-BE49-F238E27FC236}">
                <a16:creationId xmlns:a16="http://schemas.microsoft.com/office/drawing/2014/main" id="{901F9601-C196-4BCC-829B-979AB0BC3F83}"/>
              </a:ext>
            </a:extLst>
          </p:cNvPr>
          <p:cNvSpPr>
            <a:spLocks noChangeAspect="1"/>
          </p:cNvSpPr>
          <p:nvPr userDrawn="1"/>
        </p:nvSpPr>
        <p:spPr>
          <a:xfrm>
            <a:off x="9236948" y="1886551"/>
            <a:ext cx="1558016" cy="1318661"/>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1" name="Hexagon 30">
            <a:extLst>
              <a:ext uri="{FF2B5EF4-FFF2-40B4-BE49-F238E27FC236}">
                <a16:creationId xmlns:a16="http://schemas.microsoft.com/office/drawing/2014/main" id="{D2C80C55-BAAB-420E-B7F4-FF42BD3DCB0B}"/>
              </a:ext>
            </a:extLst>
          </p:cNvPr>
          <p:cNvSpPr>
            <a:spLocks noChangeAspect="1"/>
          </p:cNvSpPr>
          <p:nvPr userDrawn="1"/>
        </p:nvSpPr>
        <p:spPr>
          <a:xfrm>
            <a:off x="6642709" y="1886551"/>
            <a:ext cx="1558016" cy="1318661"/>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32" name="Oval 2">
            <a:extLst>
              <a:ext uri="{FF2B5EF4-FFF2-40B4-BE49-F238E27FC236}">
                <a16:creationId xmlns:a16="http://schemas.microsoft.com/office/drawing/2014/main" id="{B5A1D18F-3B1B-4DF2-8E5E-2063734B4EAD}"/>
              </a:ext>
            </a:extLst>
          </p:cNvPr>
          <p:cNvSpPr>
            <a:spLocks noChangeAspect="1"/>
          </p:cNvSpPr>
          <p:nvPr userDrawn="1"/>
        </p:nvSpPr>
        <p:spPr>
          <a:xfrm>
            <a:off x="4078469" y="1886551"/>
            <a:ext cx="1558016" cy="1318661"/>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3" name="Oval 1">
            <a:extLst>
              <a:ext uri="{FF2B5EF4-FFF2-40B4-BE49-F238E27FC236}">
                <a16:creationId xmlns:a16="http://schemas.microsoft.com/office/drawing/2014/main" id="{F2816474-DACF-4C85-ADA2-76D41E694C48}"/>
              </a:ext>
            </a:extLst>
          </p:cNvPr>
          <p:cNvSpPr>
            <a:spLocks noChangeAspect="1"/>
          </p:cNvSpPr>
          <p:nvPr userDrawn="1"/>
        </p:nvSpPr>
        <p:spPr>
          <a:xfrm>
            <a:off x="1514859" y="1886551"/>
            <a:ext cx="1558016" cy="1318661"/>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26" name="Text 4">
            <a:extLst>
              <a:ext uri="{FF2B5EF4-FFF2-40B4-BE49-F238E27FC236}">
                <a16:creationId xmlns:a16="http://schemas.microsoft.com/office/drawing/2014/main" id="{817B0C50-5885-46C1-90C9-0FF5771210E7}"/>
              </a:ext>
            </a:extLst>
          </p:cNvPr>
          <p:cNvSpPr>
            <a:spLocks noGrp="1"/>
          </p:cNvSpPr>
          <p:nvPr>
            <p:ph type="body" sz="quarter" idx="56" hasCustomPrompt="1"/>
          </p:nvPr>
        </p:nvSpPr>
        <p:spPr>
          <a:xfrm>
            <a:off x="8947553" y="4381409"/>
            <a:ext cx="2128838" cy="1052512"/>
          </a:xfrm>
          <a:prstGeom prst="rect">
            <a:avLst/>
          </a:prstGeom>
        </p:spPr>
        <p:txBody>
          <a:bodyPr>
            <a:normAutofit/>
          </a:bodyPr>
          <a:lstStyle>
            <a:lvl1pPr>
              <a:defRPr sz="1400"/>
            </a:lvl1pPr>
          </a:lstStyle>
          <a:p>
            <a:r>
              <a:rPr lang="en-US"/>
              <a:t>Description</a:t>
            </a:r>
          </a:p>
        </p:txBody>
      </p:sp>
      <p:sp>
        <p:nvSpPr>
          <p:cNvPr id="17" name="Year 4">
            <a:extLst>
              <a:ext uri="{FF2B5EF4-FFF2-40B4-BE49-F238E27FC236}">
                <a16:creationId xmlns:a16="http://schemas.microsoft.com/office/drawing/2014/main" id="{4E27FF65-70AE-406E-BCF8-A7D846CB58BE}"/>
              </a:ext>
            </a:extLst>
          </p:cNvPr>
          <p:cNvSpPr>
            <a:spLocks noGrp="1"/>
          </p:cNvSpPr>
          <p:nvPr>
            <p:ph sz="quarter" idx="47" hasCustomPrompt="1"/>
          </p:nvPr>
        </p:nvSpPr>
        <p:spPr>
          <a:xfrm>
            <a:off x="8939074"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30" name="Heading 4">
            <a:extLst>
              <a:ext uri="{FF2B5EF4-FFF2-40B4-BE49-F238E27FC236}">
                <a16:creationId xmlns:a16="http://schemas.microsoft.com/office/drawing/2014/main" id="{A3C518E1-0E02-4E6D-8D7D-73D2669361E8}"/>
              </a:ext>
            </a:extLst>
          </p:cNvPr>
          <p:cNvSpPr>
            <a:spLocks noGrp="1"/>
          </p:cNvSpPr>
          <p:nvPr>
            <p:ph type="body" sz="quarter" idx="60" hasCustomPrompt="1"/>
          </p:nvPr>
        </p:nvSpPr>
        <p:spPr>
          <a:xfrm>
            <a:off x="8967028" y="3597184"/>
            <a:ext cx="2127983" cy="328612"/>
          </a:xfrm>
          <a:prstGeom prst="rect">
            <a:avLst/>
          </a:prstGeom>
        </p:spPr>
        <p:txBody>
          <a:bodyPr>
            <a:noAutofit/>
          </a:bodyPr>
          <a:lstStyle>
            <a:lvl1pPr>
              <a:defRPr sz="1600">
                <a:solidFill>
                  <a:schemeClr val="accent6"/>
                </a:solidFill>
                <a:latin typeface="+mj-lt"/>
              </a:defRPr>
            </a:lvl1pPr>
          </a:lstStyle>
          <a:p>
            <a:pPr lvl="0"/>
            <a:r>
              <a:rPr lang="en-US" dirty="0"/>
              <a:t>Award Title 4</a:t>
            </a:r>
          </a:p>
        </p:txBody>
      </p:sp>
      <p:sp>
        <p:nvSpPr>
          <p:cNvPr id="22" name="Picture Placeholder 4">
            <a:extLst>
              <a:ext uri="{FF2B5EF4-FFF2-40B4-BE49-F238E27FC236}">
                <a16:creationId xmlns:a16="http://schemas.microsoft.com/office/drawing/2014/main" id="{25D3F627-BB03-491D-A064-045234C326D0}"/>
              </a:ext>
            </a:extLst>
          </p:cNvPr>
          <p:cNvSpPr>
            <a:spLocks noGrp="1"/>
          </p:cNvSpPr>
          <p:nvPr>
            <p:ph type="pic" sz="quarter" idx="52" hasCustomPrompt="1"/>
          </p:nvPr>
        </p:nvSpPr>
        <p:spPr>
          <a:xfrm>
            <a:off x="9539351"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5" name="Text 3">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6368117" y="4381409"/>
            <a:ext cx="2128838" cy="1052512"/>
          </a:xfrm>
          <a:prstGeom prst="rect">
            <a:avLst/>
          </a:prstGeom>
        </p:spPr>
        <p:txBody>
          <a:bodyPr>
            <a:normAutofit/>
          </a:bodyPr>
          <a:lstStyle>
            <a:lvl1pPr>
              <a:defRPr sz="1400"/>
            </a:lvl1pPr>
          </a:lstStyle>
          <a:p>
            <a:r>
              <a:rPr lang="en-US" dirty="0"/>
              <a:t>Description</a:t>
            </a:r>
          </a:p>
        </p:txBody>
      </p:sp>
      <p:sp>
        <p:nvSpPr>
          <p:cNvPr id="14" name="Year 3">
            <a:extLst>
              <a:ext uri="{FF2B5EF4-FFF2-40B4-BE49-F238E27FC236}">
                <a16:creationId xmlns:a16="http://schemas.microsoft.com/office/drawing/2014/main" id="{B9E29D57-0F50-41ED-9783-56EFC1B8880D}"/>
              </a:ext>
            </a:extLst>
          </p:cNvPr>
          <p:cNvSpPr>
            <a:spLocks noGrp="1"/>
          </p:cNvSpPr>
          <p:nvPr>
            <p:ph sz="quarter" idx="44" hasCustomPrompt="1"/>
          </p:nvPr>
        </p:nvSpPr>
        <p:spPr>
          <a:xfrm>
            <a:off x="6368972"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29" name="Heading 3">
            <a:extLst>
              <a:ext uri="{FF2B5EF4-FFF2-40B4-BE49-F238E27FC236}">
                <a16:creationId xmlns:a16="http://schemas.microsoft.com/office/drawing/2014/main" id="{26D17FCD-A2D6-4762-AAFB-D180A0905B94}"/>
              </a:ext>
            </a:extLst>
          </p:cNvPr>
          <p:cNvSpPr>
            <a:spLocks noGrp="1"/>
          </p:cNvSpPr>
          <p:nvPr>
            <p:ph type="body" sz="quarter" idx="59" hasCustomPrompt="1"/>
          </p:nvPr>
        </p:nvSpPr>
        <p:spPr>
          <a:xfrm>
            <a:off x="6368117" y="3597184"/>
            <a:ext cx="2127983" cy="328612"/>
          </a:xfrm>
          <a:prstGeom prst="rect">
            <a:avLst/>
          </a:prstGeom>
        </p:spPr>
        <p:txBody>
          <a:bodyPr>
            <a:noAutofit/>
          </a:bodyPr>
          <a:lstStyle>
            <a:lvl1pPr>
              <a:defRPr sz="1600">
                <a:solidFill>
                  <a:schemeClr val="accent4"/>
                </a:solidFill>
                <a:latin typeface="+mj-lt"/>
              </a:defRPr>
            </a:lvl1pPr>
          </a:lstStyle>
          <a:p>
            <a:pPr lvl="0"/>
            <a:r>
              <a:rPr lang="en-US" dirty="0"/>
              <a:t>Award Title 3</a:t>
            </a:r>
          </a:p>
        </p:txBody>
      </p:sp>
      <p:sp>
        <p:nvSpPr>
          <p:cNvPr id="21" name="Picture Placeholder 3">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6969249"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4" name="Text 2">
            <a:extLst>
              <a:ext uri="{FF2B5EF4-FFF2-40B4-BE49-F238E27FC236}">
                <a16:creationId xmlns:a16="http://schemas.microsoft.com/office/drawing/2014/main" id="{00831702-1B99-4667-9DBF-6CFB0FAE99B0}"/>
              </a:ext>
            </a:extLst>
          </p:cNvPr>
          <p:cNvSpPr>
            <a:spLocks noGrp="1"/>
          </p:cNvSpPr>
          <p:nvPr>
            <p:ph type="body" sz="quarter" idx="54" hasCustomPrompt="1"/>
          </p:nvPr>
        </p:nvSpPr>
        <p:spPr>
          <a:xfrm>
            <a:off x="3788681" y="4381409"/>
            <a:ext cx="2128838" cy="1052512"/>
          </a:xfrm>
          <a:prstGeom prst="rect">
            <a:avLst/>
          </a:prstGeom>
        </p:spPr>
        <p:txBody>
          <a:bodyPr>
            <a:normAutofit/>
          </a:bodyPr>
          <a:lstStyle>
            <a:lvl1pPr>
              <a:defRPr sz="1400"/>
            </a:lvl1pPr>
          </a:lstStyle>
          <a:p>
            <a:r>
              <a:rPr lang="en-US"/>
              <a:t>Description</a:t>
            </a:r>
          </a:p>
        </p:txBody>
      </p:sp>
      <p:sp>
        <p:nvSpPr>
          <p:cNvPr id="11" name="Year 2">
            <a:extLst>
              <a:ext uri="{FF2B5EF4-FFF2-40B4-BE49-F238E27FC236}">
                <a16:creationId xmlns:a16="http://schemas.microsoft.com/office/drawing/2014/main" id="{7D03D300-9D85-4336-88D9-C9F4EA2537E2}"/>
              </a:ext>
            </a:extLst>
          </p:cNvPr>
          <p:cNvSpPr>
            <a:spLocks noGrp="1"/>
          </p:cNvSpPr>
          <p:nvPr>
            <p:ph sz="quarter" idx="41" hasCustomPrompt="1"/>
          </p:nvPr>
        </p:nvSpPr>
        <p:spPr>
          <a:xfrm>
            <a:off x="3798870"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28" name="Heading 2">
            <a:extLst>
              <a:ext uri="{FF2B5EF4-FFF2-40B4-BE49-F238E27FC236}">
                <a16:creationId xmlns:a16="http://schemas.microsoft.com/office/drawing/2014/main" id="{620B21C9-DF88-4501-9144-BDD1CFA01B7D}"/>
              </a:ext>
            </a:extLst>
          </p:cNvPr>
          <p:cNvSpPr>
            <a:spLocks noGrp="1"/>
          </p:cNvSpPr>
          <p:nvPr>
            <p:ph type="body" sz="quarter" idx="58" hasCustomPrompt="1"/>
          </p:nvPr>
        </p:nvSpPr>
        <p:spPr>
          <a:xfrm>
            <a:off x="3789536" y="3597184"/>
            <a:ext cx="2127983" cy="328612"/>
          </a:xfrm>
          <a:prstGeom prst="rect">
            <a:avLst/>
          </a:prstGeom>
        </p:spPr>
        <p:txBody>
          <a:bodyPr>
            <a:noAutofit/>
          </a:bodyPr>
          <a:lstStyle>
            <a:lvl1pPr>
              <a:defRPr sz="1600">
                <a:solidFill>
                  <a:schemeClr val="accent2"/>
                </a:solidFill>
                <a:latin typeface="+mj-lt"/>
              </a:defRPr>
            </a:lvl1pPr>
          </a:lstStyle>
          <a:p>
            <a:pPr lvl="0"/>
            <a:r>
              <a:rPr lang="en-US" dirty="0"/>
              <a:t>Award Title 2</a:t>
            </a:r>
          </a:p>
        </p:txBody>
      </p:sp>
      <p:sp>
        <p:nvSpPr>
          <p:cNvPr id="20" name="Picture Placeholder 2">
            <a:extLst>
              <a:ext uri="{FF2B5EF4-FFF2-40B4-BE49-F238E27FC236}">
                <a16:creationId xmlns:a16="http://schemas.microsoft.com/office/drawing/2014/main" id="{49F9BEEC-EFC4-44DC-9D55-CB100F7B3BF7}"/>
              </a:ext>
            </a:extLst>
          </p:cNvPr>
          <p:cNvSpPr>
            <a:spLocks noGrp="1"/>
          </p:cNvSpPr>
          <p:nvPr>
            <p:ph type="pic" sz="quarter" idx="50" hasCustomPrompt="1"/>
          </p:nvPr>
        </p:nvSpPr>
        <p:spPr>
          <a:xfrm>
            <a:off x="4399147"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1190625" y="4381409"/>
            <a:ext cx="2128838" cy="1052512"/>
          </a:xfrm>
          <a:prstGeom prst="rect">
            <a:avLst/>
          </a:prstGeom>
        </p:spPr>
        <p:txBody>
          <a:bodyPr>
            <a:normAutofit/>
          </a:bodyPr>
          <a:lstStyle>
            <a:lvl1pPr>
              <a:defRPr sz="1400"/>
            </a:lvl1pPr>
          </a:lstStyle>
          <a:p>
            <a:r>
              <a:rPr lang="en-US" dirty="0"/>
              <a:t>Description</a:t>
            </a:r>
          </a:p>
        </p:txBody>
      </p:sp>
      <p:sp>
        <p:nvSpPr>
          <p:cNvPr id="8" name="Year 1">
            <a:extLst>
              <a:ext uri="{FF2B5EF4-FFF2-40B4-BE49-F238E27FC236}">
                <a16:creationId xmlns:a16="http://schemas.microsoft.com/office/drawing/2014/main" id="{B2D2D14E-70D7-4293-BA7C-C29A3972627B}"/>
              </a:ext>
            </a:extLst>
          </p:cNvPr>
          <p:cNvSpPr>
            <a:spLocks noGrp="1"/>
          </p:cNvSpPr>
          <p:nvPr>
            <p:ph sz="quarter" idx="38" hasCustomPrompt="1"/>
          </p:nvPr>
        </p:nvSpPr>
        <p:spPr>
          <a:xfrm>
            <a:off x="1191374"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12" name="Heading 1">
            <a:extLst>
              <a:ext uri="{FF2B5EF4-FFF2-40B4-BE49-F238E27FC236}">
                <a16:creationId xmlns:a16="http://schemas.microsoft.com/office/drawing/2014/main" id="{232F1545-C69F-45A6-8741-E54DB551A424}"/>
              </a:ext>
            </a:extLst>
          </p:cNvPr>
          <p:cNvSpPr>
            <a:spLocks noGrp="1"/>
          </p:cNvSpPr>
          <p:nvPr>
            <p:ph type="body" sz="quarter" idx="57" hasCustomPrompt="1"/>
          </p:nvPr>
        </p:nvSpPr>
        <p:spPr>
          <a:xfrm>
            <a:off x="1190625" y="3597184"/>
            <a:ext cx="2127983" cy="328612"/>
          </a:xfrm>
          <a:prstGeom prst="rect">
            <a:avLst/>
          </a:prstGeom>
        </p:spPr>
        <p:txBody>
          <a:bodyPr>
            <a:noAutofit/>
          </a:bodyPr>
          <a:lstStyle>
            <a:lvl1pPr>
              <a:defRPr sz="1600">
                <a:solidFill>
                  <a:schemeClr val="tx2"/>
                </a:solidFill>
                <a:latin typeface="+mj-lt"/>
              </a:defRPr>
            </a:lvl1pPr>
          </a:lstStyle>
          <a:p>
            <a:pPr lvl="0"/>
            <a:r>
              <a:rPr lang="en-US" dirty="0"/>
              <a:t>Award Title 1</a:t>
            </a:r>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1791651"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33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33"/>
                                        </p:tgtEl>
                                        <p:attrNameLst>
                                          <p:attrName>style.visibility</p:attrName>
                                        </p:attrNameLst>
                                      </p:cBhvr>
                                      <p:to>
                                        <p:strVal val="visible"/>
                                      </p:to>
                                    </p:set>
                                    <p:anim calcmode="lin" valueType="num">
                                      <p:cBhvr>
                                        <p:cTn id="7" dur="800" fill="hold"/>
                                        <p:tgtEl>
                                          <p:spTgt spid="33"/>
                                        </p:tgtEl>
                                        <p:attrNameLst>
                                          <p:attrName>ppt_w</p:attrName>
                                        </p:attrNameLst>
                                      </p:cBhvr>
                                      <p:tavLst>
                                        <p:tav tm="0">
                                          <p:val>
                                            <p:fltVal val="0"/>
                                          </p:val>
                                        </p:tav>
                                        <p:tav tm="100000">
                                          <p:val>
                                            <p:strVal val="#ppt_w"/>
                                          </p:val>
                                        </p:tav>
                                      </p:tavLst>
                                    </p:anim>
                                    <p:anim calcmode="lin" valueType="num">
                                      <p:cBhvr>
                                        <p:cTn id="8" dur="800" fill="hold"/>
                                        <p:tgtEl>
                                          <p:spTgt spid="33"/>
                                        </p:tgtEl>
                                        <p:attrNameLst>
                                          <p:attrName>ppt_h</p:attrName>
                                        </p:attrNameLst>
                                      </p:cBhvr>
                                      <p:tavLst>
                                        <p:tav tm="0">
                                          <p:val>
                                            <p:fltVal val="0"/>
                                          </p:val>
                                        </p:tav>
                                        <p:tav tm="100000">
                                          <p:val>
                                            <p:strVal val="#ppt_h"/>
                                          </p:val>
                                        </p:tav>
                                      </p:tavLst>
                                    </p:anim>
                                    <p:animEffect transition="in" filter="fade">
                                      <p:cBhvr>
                                        <p:cTn id="9" dur="800"/>
                                        <p:tgtEl>
                                          <p:spTgt spid="33"/>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31"/>
                                        </p:tgtEl>
                                        <p:attrNameLst>
                                          <p:attrName>style.visibility</p:attrName>
                                        </p:attrNameLst>
                                      </p:cBhvr>
                                      <p:to>
                                        <p:strVal val="visible"/>
                                      </p:to>
                                    </p:set>
                                    <p:anim calcmode="lin" valueType="num">
                                      <p:cBhvr>
                                        <p:cTn id="12" dur="800" fill="hold"/>
                                        <p:tgtEl>
                                          <p:spTgt spid="31"/>
                                        </p:tgtEl>
                                        <p:attrNameLst>
                                          <p:attrName>ppt_w</p:attrName>
                                        </p:attrNameLst>
                                      </p:cBhvr>
                                      <p:tavLst>
                                        <p:tav tm="0">
                                          <p:val>
                                            <p:fltVal val="0"/>
                                          </p:val>
                                        </p:tav>
                                        <p:tav tm="100000">
                                          <p:val>
                                            <p:strVal val="#ppt_w"/>
                                          </p:val>
                                        </p:tav>
                                      </p:tavLst>
                                    </p:anim>
                                    <p:anim calcmode="lin" valueType="num">
                                      <p:cBhvr>
                                        <p:cTn id="13" dur="800" fill="hold"/>
                                        <p:tgtEl>
                                          <p:spTgt spid="31"/>
                                        </p:tgtEl>
                                        <p:attrNameLst>
                                          <p:attrName>ppt_h</p:attrName>
                                        </p:attrNameLst>
                                      </p:cBhvr>
                                      <p:tavLst>
                                        <p:tav tm="0">
                                          <p:val>
                                            <p:fltVal val="0"/>
                                          </p:val>
                                        </p:tav>
                                        <p:tav tm="100000">
                                          <p:val>
                                            <p:strVal val="#ppt_h"/>
                                          </p:val>
                                        </p:tav>
                                      </p:tavLst>
                                    </p:anim>
                                    <p:animEffect transition="in" filter="fade">
                                      <p:cBhvr>
                                        <p:cTn id="14" dur="800"/>
                                        <p:tgtEl>
                                          <p:spTgt spid="31"/>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7"/>
                                        </p:tgtEl>
                                        <p:attrNameLst>
                                          <p:attrName>style.visibility</p:attrName>
                                        </p:attrNameLst>
                                      </p:cBhvr>
                                      <p:to>
                                        <p:strVal val="visible"/>
                                      </p:to>
                                    </p:set>
                                    <p:anim calcmode="lin" valueType="num">
                                      <p:cBhvr>
                                        <p:cTn id="17" dur="800" fill="hold"/>
                                        <p:tgtEl>
                                          <p:spTgt spid="27"/>
                                        </p:tgtEl>
                                        <p:attrNameLst>
                                          <p:attrName>ppt_w</p:attrName>
                                        </p:attrNameLst>
                                      </p:cBhvr>
                                      <p:tavLst>
                                        <p:tav tm="0">
                                          <p:val>
                                            <p:fltVal val="0"/>
                                          </p:val>
                                        </p:tav>
                                        <p:tav tm="100000">
                                          <p:val>
                                            <p:strVal val="#ppt_w"/>
                                          </p:val>
                                        </p:tav>
                                      </p:tavLst>
                                    </p:anim>
                                    <p:anim calcmode="lin" valueType="num">
                                      <p:cBhvr>
                                        <p:cTn id="18" dur="800" fill="hold"/>
                                        <p:tgtEl>
                                          <p:spTgt spid="27"/>
                                        </p:tgtEl>
                                        <p:attrNameLst>
                                          <p:attrName>ppt_h</p:attrName>
                                        </p:attrNameLst>
                                      </p:cBhvr>
                                      <p:tavLst>
                                        <p:tav tm="0">
                                          <p:val>
                                            <p:fltVal val="0"/>
                                          </p:val>
                                        </p:tav>
                                        <p:tav tm="100000">
                                          <p:val>
                                            <p:strVal val="#ppt_h"/>
                                          </p:val>
                                        </p:tav>
                                      </p:tavLst>
                                    </p:anim>
                                    <p:animEffect transition="in" filter="fade">
                                      <p:cBhvr>
                                        <p:cTn id="19" dur="800"/>
                                        <p:tgtEl>
                                          <p:spTgt spid="27"/>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32"/>
                                        </p:tgtEl>
                                        <p:attrNameLst>
                                          <p:attrName>style.visibility</p:attrName>
                                        </p:attrNameLst>
                                      </p:cBhvr>
                                      <p:to>
                                        <p:strVal val="visible"/>
                                      </p:to>
                                    </p:set>
                                    <p:anim calcmode="lin" valueType="num">
                                      <p:cBhvr>
                                        <p:cTn id="22" dur="800" fill="hold"/>
                                        <p:tgtEl>
                                          <p:spTgt spid="32"/>
                                        </p:tgtEl>
                                        <p:attrNameLst>
                                          <p:attrName>ppt_w</p:attrName>
                                        </p:attrNameLst>
                                      </p:cBhvr>
                                      <p:tavLst>
                                        <p:tav tm="0">
                                          <p:val>
                                            <p:fltVal val="0"/>
                                          </p:val>
                                        </p:tav>
                                        <p:tav tm="100000">
                                          <p:val>
                                            <p:strVal val="#ppt_w"/>
                                          </p:val>
                                        </p:tav>
                                      </p:tavLst>
                                    </p:anim>
                                    <p:anim calcmode="lin" valueType="num">
                                      <p:cBhvr>
                                        <p:cTn id="23" dur="800" fill="hold"/>
                                        <p:tgtEl>
                                          <p:spTgt spid="32"/>
                                        </p:tgtEl>
                                        <p:attrNameLst>
                                          <p:attrName>ppt_h</p:attrName>
                                        </p:attrNameLst>
                                      </p:cBhvr>
                                      <p:tavLst>
                                        <p:tav tm="0">
                                          <p:val>
                                            <p:fltVal val="0"/>
                                          </p:val>
                                        </p:tav>
                                        <p:tav tm="100000">
                                          <p:val>
                                            <p:strVal val="#ppt_h"/>
                                          </p:val>
                                        </p:tav>
                                      </p:tavLst>
                                    </p:anim>
                                    <p:animEffect transition="in" filter="fade">
                                      <p:cBhvr>
                                        <p:cTn id="24" dur="8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5 Point Topics ">
    <p:spTree>
      <p:nvGrpSpPr>
        <p:cNvPr id="1" name=""/>
        <p:cNvGrpSpPr/>
        <p:nvPr/>
      </p:nvGrpSpPr>
      <p:grpSpPr>
        <a:xfrm>
          <a:off x="0" y="0"/>
          <a:ext cx="0" cy="0"/>
          <a:chOff x="0" y="0"/>
          <a:chExt cx="0" cy="0"/>
        </a:xfrm>
      </p:grpSpPr>
      <p:sp>
        <p:nvSpPr>
          <p:cNvPr id="43" name="Text 5">
            <a:extLst>
              <a:ext uri="{FF2B5EF4-FFF2-40B4-BE49-F238E27FC236}">
                <a16:creationId xmlns:a16="http://schemas.microsoft.com/office/drawing/2014/main" id="{31719A97-4B44-4EDD-B62A-6AB64E6DA950}"/>
              </a:ext>
            </a:extLst>
          </p:cNvPr>
          <p:cNvSpPr>
            <a:spLocks noGrp="1"/>
          </p:cNvSpPr>
          <p:nvPr>
            <p:ph type="body" sz="quarter" idx="59" hasCustomPrompt="1"/>
          </p:nvPr>
        </p:nvSpPr>
        <p:spPr>
          <a:xfrm>
            <a:off x="9441760" y="3629211"/>
            <a:ext cx="2025404" cy="2137693"/>
          </a:xfrm>
          <a:prstGeom prst="rect">
            <a:avLst/>
          </a:prstGeom>
        </p:spPr>
        <p:txBody>
          <a:bodyPr vert="horz" lIns="91440" tIns="45720" rIns="91440" bIns="45720" rtlCol="0">
            <a:normAutofit/>
          </a:bodyPr>
          <a:lstStyle>
            <a:lvl1pPr>
              <a:defRPr lang="en-US" sz="1200"/>
            </a:lvl1pPr>
          </a:lstStyle>
          <a:p>
            <a:pPr lvl="0"/>
            <a:r>
              <a:rPr lang="en-US" dirty="0"/>
              <a:t>Description 5</a:t>
            </a:r>
          </a:p>
        </p:txBody>
      </p:sp>
      <p:sp>
        <p:nvSpPr>
          <p:cNvPr id="44" name="Heading 5">
            <a:extLst>
              <a:ext uri="{FF2B5EF4-FFF2-40B4-BE49-F238E27FC236}">
                <a16:creationId xmlns:a16="http://schemas.microsoft.com/office/drawing/2014/main" id="{7B61F21B-F047-4200-B547-8BB2F55AB677}"/>
              </a:ext>
            </a:extLst>
          </p:cNvPr>
          <p:cNvSpPr>
            <a:spLocks noGrp="1"/>
          </p:cNvSpPr>
          <p:nvPr>
            <p:ph type="body" sz="quarter" idx="60" hasCustomPrompt="1"/>
          </p:nvPr>
        </p:nvSpPr>
        <p:spPr>
          <a:xfrm>
            <a:off x="9443362" y="3148613"/>
            <a:ext cx="2007116" cy="415925"/>
          </a:xfrm>
          <a:prstGeom prst="rect">
            <a:avLst/>
          </a:prstGeom>
        </p:spPr>
        <p:txBody>
          <a:bodyPr>
            <a:normAutofit/>
          </a:bodyPr>
          <a:lstStyle>
            <a:lvl1pPr>
              <a:defRPr sz="1600">
                <a:solidFill>
                  <a:schemeClr val="accent6"/>
                </a:solidFill>
                <a:latin typeface="+mj-lt"/>
              </a:defRPr>
            </a:lvl1pPr>
            <a:lvl2pPr marL="0" indent="0">
              <a:buNone/>
              <a:defRPr/>
            </a:lvl2pPr>
          </a:lstStyle>
          <a:p>
            <a:pPr lvl="0"/>
            <a:r>
              <a:rPr lang="en-US" dirty="0"/>
              <a:t>Heading 5</a:t>
            </a:r>
          </a:p>
        </p:txBody>
      </p:sp>
      <p:sp>
        <p:nvSpPr>
          <p:cNvPr id="28" name="Oval 5">
            <a:extLst>
              <a:ext uri="{FF2B5EF4-FFF2-40B4-BE49-F238E27FC236}">
                <a16:creationId xmlns:a16="http://schemas.microsoft.com/office/drawing/2014/main" id="{64D31F64-F174-427A-BB78-5A195426241F}"/>
              </a:ext>
            </a:extLst>
          </p:cNvPr>
          <p:cNvSpPr>
            <a:spLocks noChangeAspect="1"/>
          </p:cNvSpPr>
          <p:nvPr/>
        </p:nvSpPr>
        <p:spPr>
          <a:xfrm>
            <a:off x="9679516" y="1827894"/>
            <a:ext cx="1569116" cy="1288384"/>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0" name="Picture Placeholder 5">
            <a:extLst>
              <a:ext uri="{FF2B5EF4-FFF2-40B4-BE49-F238E27FC236}">
                <a16:creationId xmlns:a16="http://schemas.microsoft.com/office/drawing/2014/main" id="{E2A573DE-4ECB-4FE5-A10E-A608FDD16C01}"/>
              </a:ext>
            </a:extLst>
          </p:cNvPr>
          <p:cNvSpPr>
            <a:spLocks noGrp="1"/>
          </p:cNvSpPr>
          <p:nvPr>
            <p:ph type="pic" sz="quarter" idx="52" hasCustomPrompt="1"/>
          </p:nvPr>
        </p:nvSpPr>
        <p:spPr>
          <a:xfrm>
            <a:off x="9992847" y="2000858"/>
            <a:ext cx="942454" cy="942454"/>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41" name="Text 4">
            <a:extLst>
              <a:ext uri="{FF2B5EF4-FFF2-40B4-BE49-F238E27FC236}">
                <a16:creationId xmlns:a16="http://schemas.microsoft.com/office/drawing/2014/main" id="{3430C6D7-506C-4558-8300-F20B4D449B24}"/>
              </a:ext>
            </a:extLst>
          </p:cNvPr>
          <p:cNvSpPr>
            <a:spLocks noGrp="1"/>
          </p:cNvSpPr>
          <p:nvPr>
            <p:ph type="body" sz="quarter" idx="57" hasCustomPrompt="1"/>
          </p:nvPr>
        </p:nvSpPr>
        <p:spPr>
          <a:xfrm>
            <a:off x="7262529" y="3629211"/>
            <a:ext cx="2025404" cy="2137693"/>
          </a:xfrm>
          <a:prstGeom prst="rect">
            <a:avLst/>
          </a:prstGeom>
        </p:spPr>
        <p:txBody>
          <a:bodyPr vert="horz" lIns="91440" tIns="45720" rIns="91440" bIns="45720" rtlCol="0">
            <a:normAutofit/>
          </a:bodyPr>
          <a:lstStyle>
            <a:lvl1pPr>
              <a:defRPr lang="en-US" sz="1200"/>
            </a:lvl1pPr>
          </a:lstStyle>
          <a:p>
            <a:pPr lvl="0"/>
            <a:r>
              <a:rPr lang="en-US" dirty="0"/>
              <a:t>Description 4</a:t>
            </a:r>
          </a:p>
        </p:txBody>
      </p:sp>
      <p:sp>
        <p:nvSpPr>
          <p:cNvPr id="42" name="Heading 4">
            <a:extLst>
              <a:ext uri="{FF2B5EF4-FFF2-40B4-BE49-F238E27FC236}">
                <a16:creationId xmlns:a16="http://schemas.microsoft.com/office/drawing/2014/main" id="{1FAB8A53-899C-48AC-92C1-6C53498CDAF5}"/>
              </a:ext>
            </a:extLst>
          </p:cNvPr>
          <p:cNvSpPr>
            <a:spLocks noGrp="1"/>
          </p:cNvSpPr>
          <p:nvPr>
            <p:ph type="body" sz="quarter" idx="58" hasCustomPrompt="1"/>
          </p:nvPr>
        </p:nvSpPr>
        <p:spPr>
          <a:xfrm>
            <a:off x="7263172" y="3154778"/>
            <a:ext cx="2007116" cy="415925"/>
          </a:xfrm>
          <a:prstGeom prst="rect">
            <a:avLst/>
          </a:prstGeom>
        </p:spPr>
        <p:txBody>
          <a:bodyPr>
            <a:normAutofit/>
          </a:bodyPr>
          <a:lstStyle>
            <a:lvl1pPr>
              <a:defRPr sz="1600">
                <a:solidFill>
                  <a:schemeClr val="accent5"/>
                </a:solidFill>
                <a:latin typeface="+mj-lt"/>
              </a:defRPr>
            </a:lvl1pPr>
            <a:lvl2pPr marL="0" indent="0">
              <a:buNone/>
              <a:defRPr/>
            </a:lvl2pPr>
          </a:lstStyle>
          <a:p>
            <a:pPr lvl="0"/>
            <a:r>
              <a:rPr lang="en-US" dirty="0"/>
              <a:t>Heading 4</a:t>
            </a:r>
          </a:p>
        </p:txBody>
      </p:sp>
      <p:sp>
        <p:nvSpPr>
          <p:cNvPr id="47" name="Oval 4">
            <a:extLst>
              <a:ext uri="{FF2B5EF4-FFF2-40B4-BE49-F238E27FC236}">
                <a16:creationId xmlns:a16="http://schemas.microsoft.com/office/drawing/2014/main" id="{8500B226-FFE9-43D6-B5F6-F627D924A284}"/>
              </a:ext>
            </a:extLst>
          </p:cNvPr>
          <p:cNvSpPr>
            <a:spLocks noChangeAspect="1"/>
          </p:cNvSpPr>
          <p:nvPr userDrawn="1"/>
        </p:nvSpPr>
        <p:spPr>
          <a:xfrm>
            <a:off x="7497882" y="1827894"/>
            <a:ext cx="1569116" cy="1288384"/>
          </a:xfrm>
          <a:prstGeom prst="hexagon">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48" name="Picture Placeholder 4">
            <a:extLst>
              <a:ext uri="{FF2B5EF4-FFF2-40B4-BE49-F238E27FC236}">
                <a16:creationId xmlns:a16="http://schemas.microsoft.com/office/drawing/2014/main" id="{7603EE7C-7B31-40E7-9C86-16DF06671FF8}"/>
              </a:ext>
            </a:extLst>
          </p:cNvPr>
          <p:cNvSpPr>
            <a:spLocks noGrp="1"/>
          </p:cNvSpPr>
          <p:nvPr>
            <p:ph type="pic" sz="quarter" idx="62" hasCustomPrompt="1"/>
          </p:nvPr>
        </p:nvSpPr>
        <p:spPr>
          <a:xfrm>
            <a:off x="7821330" y="2000858"/>
            <a:ext cx="942454" cy="942454"/>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31" name="Text 3">
            <a:extLst>
              <a:ext uri="{FF2B5EF4-FFF2-40B4-BE49-F238E27FC236}">
                <a16:creationId xmlns:a16="http://schemas.microsoft.com/office/drawing/2014/main" id="{9D5D33E4-A953-41D2-A673-0D6A9F46B22F}"/>
              </a:ext>
            </a:extLst>
          </p:cNvPr>
          <p:cNvSpPr>
            <a:spLocks noGrp="1"/>
          </p:cNvSpPr>
          <p:nvPr>
            <p:ph type="body" sz="quarter" idx="56" hasCustomPrompt="1"/>
          </p:nvPr>
        </p:nvSpPr>
        <p:spPr>
          <a:xfrm>
            <a:off x="5083298" y="3629211"/>
            <a:ext cx="2025404" cy="2137693"/>
          </a:xfrm>
          <a:prstGeom prst="rect">
            <a:avLst/>
          </a:prstGeom>
        </p:spPr>
        <p:txBody>
          <a:bodyPr vert="horz" lIns="91440" tIns="45720" rIns="91440" bIns="45720" rtlCol="0">
            <a:normAutofit/>
          </a:bodyPr>
          <a:lstStyle>
            <a:lvl1pPr>
              <a:defRPr lang="en-US" sz="1200"/>
            </a:lvl1pPr>
          </a:lstStyle>
          <a:p>
            <a:pPr lvl="0"/>
            <a:r>
              <a:rPr lang="en-US" dirty="0"/>
              <a:t>Description 3</a:t>
            </a:r>
          </a:p>
        </p:txBody>
      </p:sp>
      <p:sp>
        <p:nvSpPr>
          <p:cNvPr id="34" name="Heading 3">
            <a:extLst>
              <a:ext uri="{FF2B5EF4-FFF2-40B4-BE49-F238E27FC236}">
                <a16:creationId xmlns:a16="http://schemas.microsoft.com/office/drawing/2014/main" id="{E7F1847A-4674-4CBB-97BE-763D8BD433CD}"/>
              </a:ext>
            </a:extLst>
          </p:cNvPr>
          <p:cNvSpPr>
            <a:spLocks noGrp="1"/>
          </p:cNvSpPr>
          <p:nvPr>
            <p:ph type="body" sz="quarter" idx="46" hasCustomPrompt="1"/>
          </p:nvPr>
        </p:nvSpPr>
        <p:spPr>
          <a:xfrm>
            <a:off x="5092442" y="3154778"/>
            <a:ext cx="2007116" cy="415925"/>
          </a:xfrm>
          <a:prstGeom prst="rect">
            <a:avLst/>
          </a:prstGeom>
        </p:spPr>
        <p:txBody>
          <a:bodyPr>
            <a:normAutofit/>
          </a:bodyPr>
          <a:lstStyle>
            <a:lvl1pPr>
              <a:defRPr sz="1600">
                <a:solidFill>
                  <a:schemeClr val="accent4"/>
                </a:solidFill>
                <a:latin typeface="+mj-lt"/>
              </a:defRPr>
            </a:lvl1pPr>
            <a:lvl2pPr marL="0" indent="0">
              <a:buNone/>
              <a:defRPr/>
            </a:lvl2pPr>
          </a:lstStyle>
          <a:p>
            <a:pPr lvl="0"/>
            <a:r>
              <a:rPr lang="en-US" dirty="0"/>
              <a:t>Heading 3</a:t>
            </a:r>
          </a:p>
        </p:txBody>
      </p:sp>
      <p:sp>
        <p:nvSpPr>
          <p:cNvPr id="4" name="Hexagon 3">
            <a:extLst>
              <a:ext uri="{FF2B5EF4-FFF2-40B4-BE49-F238E27FC236}">
                <a16:creationId xmlns:a16="http://schemas.microsoft.com/office/drawing/2014/main" id="{80294380-CC89-4902-87D9-4B2187201840}"/>
              </a:ext>
            </a:extLst>
          </p:cNvPr>
          <p:cNvSpPr>
            <a:spLocks noChangeAspect="1"/>
          </p:cNvSpPr>
          <p:nvPr/>
        </p:nvSpPr>
        <p:spPr>
          <a:xfrm>
            <a:off x="5316248" y="1827894"/>
            <a:ext cx="1569116" cy="1288384"/>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21" name="Picture Placeholder 3">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5624773" y="2000858"/>
            <a:ext cx="942454" cy="942454"/>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5" name="Text 2">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2904067" y="3629211"/>
            <a:ext cx="2025404" cy="2137693"/>
          </a:xfrm>
          <a:prstGeom prst="rect">
            <a:avLst/>
          </a:prstGeom>
        </p:spPr>
        <p:txBody>
          <a:bodyPr vert="horz" lIns="91440" tIns="45720" rIns="91440" bIns="45720" rtlCol="0">
            <a:normAutofit/>
          </a:bodyPr>
          <a:lstStyle>
            <a:lvl1pPr>
              <a:defRPr lang="en-US" sz="1200"/>
            </a:lvl1pPr>
          </a:lstStyle>
          <a:p>
            <a:pPr lvl="0"/>
            <a:r>
              <a:rPr lang="en-US" dirty="0"/>
              <a:t>Description 2</a:t>
            </a:r>
          </a:p>
        </p:txBody>
      </p:sp>
      <p:sp>
        <p:nvSpPr>
          <p:cNvPr id="24" name="Heading 2">
            <a:extLst>
              <a:ext uri="{FF2B5EF4-FFF2-40B4-BE49-F238E27FC236}">
                <a16:creationId xmlns:a16="http://schemas.microsoft.com/office/drawing/2014/main" id="{0C62F18B-1D81-40DA-8050-A297FFD86F5D}"/>
              </a:ext>
            </a:extLst>
          </p:cNvPr>
          <p:cNvSpPr>
            <a:spLocks noGrp="1"/>
          </p:cNvSpPr>
          <p:nvPr>
            <p:ph type="body" sz="quarter" idx="45" hasCustomPrompt="1"/>
          </p:nvPr>
        </p:nvSpPr>
        <p:spPr>
          <a:xfrm>
            <a:off x="2907289" y="3148614"/>
            <a:ext cx="1988624" cy="415925"/>
          </a:xfrm>
          <a:prstGeom prst="rect">
            <a:avLst/>
          </a:prstGeom>
        </p:spPr>
        <p:txBody>
          <a:bodyPr>
            <a:normAutofit/>
          </a:bodyPr>
          <a:lstStyle>
            <a:lvl1pPr>
              <a:defRPr sz="1600">
                <a:solidFill>
                  <a:schemeClr val="accent2"/>
                </a:solidFill>
                <a:latin typeface="+mj-lt"/>
              </a:defRPr>
            </a:lvl1pPr>
            <a:lvl2pPr marL="0" indent="0">
              <a:buNone/>
              <a:defRPr/>
            </a:lvl2pPr>
          </a:lstStyle>
          <a:p>
            <a:pPr lvl="0"/>
            <a:r>
              <a:rPr lang="en-US" dirty="0"/>
              <a:t>Heading 2</a:t>
            </a:r>
          </a:p>
        </p:txBody>
      </p:sp>
      <p:sp>
        <p:nvSpPr>
          <p:cNvPr id="22" name="Oval 2">
            <a:extLst>
              <a:ext uri="{FF2B5EF4-FFF2-40B4-BE49-F238E27FC236}">
                <a16:creationId xmlns:a16="http://schemas.microsoft.com/office/drawing/2014/main" id="{AA82309A-974D-4637-A9D5-99143115ABBF}"/>
              </a:ext>
            </a:extLst>
          </p:cNvPr>
          <p:cNvSpPr>
            <a:spLocks noChangeAspect="1"/>
          </p:cNvSpPr>
          <p:nvPr/>
        </p:nvSpPr>
        <p:spPr>
          <a:xfrm>
            <a:off x="3134614" y="1827894"/>
            <a:ext cx="1569116" cy="1288384"/>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2" name="Picture Placeholder 2">
            <a:extLst>
              <a:ext uri="{FF2B5EF4-FFF2-40B4-BE49-F238E27FC236}">
                <a16:creationId xmlns:a16="http://schemas.microsoft.com/office/drawing/2014/main" id="{3C68534C-333D-4B75-BB9D-4CBA7036729E}"/>
              </a:ext>
            </a:extLst>
          </p:cNvPr>
          <p:cNvSpPr>
            <a:spLocks noGrp="1"/>
          </p:cNvSpPr>
          <p:nvPr>
            <p:ph type="pic" sz="quarter" idx="50" hasCustomPrompt="1"/>
          </p:nvPr>
        </p:nvSpPr>
        <p:spPr>
          <a:xfrm>
            <a:off x="3445542" y="2000858"/>
            <a:ext cx="942454" cy="942454"/>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724836" y="3629211"/>
            <a:ext cx="2025404" cy="2137693"/>
          </a:xfrm>
          <a:prstGeom prst="rect">
            <a:avLst/>
          </a:prstGeom>
        </p:spPr>
        <p:txBody>
          <a:bodyPr>
            <a:normAutofit/>
          </a:bodyPr>
          <a:lstStyle>
            <a:lvl1pPr>
              <a:defRPr sz="1200">
                <a:solidFill>
                  <a:schemeClr val="tx1"/>
                </a:solidFill>
              </a:defRPr>
            </a:lvl1pPr>
          </a:lstStyle>
          <a:p>
            <a:r>
              <a:rPr lang="en-US" dirty="0"/>
              <a:t>Description 1</a:t>
            </a:r>
          </a:p>
        </p:txBody>
      </p:sp>
      <p:sp>
        <p:nvSpPr>
          <p:cNvPr id="20" name="Heading 1">
            <a:extLst>
              <a:ext uri="{FF2B5EF4-FFF2-40B4-BE49-F238E27FC236}">
                <a16:creationId xmlns:a16="http://schemas.microsoft.com/office/drawing/2014/main" id="{52693BFE-9A7A-42BB-97D9-1DDF9F9FA1A0}"/>
              </a:ext>
            </a:extLst>
          </p:cNvPr>
          <p:cNvSpPr>
            <a:spLocks noGrp="1"/>
          </p:cNvSpPr>
          <p:nvPr>
            <p:ph type="body" sz="quarter" idx="44" hasCustomPrompt="1"/>
          </p:nvPr>
        </p:nvSpPr>
        <p:spPr>
          <a:xfrm>
            <a:off x="724836" y="3148613"/>
            <a:ext cx="2025404" cy="415925"/>
          </a:xfrm>
          <a:prstGeom prst="rect">
            <a:avLst/>
          </a:prstGeom>
        </p:spPr>
        <p:txBody>
          <a:bodyPr>
            <a:normAutofit/>
          </a:bodyPr>
          <a:lstStyle>
            <a:lvl1pPr>
              <a:defRPr sz="1600">
                <a:solidFill>
                  <a:schemeClr val="tx2"/>
                </a:solidFill>
                <a:latin typeface="+mj-lt"/>
              </a:defRPr>
            </a:lvl1pPr>
            <a:lvl2pPr marL="0" indent="0">
              <a:buNone/>
              <a:defRPr/>
            </a:lvl2pPr>
          </a:lstStyle>
          <a:p>
            <a:pPr lvl="0"/>
            <a:r>
              <a:rPr lang="en-US" dirty="0"/>
              <a:t>Heading 1</a:t>
            </a:r>
          </a:p>
        </p:txBody>
      </p:sp>
      <p:sp>
        <p:nvSpPr>
          <p:cNvPr id="6" name="Oval 1">
            <a:extLst>
              <a:ext uri="{FF2B5EF4-FFF2-40B4-BE49-F238E27FC236}">
                <a16:creationId xmlns:a16="http://schemas.microsoft.com/office/drawing/2014/main" id="{D52D8E3C-0551-436F-BBB2-D572C17FBA42}"/>
              </a:ext>
            </a:extLst>
          </p:cNvPr>
          <p:cNvSpPr>
            <a:spLocks noChangeAspect="1"/>
          </p:cNvSpPr>
          <p:nvPr/>
        </p:nvSpPr>
        <p:spPr>
          <a:xfrm>
            <a:off x="952980" y="1827894"/>
            <a:ext cx="1569116" cy="1288384"/>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1266311" y="2000858"/>
            <a:ext cx="942454" cy="942454"/>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5601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p:cTn id="7" dur="800" fill="hold"/>
                                        <p:tgtEl>
                                          <p:spTgt spid="6"/>
                                        </p:tgtEl>
                                        <p:attrNameLst>
                                          <p:attrName>ppt_w</p:attrName>
                                        </p:attrNameLst>
                                      </p:cBhvr>
                                      <p:tavLst>
                                        <p:tav tm="0">
                                          <p:val>
                                            <p:fltVal val="0"/>
                                          </p:val>
                                        </p:tav>
                                        <p:tav tm="100000">
                                          <p:val>
                                            <p:strVal val="#ppt_w"/>
                                          </p:val>
                                        </p:tav>
                                      </p:tavLst>
                                    </p:anim>
                                    <p:anim calcmode="lin" valueType="num">
                                      <p:cBhvr>
                                        <p:cTn id="8" dur="800" fill="hold"/>
                                        <p:tgtEl>
                                          <p:spTgt spid="6"/>
                                        </p:tgtEl>
                                        <p:attrNameLst>
                                          <p:attrName>ppt_h</p:attrName>
                                        </p:attrNameLst>
                                      </p:cBhvr>
                                      <p:tavLst>
                                        <p:tav tm="0">
                                          <p:val>
                                            <p:fltVal val="0"/>
                                          </p:val>
                                        </p:tav>
                                        <p:tav tm="100000">
                                          <p:val>
                                            <p:strVal val="#ppt_h"/>
                                          </p:val>
                                        </p:tav>
                                      </p:tavLst>
                                    </p:anim>
                                    <p:animEffect transition="in" filter="fade">
                                      <p:cBhvr>
                                        <p:cTn id="9" dur="800"/>
                                        <p:tgtEl>
                                          <p:spTgt spid="6"/>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 calcmode="lin" valueType="num">
                                      <p:cBhvr>
                                        <p:cTn id="12" dur="800" fill="hold"/>
                                        <p:tgtEl>
                                          <p:spTgt spid="4"/>
                                        </p:tgtEl>
                                        <p:attrNameLst>
                                          <p:attrName>ppt_w</p:attrName>
                                        </p:attrNameLst>
                                      </p:cBhvr>
                                      <p:tavLst>
                                        <p:tav tm="0">
                                          <p:val>
                                            <p:fltVal val="0"/>
                                          </p:val>
                                        </p:tav>
                                        <p:tav tm="100000">
                                          <p:val>
                                            <p:strVal val="#ppt_w"/>
                                          </p:val>
                                        </p:tav>
                                      </p:tavLst>
                                    </p:anim>
                                    <p:anim calcmode="lin" valueType="num">
                                      <p:cBhvr>
                                        <p:cTn id="13" dur="800" fill="hold"/>
                                        <p:tgtEl>
                                          <p:spTgt spid="4"/>
                                        </p:tgtEl>
                                        <p:attrNameLst>
                                          <p:attrName>ppt_h</p:attrName>
                                        </p:attrNameLst>
                                      </p:cBhvr>
                                      <p:tavLst>
                                        <p:tav tm="0">
                                          <p:val>
                                            <p:fltVal val="0"/>
                                          </p:val>
                                        </p:tav>
                                        <p:tav tm="100000">
                                          <p:val>
                                            <p:strVal val="#ppt_h"/>
                                          </p:val>
                                        </p:tav>
                                      </p:tavLst>
                                    </p:anim>
                                    <p:animEffect transition="in" filter="fade">
                                      <p:cBhvr>
                                        <p:cTn id="14" dur="800"/>
                                        <p:tgtEl>
                                          <p:spTgt spid="4"/>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800" fill="hold"/>
                                        <p:tgtEl>
                                          <p:spTgt spid="28"/>
                                        </p:tgtEl>
                                        <p:attrNameLst>
                                          <p:attrName>ppt_w</p:attrName>
                                        </p:attrNameLst>
                                      </p:cBhvr>
                                      <p:tavLst>
                                        <p:tav tm="0">
                                          <p:val>
                                            <p:fltVal val="0"/>
                                          </p:val>
                                        </p:tav>
                                        <p:tav tm="100000">
                                          <p:val>
                                            <p:strVal val="#ppt_w"/>
                                          </p:val>
                                        </p:tav>
                                      </p:tavLst>
                                    </p:anim>
                                    <p:anim calcmode="lin" valueType="num">
                                      <p:cBhvr>
                                        <p:cTn id="18" dur="800" fill="hold"/>
                                        <p:tgtEl>
                                          <p:spTgt spid="28"/>
                                        </p:tgtEl>
                                        <p:attrNameLst>
                                          <p:attrName>ppt_h</p:attrName>
                                        </p:attrNameLst>
                                      </p:cBhvr>
                                      <p:tavLst>
                                        <p:tav tm="0">
                                          <p:val>
                                            <p:fltVal val="0"/>
                                          </p:val>
                                        </p:tav>
                                        <p:tav tm="100000">
                                          <p:val>
                                            <p:strVal val="#ppt_h"/>
                                          </p:val>
                                        </p:tav>
                                      </p:tavLst>
                                    </p:anim>
                                    <p:animEffect transition="in" filter="fade">
                                      <p:cBhvr>
                                        <p:cTn id="19" dur="800"/>
                                        <p:tgtEl>
                                          <p:spTgt spid="28"/>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800" fill="hold"/>
                                        <p:tgtEl>
                                          <p:spTgt spid="22"/>
                                        </p:tgtEl>
                                        <p:attrNameLst>
                                          <p:attrName>ppt_w</p:attrName>
                                        </p:attrNameLst>
                                      </p:cBhvr>
                                      <p:tavLst>
                                        <p:tav tm="0">
                                          <p:val>
                                            <p:fltVal val="0"/>
                                          </p:val>
                                        </p:tav>
                                        <p:tav tm="100000">
                                          <p:val>
                                            <p:strVal val="#ppt_w"/>
                                          </p:val>
                                        </p:tav>
                                      </p:tavLst>
                                    </p:anim>
                                    <p:anim calcmode="lin" valueType="num">
                                      <p:cBhvr>
                                        <p:cTn id="23" dur="800" fill="hold"/>
                                        <p:tgtEl>
                                          <p:spTgt spid="22"/>
                                        </p:tgtEl>
                                        <p:attrNameLst>
                                          <p:attrName>ppt_h</p:attrName>
                                        </p:attrNameLst>
                                      </p:cBhvr>
                                      <p:tavLst>
                                        <p:tav tm="0">
                                          <p:val>
                                            <p:fltVal val="0"/>
                                          </p:val>
                                        </p:tav>
                                        <p:tav tm="100000">
                                          <p:val>
                                            <p:strVal val="#ppt_h"/>
                                          </p:val>
                                        </p:tav>
                                      </p:tavLst>
                                    </p:anim>
                                    <p:animEffect transition="in" filter="fade">
                                      <p:cBhvr>
                                        <p:cTn id="24" dur="800"/>
                                        <p:tgtEl>
                                          <p:spTgt spid="22"/>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47"/>
                                        </p:tgtEl>
                                        <p:attrNameLst>
                                          <p:attrName>style.visibility</p:attrName>
                                        </p:attrNameLst>
                                      </p:cBhvr>
                                      <p:to>
                                        <p:strVal val="visible"/>
                                      </p:to>
                                    </p:set>
                                    <p:anim calcmode="lin" valueType="num">
                                      <p:cBhvr>
                                        <p:cTn id="27" dur="800" fill="hold"/>
                                        <p:tgtEl>
                                          <p:spTgt spid="47"/>
                                        </p:tgtEl>
                                        <p:attrNameLst>
                                          <p:attrName>ppt_w</p:attrName>
                                        </p:attrNameLst>
                                      </p:cBhvr>
                                      <p:tavLst>
                                        <p:tav tm="0">
                                          <p:val>
                                            <p:fltVal val="0"/>
                                          </p:val>
                                        </p:tav>
                                        <p:tav tm="100000">
                                          <p:val>
                                            <p:strVal val="#ppt_w"/>
                                          </p:val>
                                        </p:tav>
                                      </p:tavLst>
                                    </p:anim>
                                    <p:anim calcmode="lin" valueType="num">
                                      <p:cBhvr>
                                        <p:cTn id="28" dur="800" fill="hold"/>
                                        <p:tgtEl>
                                          <p:spTgt spid="47"/>
                                        </p:tgtEl>
                                        <p:attrNameLst>
                                          <p:attrName>ppt_h</p:attrName>
                                        </p:attrNameLst>
                                      </p:cBhvr>
                                      <p:tavLst>
                                        <p:tav tm="0">
                                          <p:val>
                                            <p:fltVal val="0"/>
                                          </p:val>
                                        </p:tav>
                                        <p:tav tm="100000">
                                          <p:val>
                                            <p:strVal val="#ppt_h"/>
                                          </p:val>
                                        </p:tav>
                                      </p:tavLst>
                                    </p:anim>
                                    <p:animEffect transition="in" filter="fade">
                                      <p:cBhvr>
                                        <p:cTn id="29" dur="8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7" grpId="0" animBg="1"/>
      <p:bldP spid="4" grpId="0" animBg="1"/>
      <p:bldP spid="22" grpId="0" animBg="1"/>
      <p:bldP spid="6" grpId="0" animBg="1"/>
    </p:bldLst>
  </p:timing>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6 Point Topics ">
    <p:spTree>
      <p:nvGrpSpPr>
        <p:cNvPr id="1" name=""/>
        <p:cNvGrpSpPr/>
        <p:nvPr/>
      </p:nvGrpSpPr>
      <p:grpSpPr>
        <a:xfrm>
          <a:off x="0" y="0"/>
          <a:ext cx="0" cy="0"/>
          <a:chOff x="0" y="0"/>
          <a:chExt cx="0" cy="0"/>
        </a:xfrm>
      </p:grpSpPr>
      <p:sp>
        <p:nvSpPr>
          <p:cNvPr id="43" name="Text 6">
            <a:extLst>
              <a:ext uri="{FF2B5EF4-FFF2-40B4-BE49-F238E27FC236}">
                <a16:creationId xmlns:a16="http://schemas.microsoft.com/office/drawing/2014/main" id="{31719A97-4B44-4EDD-B62A-6AB64E6DA950}"/>
              </a:ext>
            </a:extLst>
          </p:cNvPr>
          <p:cNvSpPr>
            <a:spLocks noGrp="1"/>
          </p:cNvSpPr>
          <p:nvPr>
            <p:ph type="body" sz="quarter" idx="59" hasCustomPrompt="1"/>
          </p:nvPr>
        </p:nvSpPr>
        <p:spPr>
          <a:xfrm>
            <a:off x="9797129"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6</a:t>
            </a:r>
          </a:p>
        </p:txBody>
      </p:sp>
      <p:sp>
        <p:nvSpPr>
          <p:cNvPr id="44" name="Heading 6">
            <a:extLst>
              <a:ext uri="{FF2B5EF4-FFF2-40B4-BE49-F238E27FC236}">
                <a16:creationId xmlns:a16="http://schemas.microsoft.com/office/drawing/2014/main" id="{7B61F21B-F047-4200-B547-8BB2F55AB677}"/>
              </a:ext>
            </a:extLst>
          </p:cNvPr>
          <p:cNvSpPr>
            <a:spLocks noGrp="1"/>
          </p:cNvSpPr>
          <p:nvPr>
            <p:ph type="body" sz="quarter" idx="60" hasCustomPrompt="1"/>
          </p:nvPr>
        </p:nvSpPr>
        <p:spPr>
          <a:xfrm>
            <a:off x="9797129" y="3154778"/>
            <a:ext cx="1655494" cy="415925"/>
          </a:xfrm>
          <a:prstGeom prst="rect">
            <a:avLst/>
          </a:prstGeom>
        </p:spPr>
        <p:txBody>
          <a:bodyPr>
            <a:normAutofit/>
          </a:bodyPr>
          <a:lstStyle>
            <a:lvl1pPr>
              <a:defRPr sz="1600">
                <a:solidFill>
                  <a:schemeClr val="accent6"/>
                </a:solidFill>
                <a:latin typeface="+mj-lt"/>
              </a:defRPr>
            </a:lvl1pPr>
            <a:lvl2pPr marL="0" indent="0">
              <a:buNone/>
              <a:defRPr/>
            </a:lvl2pPr>
          </a:lstStyle>
          <a:p>
            <a:pPr lvl="0"/>
            <a:r>
              <a:rPr lang="en-US" dirty="0"/>
              <a:t>Heading 6</a:t>
            </a:r>
          </a:p>
        </p:txBody>
      </p:sp>
      <p:sp>
        <p:nvSpPr>
          <p:cNvPr id="28" name="Oval 6">
            <a:extLst>
              <a:ext uri="{FF2B5EF4-FFF2-40B4-BE49-F238E27FC236}">
                <a16:creationId xmlns:a16="http://schemas.microsoft.com/office/drawing/2014/main" id="{64D31F64-F174-427A-BB78-5A195426241F}"/>
              </a:ext>
            </a:extLst>
          </p:cNvPr>
          <p:cNvSpPr>
            <a:spLocks noChangeAspect="1"/>
          </p:cNvSpPr>
          <p:nvPr/>
        </p:nvSpPr>
        <p:spPr>
          <a:xfrm>
            <a:off x="10006460" y="1828800"/>
            <a:ext cx="1271140" cy="1094200"/>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0" name="Picture Placeholder 6">
            <a:extLst>
              <a:ext uri="{FF2B5EF4-FFF2-40B4-BE49-F238E27FC236}">
                <a16:creationId xmlns:a16="http://schemas.microsoft.com/office/drawing/2014/main" id="{E2A573DE-4ECB-4FE5-A10E-A608FDD16C01}"/>
              </a:ext>
            </a:extLst>
          </p:cNvPr>
          <p:cNvSpPr>
            <a:spLocks noGrp="1"/>
          </p:cNvSpPr>
          <p:nvPr>
            <p:ph type="pic" sz="quarter" idx="52" hasCustomPrompt="1"/>
          </p:nvPr>
        </p:nvSpPr>
        <p:spPr>
          <a:xfrm>
            <a:off x="10241826" y="1975695"/>
            <a:ext cx="800408" cy="80040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41" name="Text 5">
            <a:extLst>
              <a:ext uri="{FF2B5EF4-FFF2-40B4-BE49-F238E27FC236}">
                <a16:creationId xmlns:a16="http://schemas.microsoft.com/office/drawing/2014/main" id="{3430C6D7-506C-4558-8300-F20B4D449B24}"/>
              </a:ext>
            </a:extLst>
          </p:cNvPr>
          <p:cNvSpPr>
            <a:spLocks noGrp="1"/>
          </p:cNvSpPr>
          <p:nvPr>
            <p:ph type="body" sz="quarter" idx="57" hasCustomPrompt="1"/>
          </p:nvPr>
        </p:nvSpPr>
        <p:spPr>
          <a:xfrm>
            <a:off x="7938775"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5</a:t>
            </a:r>
          </a:p>
        </p:txBody>
      </p:sp>
      <p:sp>
        <p:nvSpPr>
          <p:cNvPr id="42" name="Heading 5">
            <a:extLst>
              <a:ext uri="{FF2B5EF4-FFF2-40B4-BE49-F238E27FC236}">
                <a16:creationId xmlns:a16="http://schemas.microsoft.com/office/drawing/2014/main" id="{1FAB8A53-899C-48AC-92C1-6C53498CDAF5}"/>
              </a:ext>
            </a:extLst>
          </p:cNvPr>
          <p:cNvSpPr>
            <a:spLocks noGrp="1"/>
          </p:cNvSpPr>
          <p:nvPr>
            <p:ph type="body" sz="quarter" idx="58" hasCustomPrompt="1"/>
          </p:nvPr>
        </p:nvSpPr>
        <p:spPr>
          <a:xfrm>
            <a:off x="7938775" y="3154778"/>
            <a:ext cx="1655494" cy="415925"/>
          </a:xfrm>
          <a:prstGeom prst="rect">
            <a:avLst/>
          </a:prstGeom>
        </p:spPr>
        <p:txBody>
          <a:bodyPr>
            <a:normAutofit/>
          </a:bodyPr>
          <a:lstStyle>
            <a:lvl1pPr>
              <a:defRPr sz="1600">
                <a:solidFill>
                  <a:schemeClr val="accent5"/>
                </a:solidFill>
                <a:latin typeface="+mj-lt"/>
              </a:defRPr>
            </a:lvl1pPr>
            <a:lvl2pPr marL="0" indent="0">
              <a:buNone/>
              <a:defRPr/>
            </a:lvl2pPr>
          </a:lstStyle>
          <a:p>
            <a:pPr lvl="0"/>
            <a:r>
              <a:rPr lang="en-US" dirty="0"/>
              <a:t>Heading 5</a:t>
            </a:r>
          </a:p>
        </p:txBody>
      </p:sp>
      <p:sp>
        <p:nvSpPr>
          <p:cNvPr id="47" name="Oval 5">
            <a:extLst>
              <a:ext uri="{FF2B5EF4-FFF2-40B4-BE49-F238E27FC236}">
                <a16:creationId xmlns:a16="http://schemas.microsoft.com/office/drawing/2014/main" id="{8500B226-FFE9-43D6-B5F6-F627D924A284}"/>
              </a:ext>
            </a:extLst>
          </p:cNvPr>
          <p:cNvSpPr>
            <a:spLocks noChangeAspect="1"/>
          </p:cNvSpPr>
          <p:nvPr userDrawn="1"/>
        </p:nvSpPr>
        <p:spPr>
          <a:xfrm>
            <a:off x="8209320" y="1828800"/>
            <a:ext cx="1271140" cy="1094200"/>
          </a:xfrm>
          <a:prstGeom prst="hexagon">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48" name="Picture Placeholder 5">
            <a:extLst>
              <a:ext uri="{FF2B5EF4-FFF2-40B4-BE49-F238E27FC236}">
                <a16:creationId xmlns:a16="http://schemas.microsoft.com/office/drawing/2014/main" id="{7603EE7C-7B31-40E7-9C86-16DF06671FF8}"/>
              </a:ext>
            </a:extLst>
          </p:cNvPr>
          <p:cNvSpPr>
            <a:spLocks noGrp="1"/>
          </p:cNvSpPr>
          <p:nvPr>
            <p:ph type="pic" sz="quarter" idx="62" hasCustomPrompt="1"/>
          </p:nvPr>
        </p:nvSpPr>
        <p:spPr>
          <a:xfrm>
            <a:off x="8444686" y="1975695"/>
            <a:ext cx="800408" cy="800408"/>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31" name="Text 4">
            <a:extLst>
              <a:ext uri="{FF2B5EF4-FFF2-40B4-BE49-F238E27FC236}">
                <a16:creationId xmlns:a16="http://schemas.microsoft.com/office/drawing/2014/main" id="{9D5D33E4-A953-41D2-A673-0D6A9F46B22F}"/>
              </a:ext>
            </a:extLst>
          </p:cNvPr>
          <p:cNvSpPr>
            <a:spLocks noGrp="1"/>
          </p:cNvSpPr>
          <p:nvPr>
            <p:ph type="body" sz="quarter" idx="56" hasCustomPrompt="1"/>
          </p:nvPr>
        </p:nvSpPr>
        <p:spPr>
          <a:xfrm>
            <a:off x="6080420"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4</a:t>
            </a:r>
          </a:p>
        </p:txBody>
      </p:sp>
      <p:sp>
        <p:nvSpPr>
          <p:cNvPr id="34" name="Heading 4">
            <a:extLst>
              <a:ext uri="{FF2B5EF4-FFF2-40B4-BE49-F238E27FC236}">
                <a16:creationId xmlns:a16="http://schemas.microsoft.com/office/drawing/2014/main" id="{E7F1847A-4674-4CBB-97BE-763D8BD433CD}"/>
              </a:ext>
            </a:extLst>
          </p:cNvPr>
          <p:cNvSpPr>
            <a:spLocks noGrp="1"/>
          </p:cNvSpPr>
          <p:nvPr>
            <p:ph type="body" sz="quarter" idx="46" hasCustomPrompt="1"/>
          </p:nvPr>
        </p:nvSpPr>
        <p:spPr>
          <a:xfrm>
            <a:off x="6080420" y="3154778"/>
            <a:ext cx="1655494" cy="415925"/>
          </a:xfrm>
          <a:prstGeom prst="rect">
            <a:avLst/>
          </a:prstGeom>
        </p:spPr>
        <p:txBody>
          <a:bodyPr>
            <a:normAutofit/>
          </a:bodyPr>
          <a:lstStyle>
            <a:lvl1pPr>
              <a:defRPr sz="1600">
                <a:solidFill>
                  <a:schemeClr val="accent4"/>
                </a:solidFill>
                <a:latin typeface="+mj-lt"/>
              </a:defRPr>
            </a:lvl1pPr>
            <a:lvl2pPr marL="0" indent="0">
              <a:buNone/>
              <a:defRPr/>
            </a:lvl2pPr>
          </a:lstStyle>
          <a:p>
            <a:pPr lvl="0"/>
            <a:r>
              <a:rPr lang="en-US" dirty="0"/>
              <a:t>Heading 4</a:t>
            </a:r>
          </a:p>
        </p:txBody>
      </p:sp>
      <p:sp>
        <p:nvSpPr>
          <p:cNvPr id="4" name="Oval 4">
            <a:extLst>
              <a:ext uri="{FF2B5EF4-FFF2-40B4-BE49-F238E27FC236}">
                <a16:creationId xmlns:a16="http://schemas.microsoft.com/office/drawing/2014/main" id="{80294380-CC89-4902-87D9-4B2187201840}"/>
              </a:ext>
            </a:extLst>
          </p:cNvPr>
          <p:cNvSpPr>
            <a:spLocks noChangeAspect="1"/>
          </p:cNvSpPr>
          <p:nvPr/>
        </p:nvSpPr>
        <p:spPr>
          <a:xfrm>
            <a:off x="6323711" y="1828800"/>
            <a:ext cx="1271140" cy="1094200"/>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21" name="Picture Placeholder 4">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6560230" y="1980775"/>
            <a:ext cx="800408" cy="80040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5" name="Text 3">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4222065"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3</a:t>
            </a:r>
          </a:p>
        </p:txBody>
      </p:sp>
      <p:sp>
        <p:nvSpPr>
          <p:cNvPr id="24" name="Heading 3">
            <a:extLst>
              <a:ext uri="{FF2B5EF4-FFF2-40B4-BE49-F238E27FC236}">
                <a16:creationId xmlns:a16="http://schemas.microsoft.com/office/drawing/2014/main" id="{0C62F18B-1D81-40DA-8050-A297FFD86F5D}"/>
              </a:ext>
            </a:extLst>
          </p:cNvPr>
          <p:cNvSpPr>
            <a:spLocks noGrp="1"/>
          </p:cNvSpPr>
          <p:nvPr>
            <p:ph type="body" sz="quarter" idx="45" hasCustomPrompt="1"/>
          </p:nvPr>
        </p:nvSpPr>
        <p:spPr>
          <a:xfrm>
            <a:off x="4222065" y="3148614"/>
            <a:ext cx="1640242" cy="415925"/>
          </a:xfrm>
          <a:prstGeom prst="rect">
            <a:avLst/>
          </a:prstGeom>
        </p:spPr>
        <p:txBody>
          <a:bodyPr>
            <a:normAutofit/>
          </a:bodyPr>
          <a:lstStyle>
            <a:lvl1pPr>
              <a:defRPr sz="1600">
                <a:solidFill>
                  <a:schemeClr val="accent2"/>
                </a:solidFill>
                <a:latin typeface="+mj-lt"/>
              </a:defRPr>
            </a:lvl1pPr>
            <a:lvl2pPr marL="0" indent="0">
              <a:buNone/>
              <a:defRPr/>
            </a:lvl2pPr>
          </a:lstStyle>
          <a:p>
            <a:pPr lvl="0"/>
            <a:r>
              <a:rPr lang="en-US" dirty="0"/>
              <a:t>Heading 3</a:t>
            </a:r>
          </a:p>
        </p:txBody>
      </p:sp>
      <p:sp>
        <p:nvSpPr>
          <p:cNvPr id="22" name="Oval 3">
            <a:extLst>
              <a:ext uri="{FF2B5EF4-FFF2-40B4-BE49-F238E27FC236}">
                <a16:creationId xmlns:a16="http://schemas.microsoft.com/office/drawing/2014/main" id="{AA82309A-974D-4637-A9D5-99143115ABBF}"/>
              </a:ext>
            </a:extLst>
          </p:cNvPr>
          <p:cNvSpPr>
            <a:spLocks noChangeAspect="1"/>
          </p:cNvSpPr>
          <p:nvPr/>
        </p:nvSpPr>
        <p:spPr>
          <a:xfrm>
            <a:off x="4438102" y="1828800"/>
            <a:ext cx="1271140" cy="1094200"/>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2" name="Picture Placeholder 3">
            <a:extLst>
              <a:ext uri="{FF2B5EF4-FFF2-40B4-BE49-F238E27FC236}">
                <a16:creationId xmlns:a16="http://schemas.microsoft.com/office/drawing/2014/main" id="{3C68534C-333D-4B75-BB9D-4CBA7036729E}"/>
              </a:ext>
            </a:extLst>
          </p:cNvPr>
          <p:cNvSpPr>
            <a:spLocks noGrp="1"/>
          </p:cNvSpPr>
          <p:nvPr>
            <p:ph type="pic" sz="quarter" idx="50" hasCustomPrompt="1"/>
          </p:nvPr>
        </p:nvSpPr>
        <p:spPr>
          <a:xfrm>
            <a:off x="4673468" y="1975695"/>
            <a:ext cx="800408" cy="800408"/>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33" name="Text 2">
            <a:extLst>
              <a:ext uri="{FF2B5EF4-FFF2-40B4-BE49-F238E27FC236}">
                <a16:creationId xmlns:a16="http://schemas.microsoft.com/office/drawing/2014/main" id="{D8C29532-B399-4C30-8AF6-8CD94EECCB2A}"/>
              </a:ext>
            </a:extLst>
          </p:cNvPr>
          <p:cNvSpPr>
            <a:spLocks noGrp="1"/>
          </p:cNvSpPr>
          <p:nvPr>
            <p:ph type="body" sz="quarter" idx="54" hasCustomPrompt="1"/>
          </p:nvPr>
        </p:nvSpPr>
        <p:spPr>
          <a:xfrm>
            <a:off x="2363710"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2</a:t>
            </a:r>
          </a:p>
        </p:txBody>
      </p:sp>
      <p:sp>
        <p:nvSpPr>
          <p:cNvPr id="35" name="Heading 2">
            <a:extLst>
              <a:ext uri="{FF2B5EF4-FFF2-40B4-BE49-F238E27FC236}">
                <a16:creationId xmlns:a16="http://schemas.microsoft.com/office/drawing/2014/main" id="{B117FB75-836F-478B-AC02-DD7D6ED461FD}"/>
              </a:ext>
            </a:extLst>
          </p:cNvPr>
          <p:cNvSpPr>
            <a:spLocks noGrp="1"/>
          </p:cNvSpPr>
          <p:nvPr>
            <p:ph type="body" sz="quarter" idx="47" hasCustomPrompt="1"/>
          </p:nvPr>
        </p:nvSpPr>
        <p:spPr>
          <a:xfrm>
            <a:off x="2348626" y="3148614"/>
            <a:ext cx="1670578" cy="415925"/>
          </a:xfrm>
          <a:prstGeom prst="rect">
            <a:avLst/>
          </a:prstGeom>
        </p:spPr>
        <p:txBody>
          <a:bodyPr>
            <a:normAutofit/>
          </a:bodyPr>
          <a:lstStyle>
            <a:lvl1pPr>
              <a:defRPr sz="1600">
                <a:solidFill>
                  <a:schemeClr val="accent1"/>
                </a:solidFill>
                <a:latin typeface="+mj-lt"/>
              </a:defRPr>
            </a:lvl1pPr>
            <a:lvl2pPr marL="0" indent="0">
              <a:buNone/>
              <a:defRPr/>
            </a:lvl2pPr>
          </a:lstStyle>
          <a:p>
            <a:pPr lvl="0"/>
            <a:r>
              <a:rPr lang="en-US" dirty="0"/>
              <a:t>Heading 2</a:t>
            </a:r>
          </a:p>
        </p:txBody>
      </p:sp>
      <p:sp>
        <p:nvSpPr>
          <p:cNvPr id="45" name="Oval 2">
            <a:extLst>
              <a:ext uri="{FF2B5EF4-FFF2-40B4-BE49-F238E27FC236}">
                <a16:creationId xmlns:a16="http://schemas.microsoft.com/office/drawing/2014/main" id="{D6917457-E87C-4CA8-8D5A-D15A1216143E}"/>
              </a:ext>
            </a:extLst>
          </p:cNvPr>
          <p:cNvSpPr>
            <a:spLocks noChangeAspect="1"/>
          </p:cNvSpPr>
          <p:nvPr userDrawn="1"/>
        </p:nvSpPr>
        <p:spPr>
          <a:xfrm>
            <a:off x="2552493" y="1828800"/>
            <a:ext cx="1271140" cy="1094200"/>
          </a:xfrm>
          <a:prstGeom prst="hexagon">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46" name="Picture Placeholder 2">
            <a:extLst>
              <a:ext uri="{FF2B5EF4-FFF2-40B4-BE49-F238E27FC236}">
                <a16:creationId xmlns:a16="http://schemas.microsoft.com/office/drawing/2014/main" id="{18C4711B-B0CF-4178-BF5D-346C2174AA2F}"/>
              </a:ext>
            </a:extLst>
          </p:cNvPr>
          <p:cNvSpPr>
            <a:spLocks noGrp="1"/>
          </p:cNvSpPr>
          <p:nvPr>
            <p:ph type="pic" sz="quarter" idx="61" hasCustomPrompt="1"/>
          </p:nvPr>
        </p:nvSpPr>
        <p:spPr>
          <a:xfrm>
            <a:off x="2783711" y="1975695"/>
            <a:ext cx="800408" cy="800408"/>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505355" y="3629211"/>
            <a:ext cx="1670578" cy="2137693"/>
          </a:xfrm>
          <a:prstGeom prst="rect">
            <a:avLst/>
          </a:prstGeom>
        </p:spPr>
        <p:txBody>
          <a:bodyPr>
            <a:normAutofit/>
          </a:bodyPr>
          <a:lstStyle>
            <a:lvl1pPr>
              <a:defRPr sz="1200">
                <a:solidFill>
                  <a:schemeClr val="tx1"/>
                </a:solidFill>
              </a:defRPr>
            </a:lvl1pPr>
          </a:lstStyle>
          <a:p>
            <a:r>
              <a:rPr lang="en-US" dirty="0"/>
              <a:t>Description 1</a:t>
            </a:r>
          </a:p>
        </p:txBody>
      </p:sp>
      <p:sp>
        <p:nvSpPr>
          <p:cNvPr id="20" name="Heading 1">
            <a:extLst>
              <a:ext uri="{FF2B5EF4-FFF2-40B4-BE49-F238E27FC236}">
                <a16:creationId xmlns:a16="http://schemas.microsoft.com/office/drawing/2014/main" id="{52693BFE-9A7A-42BB-97D9-1DDF9F9FA1A0}"/>
              </a:ext>
            </a:extLst>
          </p:cNvPr>
          <p:cNvSpPr>
            <a:spLocks noGrp="1"/>
          </p:cNvSpPr>
          <p:nvPr>
            <p:ph type="body" sz="quarter" idx="44" hasCustomPrompt="1"/>
          </p:nvPr>
        </p:nvSpPr>
        <p:spPr>
          <a:xfrm>
            <a:off x="505355" y="3148613"/>
            <a:ext cx="1670578" cy="415925"/>
          </a:xfrm>
          <a:prstGeom prst="rect">
            <a:avLst/>
          </a:prstGeom>
        </p:spPr>
        <p:txBody>
          <a:bodyPr>
            <a:normAutofit/>
          </a:bodyPr>
          <a:lstStyle>
            <a:lvl1pPr>
              <a:defRPr sz="1600">
                <a:solidFill>
                  <a:schemeClr val="tx2"/>
                </a:solidFill>
                <a:latin typeface="+mj-lt"/>
              </a:defRPr>
            </a:lvl1pPr>
            <a:lvl2pPr marL="0" indent="0">
              <a:buNone/>
              <a:defRPr/>
            </a:lvl2pPr>
          </a:lstStyle>
          <a:p>
            <a:pPr lvl="0"/>
            <a:r>
              <a:rPr lang="en-US" dirty="0"/>
              <a:t>Heading 1</a:t>
            </a:r>
          </a:p>
        </p:txBody>
      </p:sp>
      <p:sp>
        <p:nvSpPr>
          <p:cNvPr id="6" name="Oval 1">
            <a:extLst>
              <a:ext uri="{FF2B5EF4-FFF2-40B4-BE49-F238E27FC236}">
                <a16:creationId xmlns:a16="http://schemas.microsoft.com/office/drawing/2014/main" id="{D52D8E3C-0551-436F-BBB2-D572C17FBA42}"/>
              </a:ext>
            </a:extLst>
          </p:cNvPr>
          <p:cNvSpPr>
            <a:spLocks noChangeAspect="1"/>
          </p:cNvSpPr>
          <p:nvPr/>
        </p:nvSpPr>
        <p:spPr>
          <a:xfrm>
            <a:off x="705074" y="1828800"/>
            <a:ext cx="1271140" cy="1094200"/>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940440" y="1975695"/>
            <a:ext cx="800408" cy="800408"/>
          </a:xfrm>
          <a:prstGeom prst="ellipse">
            <a:avLst/>
          </a:prstGeom>
        </p:spPr>
        <p:txBody>
          <a:bodyPr anchor="ctr" anchorCtr="1"/>
          <a:lstStyle>
            <a:lvl1pPr marL="0" indent="0" algn="ctr">
              <a:buNone/>
              <a:defRPr sz="1400">
                <a:solidFill>
                  <a:schemeClr val="bg1"/>
                </a:solidFill>
              </a:defRPr>
            </a:lvl1pPr>
          </a:lstStyle>
          <a:p>
            <a:r>
              <a:rPr lang="en-US" dirty="0"/>
              <a:t>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707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p:cTn id="7" dur="800" fill="hold"/>
                                        <p:tgtEl>
                                          <p:spTgt spid="6"/>
                                        </p:tgtEl>
                                        <p:attrNameLst>
                                          <p:attrName>ppt_w</p:attrName>
                                        </p:attrNameLst>
                                      </p:cBhvr>
                                      <p:tavLst>
                                        <p:tav tm="0">
                                          <p:val>
                                            <p:fltVal val="0"/>
                                          </p:val>
                                        </p:tav>
                                        <p:tav tm="100000">
                                          <p:val>
                                            <p:strVal val="#ppt_w"/>
                                          </p:val>
                                        </p:tav>
                                      </p:tavLst>
                                    </p:anim>
                                    <p:anim calcmode="lin" valueType="num">
                                      <p:cBhvr>
                                        <p:cTn id="8" dur="800" fill="hold"/>
                                        <p:tgtEl>
                                          <p:spTgt spid="6"/>
                                        </p:tgtEl>
                                        <p:attrNameLst>
                                          <p:attrName>ppt_h</p:attrName>
                                        </p:attrNameLst>
                                      </p:cBhvr>
                                      <p:tavLst>
                                        <p:tav tm="0">
                                          <p:val>
                                            <p:fltVal val="0"/>
                                          </p:val>
                                        </p:tav>
                                        <p:tav tm="100000">
                                          <p:val>
                                            <p:strVal val="#ppt_h"/>
                                          </p:val>
                                        </p:tav>
                                      </p:tavLst>
                                    </p:anim>
                                    <p:animEffect transition="in" filter="fade">
                                      <p:cBhvr>
                                        <p:cTn id="9" dur="800"/>
                                        <p:tgtEl>
                                          <p:spTgt spid="6"/>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 calcmode="lin" valueType="num">
                                      <p:cBhvr>
                                        <p:cTn id="12" dur="800" fill="hold"/>
                                        <p:tgtEl>
                                          <p:spTgt spid="4"/>
                                        </p:tgtEl>
                                        <p:attrNameLst>
                                          <p:attrName>ppt_w</p:attrName>
                                        </p:attrNameLst>
                                      </p:cBhvr>
                                      <p:tavLst>
                                        <p:tav tm="0">
                                          <p:val>
                                            <p:fltVal val="0"/>
                                          </p:val>
                                        </p:tav>
                                        <p:tav tm="100000">
                                          <p:val>
                                            <p:strVal val="#ppt_w"/>
                                          </p:val>
                                        </p:tav>
                                      </p:tavLst>
                                    </p:anim>
                                    <p:anim calcmode="lin" valueType="num">
                                      <p:cBhvr>
                                        <p:cTn id="13" dur="800" fill="hold"/>
                                        <p:tgtEl>
                                          <p:spTgt spid="4"/>
                                        </p:tgtEl>
                                        <p:attrNameLst>
                                          <p:attrName>ppt_h</p:attrName>
                                        </p:attrNameLst>
                                      </p:cBhvr>
                                      <p:tavLst>
                                        <p:tav tm="0">
                                          <p:val>
                                            <p:fltVal val="0"/>
                                          </p:val>
                                        </p:tav>
                                        <p:tav tm="100000">
                                          <p:val>
                                            <p:strVal val="#ppt_h"/>
                                          </p:val>
                                        </p:tav>
                                      </p:tavLst>
                                    </p:anim>
                                    <p:animEffect transition="in" filter="fade">
                                      <p:cBhvr>
                                        <p:cTn id="14" dur="800"/>
                                        <p:tgtEl>
                                          <p:spTgt spid="4"/>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800" fill="hold"/>
                                        <p:tgtEl>
                                          <p:spTgt spid="28"/>
                                        </p:tgtEl>
                                        <p:attrNameLst>
                                          <p:attrName>ppt_w</p:attrName>
                                        </p:attrNameLst>
                                      </p:cBhvr>
                                      <p:tavLst>
                                        <p:tav tm="0">
                                          <p:val>
                                            <p:fltVal val="0"/>
                                          </p:val>
                                        </p:tav>
                                        <p:tav tm="100000">
                                          <p:val>
                                            <p:strVal val="#ppt_w"/>
                                          </p:val>
                                        </p:tav>
                                      </p:tavLst>
                                    </p:anim>
                                    <p:anim calcmode="lin" valueType="num">
                                      <p:cBhvr>
                                        <p:cTn id="18" dur="800" fill="hold"/>
                                        <p:tgtEl>
                                          <p:spTgt spid="28"/>
                                        </p:tgtEl>
                                        <p:attrNameLst>
                                          <p:attrName>ppt_h</p:attrName>
                                        </p:attrNameLst>
                                      </p:cBhvr>
                                      <p:tavLst>
                                        <p:tav tm="0">
                                          <p:val>
                                            <p:fltVal val="0"/>
                                          </p:val>
                                        </p:tav>
                                        <p:tav tm="100000">
                                          <p:val>
                                            <p:strVal val="#ppt_h"/>
                                          </p:val>
                                        </p:tav>
                                      </p:tavLst>
                                    </p:anim>
                                    <p:animEffect transition="in" filter="fade">
                                      <p:cBhvr>
                                        <p:cTn id="19" dur="800"/>
                                        <p:tgtEl>
                                          <p:spTgt spid="28"/>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800" fill="hold"/>
                                        <p:tgtEl>
                                          <p:spTgt spid="22"/>
                                        </p:tgtEl>
                                        <p:attrNameLst>
                                          <p:attrName>ppt_w</p:attrName>
                                        </p:attrNameLst>
                                      </p:cBhvr>
                                      <p:tavLst>
                                        <p:tav tm="0">
                                          <p:val>
                                            <p:fltVal val="0"/>
                                          </p:val>
                                        </p:tav>
                                        <p:tav tm="100000">
                                          <p:val>
                                            <p:strVal val="#ppt_w"/>
                                          </p:val>
                                        </p:tav>
                                      </p:tavLst>
                                    </p:anim>
                                    <p:anim calcmode="lin" valueType="num">
                                      <p:cBhvr>
                                        <p:cTn id="23" dur="800" fill="hold"/>
                                        <p:tgtEl>
                                          <p:spTgt spid="22"/>
                                        </p:tgtEl>
                                        <p:attrNameLst>
                                          <p:attrName>ppt_h</p:attrName>
                                        </p:attrNameLst>
                                      </p:cBhvr>
                                      <p:tavLst>
                                        <p:tav tm="0">
                                          <p:val>
                                            <p:fltVal val="0"/>
                                          </p:val>
                                        </p:tav>
                                        <p:tav tm="100000">
                                          <p:val>
                                            <p:strVal val="#ppt_h"/>
                                          </p:val>
                                        </p:tav>
                                      </p:tavLst>
                                    </p:anim>
                                    <p:animEffect transition="in" filter="fade">
                                      <p:cBhvr>
                                        <p:cTn id="24" dur="800"/>
                                        <p:tgtEl>
                                          <p:spTgt spid="22"/>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45"/>
                                        </p:tgtEl>
                                        <p:attrNameLst>
                                          <p:attrName>style.visibility</p:attrName>
                                        </p:attrNameLst>
                                      </p:cBhvr>
                                      <p:to>
                                        <p:strVal val="visible"/>
                                      </p:to>
                                    </p:set>
                                    <p:anim calcmode="lin" valueType="num">
                                      <p:cBhvr>
                                        <p:cTn id="27" dur="800" fill="hold"/>
                                        <p:tgtEl>
                                          <p:spTgt spid="45"/>
                                        </p:tgtEl>
                                        <p:attrNameLst>
                                          <p:attrName>ppt_w</p:attrName>
                                        </p:attrNameLst>
                                      </p:cBhvr>
                                      <p:tavLst>
                                        <p:tav tm="0">
                                          <p:val>
                                            <p:fltVal val="0"/>
                                          </p:val>
                                        </p:tav>
                                        <p:tav tm="100000">
                                          <p:val>
                                            <p:strVal val="#ppt_w"/>
                                          </p:val>
                                        </p:tav>
                                      </p:tavLst>
                                    </p:anim>
                                    <p:anim calcmode="lin" valueType="num">
                                      <p:cBhvr>
                                        <p:cTn id="28" dur="800" fill="hold"/>
                                        <p:tgtEl>
                                          <p:spTgt spid="45"/>
                                        </p:tgtEl>
                                        <p:attrNameLst>
                                          <p:attrName>ppt_h</p:attrName>
                                        </p:attrNameLst>
                                      </p:cBhvr>
                                      <p:tavLst>
                                        <p:tav tm="0">
                                          <p:val>
                                            <p:fltVal val="0"/>
                                          </p:val>
                                        </p:tav>
                                        <p:tav tm="100000">
                                          <p:val>
                                            <p:strVal val="#ppt_h"/>
                                          </p:val>
                                        </p:tav>
                                      </p:tavLst>
                                    </p:anim>
                                    <p:animEffect transition="in" filter="fade">
                                      <p:cBhvr>
                                        <p:cTn id="29" dur="800"/>
                                        <p:tgtEl>
                                          <p:spTgt spid="45"/>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47"/>
                                        </p:tgtEl>
                                        <p:attrNameLst>
                                          <p:attrName>style.visibility</p:attrName>
                                        </p:attrNameLst>
                                      </p:cBhvr>
                                      <p:to>
                                        <p:strVal val="visible"/>
                                      </p:to>
                                    </p:set>
                                    <p:anim calcmode="lin" valueType="num">
                                      <p:cBhvr>
                                        <p:cTn id="32" dur="800" fill="hold"/>
                                        <p:tgtEl>
                                          <p:spTgt spid="47"/>
                                        </p:tgtEl>
                                        <p:attrNameLst>
                                          <p:attrName>ppt_w</p:attrName>
                                        </p:attrNameLst>
                                      </p:cBhvr>
                                      <p:tavLst>
                                        <p:tav tm="0">
                                          <p:val>
                                            <p:fltVal val="0"/>
                                          </p:val>
                                        </p:tav>
                                        <p:tav tm="100000">
                                          <p:val>
                                            <p:strVal val="#ppt_w"/>
                                          </p:val>
                                        </p:tav>
                                      </p:tavLst>
                                    </p:anim>
                                    <p:anim calcmode="lin" valueType="num">
                                      <p:cBhvr>
                                        <p:cTn id="33" dur="800" fill="hold"/>
                                        <p:tgtEl>
                                          <p:spTgt spid="47"/>
                                        </p:tgtEl>
                                        <p:attrNameLst>
                                          <p:attrName>ppt_h</p:attrName>
                                        </p:attrNameLst>
                                      </p:cBhvr>
                                      <p:tavLst>
                                        <p:tav tm="0">
                                          <p:val>
                                            <p:fltVal val="0"/>
                                          </p:val>
                                        </p:tav>
                                        <p:tav tm="100000">
                                          <p:val>
                                            <p:strVal val="#ppt_h"/>
                                          </p:val>
                                        </p:tav>
                                      </p:tavLst>
                                    </p:anim>
                                    <p:animEffect transition="in" filter="fade">
                                      <p:cBhvr>
                                        <p:cTn id="34" dur="8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7" grpId="0" animBg="1"/>
      <p:bldP spid="4" grpId="0" animBg="1"/>
      <p:bldP spid="22" grpId="0" animBg="1"/>
      <p:bldP spid="45" grpId="0" animBg="1"/>
      <p:bldP spid="6" grpId="0" animBg="1"/>
    </p:bldLst>
  </p:timing>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meline_Journey Lay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77F1-97B4-4706-B4FE-CCB960651884}"/>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4F02E9BC-926C-4B02-8D10-1D091B9781DC}"/>
              </a:ext>
            </a:extLst>
          </p:cNvPr>
          <p:cNvCxnSpPr/>
          <p:nvPr/>
        </p:nvCxnSpPr>
        <p:spPr>
          <a:xfrm flipV="1">
            <a:off x="3439228" y="3834698"/>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 name="Hexagon 3">
            <a:extLst>
              <a:ext uri="{FF2B5EF4-FFF2-40B4-BE49-F238E27FC236}">
                <a16:creationId xmlns:a16="http://schemas.microsoft.com/office/drawing/2014/main" id="{1D28635A-B03B-4C89-901A-64AF03DE563C}"/>
              </a:ext>
            </a:extLst>
          </p:cNvPr>
          <p:cNvSpPr/>
          <p:nvPr/>
        </p:nvSpPr>
        <p:spPr>
          <a:xfrm>
            <a:off x="2855097" y="4377862"/>
            <a:ext cx="1168262" cy="993102"/>
          </a:xfrm>
          <a:prstGeom prst="hexagon">
            <a:avLst/>
          </a:prstGeom>
          <a:solidFill>
            <a:srgbClr val="FFFFFF"/>
          </a:soli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5" name="Chevron 109">
            <a:extLst>
              <a:ext uri="{FF2B5EF4-FFF2-40B4-BE49-F238E27FC236}">
                <a16:creationId xmlns:a16="http://schemas.microsoft.com/office/drawing/2014/main" id="{CD7AC544-29B2-43B5-83D5-F3134F423194}"/>
              </a:ext>
            </a:extLst>
          </p:cNvPr>
          <p:cNvSpPr/>
          <p:nvPr/>
        </p:nvSpPr>
        <p:spPr>
          <a:xfrm>
            <a:off x="2576344" y="3261433"/>
            <a:ext cx="1725769" cy="424742"/>
          </a:xfrm>
          <a:prstGeom prst="chevron">
            <a:avLst/>
          </a:prstGeom>
          <a:solidFill>
            <a:schemeClr val="accent2"/>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6" name="Straight Connector 5">
            <a:extLst>
              <a:ext uri="{FF2B5EF4-FFF2-40B4-BE49-F238E27FC236}">
                <a16:creationId xmlns:a16="http://schemas.microsoft.com/office/drawing/2014/main" id="{E5ABAA4C-59B5-41BE-9CE2-D6865877C7DB}"/>
              </a:ext>
            </a:extLst>
          </p:cNvPr>
          <p:cNvCxnSpPr/>
          <p:nvPr/>
        </p:nvCxnSpPr>
        <p:spPr>
          <a:xfrm flipV="1">
            <a:off x="10523952" y="3834698"/>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7" name="Hexagon 6">
            <a:extLst>
              <a:ext uri="{FF2B5EF4-FFF2-40B4-BE49-F238E27FC236}">
                <a16:creationId xmlns:a16="http://schemas.microsoft.com/office/drawing/2014/main" id="{102CB963-7B03-450B-848B-B8CDA599F445}"/>
              </a:ext>
            </a:extLst>
          </p:cNvPr>
          <p:cNvSpPr/>
          <p:nvPr/>
        </p:nvSpPr>
        <p:spPr>
          <a:xfrm>
            <a:off x="9939821" y="4377862"/>
            <a:ext cx="1168262" cy="993102"/>
          </a:xfrm>
          <a:prstGeom prst="hexagon">
            <a:avLst/>
          </a:prstGeom>
          <a:solidFill>
            <a:srgbClr val="FFFFFF"/>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8" name="Chevron 112">
            <a:extLst>
              <a:ext uri="{FF2B5EF4-FFF2-40B4-BE49-F238E27FC236}">
                <a16:creationId xmlns:a16="http://schemas.microsoft.com/office/drawing/2014/main" id="{A7AA47E5-90AF-478A-BF98-5DEE988F2231}"/>
              </a:ext>
            </a:extLst>
          </p:cNvPr>
          <p:cNvSpPr/>
          <p:nvPr/>
        </p:nvSpPr>
        <p:spPr>
          <a:xfrm>
            <a:off x="9661068" y="3261433"/>
            <a:ext cx="1725769" cy="424742"/>
          </a:xfrm>
          <a:prstGeom prst="chevron">
            <a:avLst/>
          </a:prstGeom>
          <a:solidFill>
            <a:schemeClr val="accent6"/>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9" name="Straight Connector 8">
            <a:extLst>
              <a:ext uri="{FF2B5EF4-FFF2-40B4-BE49-F238E27FC236}">
                <a16:creationId xmlns:a16="http://schemas.microsoft.com/office/drawing/2014/main" id="{23766CA0-36E8-4B94-99FE-9C6DAF2436BD}"/>
              </a:ext>
            </a:extLst>
          </p:cNvPr>
          <p:cNvCxnSpPr/>
          <p:nvPr/>
        </p:nvCxnSpPr>
        <p:spPr>
          <a:xfrm flipV="1">
            <a:off x="6981590" y="3834698"/>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Hexagon 9">
            <a:extLst>
              <a:ext uri="{FF2B5EF4-FFF2-40B4-BE49-F238E27FC236}">
                <a16:creationId xmlns:a16="http://schemas.microsoft.com/office/drawing/2014/main" id="{7D22D15A-AD9B-42DE-B1DF-D8B23D6AEDEC}"/>
              </a:ext>
            </a:extLst>
          </p:cNvPr>
          <p:cNvSpPr/>
          <p:nvPr/>
        </p:nvSpPr>
        <p:spPr>
          <a:xfrm>
            <a:off x="6397459" y="4377862"/>
            <a:ext cx="1168262" cy="993102"/>
          </a:xfrm>
          <a:prstGeom prst="hexagon">
            <a:avLst/>
          </a:prstGeom>
          <a:solidFill>
            <a:srgbClr val="FFFFFF"/>
          </a:solidFill>
          <a:ln w="2540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11" name="Chevron 115">
            <a:extLst>
              <a:ext uri="{FF2B5EF4-FFF2-40B4-BE49-F238E27FC236}">
                <a16:creationId xmlns:a16="http://schemas.microsoft.com/office/drawing/2014/main" id="{31F28F89-14E2-47C0-97F4-860AC3FA4F2A}"/>
              </a:ext>
            </a:extLst>
          </p:cNvPr>
          <p:cNvSpPr/>
          <p:nvPr/>
        </p:nvSpPr>
        <p:spPr>
          <a:xfrm>
            <a:off x="6118706" y="3261433"/>
            <a:ext cx="1725769" cy="424742"/>
          </a:xfrm>
          <a:prstGeom prst="chevron">
            <a:avLst/>
          </a:prstGeom>
          <a:solidFill>
            <a:schemeClr val="accent4"/>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sp>
        <p:nvSpPr>
          <p:cNvPr id="12" name="Chevron 116">
            <a:extLst>
              <a:ext uri="{FF2B5EF4-FFF2-40B4-BE49-F238E27FC236}">
                <a16:creationId xmlns:a16="http://schemas.microsoft.com/office/drawing/2014/main" id="{FBCC1F73-CE8E-4CCD-9536-7C76C37DEE0E}"/>
              </a:ext>
            </a:extLst>
          </p:cNvPr>
          <p:cNvSpPr/>
          <p:nvPr/>
        </p:nvSpPr>
        <p:spPr>
          <a:xfrm>
            <a:off x="805163" y="3261433"/>
            <a:ext cx="1725769" cy="424742"/>
          </a:xfrm>
          <a:prstGeom prst="chevron">
            <a:avLst/>
          </a:prstGeom>
          <a:solidFill>
            <a:schemeClr val="accent1"/>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13" name="Straight Connector 12">
            <a:extLst>
              <a:ext uri="{FF2B5EF4-FFF2-40B4-BE49-F238E27FC236}">
                <a16:creationId xmlns:a16="http://schemas.microsoft.com/office/drawing/2014/main" id="{5D343B34-F047-4340-BF46-C749ABFE107C}"/>
              </a:ext>
            </a:extLst>
          </p:cNvPr>
          <p:cNvCxnSpPr/>
          <p:nvPr/>
        </p:nvCxnSpPr>
        <p:spPr>
          <a:xfrm flipV="1">
            <a:off x="1668047" y="2739024"/>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4" name="Hexagon 13">
            <a:extLst>
              <a:ext uri="{FF2B5EF4-FFF2-40B4-BE49-F238E27FC236}">
                <a16:creationId xmlns:a16="http://schemas.microsoft.com/office/drawing/2014/main" id="{5ECBBB48-B3F8-478A-A698-5BF0720A876D}"/>
              </a:ext>
            </a:extLst>
          </p:cNvPr>
          <p:cNvSpPr/>
          <p:nvPr/>
        </p:nvSpPr>
        <p:spPr>
          <a:xfrm>
            <a:off x="1083916" y="1573635"/>
            <a:ext cx="1168262" cy="993102"/>
          </a:xfrm>
          <a:prstGeom prst="hexagon">
            <a:avLst/>
          </a:prstGeom>
          <a:solidFill>
            <a:srgbClr val="FFFFFF"/>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15" name="Chevron 119">
            <a:extLst>
              <a:ext uri="{FF2B5EF4-FFF2-40B4-BE49-F238E27FC236}">
                <a16:creationId xmlns:a16="http://schemas.microsoft.com/office/drawing/2014/main" id="{AE595D40-B8A7-43B8-B224-0314D1CC655E}"/>
              </a:ext>
            </a:extLst>
          </p:cNvPr>
          <p:cNvSpPr/>
          <p:nvPr/>
        </p:nvSpPr>
        <p:spPr>
          <a:xfrm>
            <a:off x="7889887" y="3261433"/>
            <a:ext cx="1725769" cy="424742"/>
          </a:xfrm>
          <a:prstGeom prst="chevron">
            <a:avLst/>
          </a:prstGeom>
          <a:solidFill>
            <a:schemeClr val="accent5"/>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16" name="Straight Connector 15">
            <a:extLst>
              <a:ext uri="{FF2B5EF4-FFF2-40B4-BE49-F238E27FC236}">
                <a16:creationId xmlns:a16="http://schemas.microsoft.com/office/drawing/2014/main" id="{644BAB99-6B8F-427A-8C67-6CEF26018834}"/>
              </a:ext>
            </a:extLst>
          </p:cNvPr>
          <p:cNvCxnSpPr/>
          <p:nvPr/>
        </p:nvCxnSpPr>
        <p:spPr>
          <a:xfrm flipV="1">
            <a:off x="8752771" y="2739024"/>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7" name="Hexagon 16">
            <a:extLst>
              <a:ext uri="{FF2B5EF4-FFF2-40B4-BE49-F238E27FC236}">
                <a16:creationId xmlns:a16="http://schemas.microsoft.com/office/drawing/2014/main" id="{12323ECC-6BF3-4C1C-911B-D2597B9A5C82}"/>
              </a:ext>
            </a:extLst>
          </p:cNvPr>
          <p:cNvSpPr/>
          <p:nvPr/>
        </p:nvSpPr>
        <p:spPr>
          <a:xfrm>
            <a:off x="8168640" y="1573635"/>
            <a:ext cx="1168262" cy="993102"/>
          </a:xfrm>
          <a:prstGeom prst="hexagon">
            <a:avLst/>
          </a:prstGeom>
          <a:solidFill>
            <a:srgbClr val="FFFFFF"/>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18" name="Chevron 122">
            <a:extLst>
              <a:ext uri="{FF2B5EF4-FFF2-40B4-BE49-F238E27FC236}">
                <a16:creationId xmlns:a16="http://schemas.microsoft.com/office/drawing/2014/main" id="{ECE28022-84D8-4272-B3A6-88A7A7173F79}"/>
              </a:ext>
            </a:extLst>
          </p:cNvPr>
          <p:cNvSpPr/>
          <p:nvPr/>
        </p:nvSpPr>
        <p:spPr>
          <a:xfrm>
            <a:off x="4347525" y="3261433"/>
            <a:ext cx="1725769" cy="424742"/>
          </a:xfrm>
          <a:prstGeom prst="chevron">
            <a:avLst/>
          </a:prstGeom>
          <a:solidFill>
            <a:schemeClr val="accent3"/>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19" name="Straight Connector 18">
            <a:extLst>
              <a:ext uri="{FF2B5EF4-FFF2-40B4-BE49-F238E27FC236}">
                <a16:creationId xmlns:a16="http://schemas.microsoft.com/office/drawing/2014/main" id="{C898E927-4092-4A19-AF41-C34C6E26B073}"/>
              </a:ext>
            </a:extLst>
          </p:cNvPr>
          <p:cNvCxnSpPr/>
          <p:nvPr/>
        </p:nvCxnSpPr>
        <p:spPr>
          <a:xfrm flipV="1">
            <a:off x="5210409" y="2739024"/>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0" name="Hexagon 19">
            <a:extLst>
              <a:ext uri="{FF2B5EF4-FFF2-40B4-BE49-F238E27FC236}">
                <a16:creationId xmlns:a16="http://schemas.microsoft.com/office/drawing/2014/main" id="{4CF9937E-A079-4CE3-8B85-96AE6A799A2D}"/>
              </a:ext>
            </a:extLst>
          </p:cNvPr>
          <p:cNvSpPr/>
          <p:nvPr/>
        </p:nvSpPr>
        <p:spPr>
          <a:xfrm>
            <a:off x="4626278" y="1573635"/>
            <a:ext cx="1168262" cy="993102"/>
          </a:xfrm>
          <a:prstGeom prst="hexagon">
            <a:avLst/>
          </a:prstGeom>
          <a:solidFill>
            <a:srgbClr val="FFFFFF"/>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27" name="Heading 1">
            <a:extLst>
              <a:ext uri="{FF2B5EF4-FFF2-40B4-BE49-F238E27FC236}">
                <a16:creationId xmlns:a16="http://schemas.microsoft.com/office/drawing/2014/main" id="{C39D0A3D-8C7D-4CF8-8A94-CF4CFD1895F5}"/>
              </a:ext>
            </a:extLst>
          </p:cNvPr>
          <p:cNvSpPr>
            <a:spLocks noGrp="1"/>
          </p:cNvSpPr>
          <p:nvPr>
            <p:ph type="body" sz="quarter" idx="18" hasCustomPrompt="1"/>
          </p:nvPr>
        </p:nvSpPr>
        <p:spPr>
          <a:xfrm>
            <a:off x="931079" y="3324600"/>
            <a:ext cx="1456253" cy="298407"/>
          </a:xfrm>
          <a:prstGeom prst="rect">
            <a:avLst/>
          </a:prstGeom>
        </p:spPr>
        <p:txBody>
          <a:bodyPr/>
          <a:lstStyle>
            <a:lvl1pPr marL="0" indent="0" algn="ctr">
              <a:buNone/>
              <a:defRPr sz="1400" b="1">
                <a:solidFill>
                  <a:schemeClr val="tx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1</a:t>
            </a:r>
          </a:p>
        </p:txBody>
      </p:sp>
      <p:sp>
        <p:nvSpPr>
          <p:cNvPr id="28" name="Heading 2">
            <a:extLst>
              <a:ext uri="{FF2B5EF4-FFF2-40B4-BE49-F238E27FC236}">
                <a16:creationId xmlns:a16="http://schemas.microsoft.com/office/drawing/2014/main" id="{92718A21-E5AD-4476-A3F0-47055BE5EBD5}"/>
              </a:ext>
            </a:extLst>
          </p:cNvPr>
          <p:cNvSpPr>
            <a:spLocks noGrp="1"/>
          </p:cNvSpPr>
          <p:nvPr>
            <p:ph type="body" sz="quarter" idx="19" hasCustomPrompt="1"/>
          </p:nvPr>
        </p:nvSpPr>
        <p:spPr>
          <a:xfrm>
            <a:off x="2759879"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2</a:t>
            </a:r>
          </a:p>
        </p:txBody>
      </p:sp>
      <p:sp>
        <p:nvSpPr>
          <p:cNvPr id="29" name="Heading 3">
            <a:extLst>
              <a:ext uri="{FF2B5EF4-FFF2-40B4-BE49-F238E27FC236}">
                <a16:creationId xmlns:a16="http://schemas.microsoft.com/office/drawing/2014/main" id="{F71917F0-07B7-421A-9772-0820D7814121}"/>
              </a:ext>
            </a:extLst>
          </p:cNvPr>
          <p:cNvSpPr>
            <a:spLocks noGrp="1"/>
          </p:cNvSpPr>
          <p:nvPr>
            <p:ph type="body" sz="quarter" idx="20" hasCustomPrompt="1"/>
          </p:nvPr>
        </p:nvSpPr>
        <p:spPr>
          <a:xfrm>
            <a:off x="4548338" y="3324600"/>
            <a:ext cx="1456253" cy="298407"/>
          </a:xfrm>
          <a:prstGeom prst="rect">
            <a:avLst/>
          </a:prstGeom>
        </p:spPr>
        <p:txBody>
          <a:bodyPr/>
          <a:lstStyle>
            <a:lvl1pPr marL="0" indent="0" algn="ctr">
              <a:buNone/>
              <a:defRPr sz="1400" b="1">
                <a:solidFill>
                  <a:schemeClr val="tx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3</a:t>
            </a:r>
          </a:p>
        </p:txBody>
      </p:sp>
      <p:sp>
        <p:nvSpPr>
          <p:cNvPr id="30" name="Heading 4">
            <a:extLst>
              <a:ext uri="{FF2B5EF4-FFF2-40B4-BE49-F238E27FC236}">
                <a16:creationId xmlns:a16="http://schemas.microsoft.com/office/drawing/2014/main" id="{1353D448-EA86-4616-BD24-F2394BE71987}"/>
              </a:ext>
            </a:extLst>
          </p:cNvPr>
          <p:cNvSpPr>
            <a:spLocks noGrp="1"/>
          </p:cNvSpPr>
          <p:nvPr>
            <p:ph type="body" sz="quarter" idx="21" hasCustomPrompt="1"/>
          </p:nvPr>
        </p:nvSpPr>
        <p:spPr>
          <a:xfrm>
            <a:off x="6309903" y="3324600"/>
            <a:ext cx="1456253" cy="298407"/>
          </a:xfrm>
          <a:prstGeom prst="rect">
            <a:avLst/>
          </a:prstGeom>
        </p:spPr>
        <p:txBody>
          <a:bodyPr/>
          <a:lstStyle>
            <a:lvl1pPr marL="0" indent="0" algn="ctr">
              <a:buNone/>
              <a:defRPr sz="1400" b="1">
                <a:solidFill>
                  <a:schemeClr val="tx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4</a:t>
            </a:r>
          </a:p>
        </p:txBody>
      </p:sp>
      <p:sp>
        <p:nvSpPr>
          <p:cNvPr id="31" name="Heading 5">
            <a:extLst>
              <a:ext uri="{FF2B5EF4-FFF2-40B4-BE49-F238E27FC236}">
                <a16:creationId xmlns:a16="http://schemas.microsoft.com/office/drawing/2014/main" id="{739246A9-E77C-438D-86AF-137B00FBC703}"/>
              </a:ext>
            </a:extLst>
          </p:cNvPr>
          <p:cNvSpPr>
            <a:spLocks noGrp="1"/>
          </p:cNvSpPr>
          <p:nvPr>
            <p:ph type="body" sz="quarter" idx="22" hasCustomPrompt="1"/>
          </p:nvPr>
        </p:nvSpPr>
        <p:spPr>
          <a:xfrm>
            <a:off x="8071468" y="3324600"/>
            <a:ext cx="1456253" cy="298407"/>
          </a:xfrm>
          <a:prstGeom prst="rect">
            <a:avLst/>
          </a:prstGeom>
        </p:spPr>
        <p:txBody>
          <a:bodyPr/>
          <a:lstStyle>
            <a:lvl1pPr marL="0" indent="0" algn="ctr">
              <a:buNone/>
              <a:defRPr sz="1400" b="1">
                <a:solidFill>
                  <a:schemeClr val="tx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5</a:t>
            </a:r>
          </a:p>
        </p:txBody>
      </p:sp>
      <p:sp>
        <p:nvSpPr>
          <p:cNvPr id="32" name="Heading 6">
            <a:extLst>
              <a:ext uri="{FF2B5EF4-FFF2-40B4-BE49-F238E27FC236}">
                <a16:creationId xmlns:a16="http://schemas.microsoft.com/office/drawing/2014/main" id="{5DAC5E89-3E97-4028-9ECF-9853CF35B97E}"/>
              </a:ext>
            </a:extLst>
          </p:cNvPr>
          <p:cNvSpPr>
            <a:spLocks noGrp="1"/>
          </p:cNvSpPr>
          <p:nvPr>
            <p:ph type="body" sz="quarter" idx="23" hasCustomPrompt="1"/>
          </p:nvPr>
        </p:nvSpPr>
        <p:spPr>
          <a:xfrm>
            <a:off x="9833032" y="3324600"/>
            <a:ext cx="1456253" cy="298407"/>
          </a:xfrm>
          <a:prstGeom prst="rect">
            <a:avLst/>
          </a:prstGeom>
        </p:spPr>
        <p:txBody>
          <a:bodyPr/>
          <a:lstStyle>
            <a:lvl1pPr marL="0" indent="0" algn="ctr">
              <a:buNone/>
              <a:defRPr sz="1400" b="1">
                <a:solidFill>
                  <a:schemeClr val="tx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6</a:t>
            </a:r>
          </a:p>
        </p:txBody>
      </p:sp>
      <p:sp>
        <p:nvSpPr>
          <p:cNvPr id="34" name="Content Placeholder 6">
            <a:extLst>
              <a:ext uri="{FF2B5EF4-FFF2-40B4-BE49-F238E27FC236}">
                <a16:creationId xmlns:a16="http://schemas.microsoft.com/office/drawing/2014/main" id="{9E9C26AF-F557-4841-B547-B6114C55AAB3}"/>
              </a:ext>
            </a:extLst>
          </p:cNvPr>
          <p:cNvSpPr>
            <a:spLocks noGrp="1"/>
          </p:cNvSpPr>
          <p:nvPr>
            <p:ph sz="quarter" idx="36" hasCustomPrompt="1"/>
          </p:nvPr>
        </p:nvSpPr>
        <p:spPr>
          <a:xfrm>
            <a:off x="2310572" y="171014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tx1"/>
                </a:solidFill>
              </a:defRPr>
            </a:lvl1pPr>
          </a:lstStyle>
          <a:p>
            <a:r>
              <a:rPr lang="en-US">
                <a:latin typeface="Calibri" panose="020F0502020204030204" pitchFamily="34" charset="0"/>
                <a:cs typeface="Calibri" panose="020F0502020204030204" pitchFamily="34" charset="0"/>
              </a:rPr>
              <a:t>Title– 16pt</a:t>
            </a:r>
          </a:p>
        </p:txBody>
      </p:sp>
      <p:sp>
        <p:nvSpPr>
          <p:cNvPr id="36" name="Content Placeholder 6">
            <a:extLst>
              <a:ext uri="{FF2B5EF4-FFF2-40B4-BE49-F238E27FC236}">
                <a16:creationId xmlns:a16="http://schemas.microsoft.com/office/drawing/2014/main" id="{79FA15B8-C634-4284-BFB1-8135BCA97ED9}"/>
              </a:ext>
            </a:extLst>
          </p:cNvPr>
          <p:cNvSpPr>
            <a:spLocks noGrp="1"/>
          </p:cNvSpPr>
          <p:nvPr>
            <p:ph sz="quarter" idx="38" hasCustomPrompt="1"/>
          </p:nvPr>
        </p:nvSpPr>
        <p:spPr>
          <a:xfrm>
            <a:off x="5847423" y="171014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tx1"/>
                </a:solidFill>
              </a:defRPr>
            </a:lvl1pPr>
          </a:lstStyle>
          <a:p>
            <a:r>
              <a:rPr lang="en-US">
                <a:latin typeface="Calibri" panose="020F0502020204030204" pitchFamily="34" charset="0"/>
                <a:cs typeface="Calibri" panose="020F0502020204030204" pitchFamily="34" charset="0"/>
              </a:rPr>
              <a:t>Title– 16pt</a:t>
            </a:r>
          </a:p>
        </p:txBody>
      </p:sp>
      <p:sp>
        <p:nvSpPr>
          <p:cNvPr id="38" name="Content Placeholder 6">
            <a:extLst>
              <a:ext uri="{FF2B5EF4-FFF2-40B4-BE49-F238E27FC236}">
                <a16:creationId xmlns:a16="http://schemas.microsoft.com/office/drawing/2014/main" id="{33CEF4F1-31DB-4570-A69B-A30BF31D81AD}"/>
              </a:ext>
            </a:extLst>
          </p:cNvPr>
          <p:cNvSpPr>
            <a:spLocks noGrp="1"/>
          </p:cNvSpPr>
          <p:nvPr>
            <p:ph sz="quarter" idx="40" hasCustomPrompt="1"/>
          </p:nvPr>
        </p:nvSpPr>
        <p:spPr>
          <a:xfrm>
            <a:off x="9397447" y="171014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tx1"/>
                </a:solidFill>
              </a:defRPr>
            </a:lvl1pPr>
          </a:lstStyle>
          <a:p>
            <a:r>
              <a:rPr lang="en-US">
                <a:latin typeface="Calibri" panose="020F0502020204030204" pitchFamily="34" charset="0"/>
                <a:cs typeface="Calibri" panose="020F0502020204030204" pitchFamily="34" charset="0"/>
              </a:rPr>
              <a:t>Title– 16pt</a:t>
            </a:r>
          </a:p>
        </p:txBody>
      </p:sp>
      <p:sp>
        <p:nvSpPr>
          <p:cNvPr id="40" name="Content Placeholder 6">
            <a:extLst>
              <a:ext uri="{FF2B5EF4-FFF2-40B4-BE49-F238E27FC236}">
                <a16:creationId xmlns:a16="http://schemas.microsoft.com/office/drawing/2014/main" id="{A6C3850C-4B79-419A-9A5D-54172B4B06FD}"/>
              </a:ext>
            </a:extLst>
          </p:cNvPr>
          <p:cNvSpPr>
            <a:spLocks noGrp="1"/>
          </p:cNvSpPr>
          <p:nvPr>
            <p:ph sz="quarter" idx="42" hasCustomPrompt="1"/>
          </p:nvPr>
        </p:nvSpPr>
        <p:spPr>
          <a:xfrm>
            <a:off x="898631" y="4426448"/>
            <a:ext cx="1841987" cy="293321"/>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tx1"/>
                </a:solidFill>
              </a:defRPr>
            </a:lvl1pPr>
          </a:lstStyle>
          <a:p>
            <a:r>
              <a:rPr lang="en-US">
                <a:latin typeface="Calibri" panose="020F0502020204030204" pitchFamily="34" charset="0"/>
                <a:cs typeface="Calibri" panose="020F0502020204030204" pitchFamily="34" charset="0"/>
              </a:rPr>
              <a:t>Title– 16pt</a:t>
            </a:r>
          </a:p>
        </p:txBody>
      </p:sp>
      <p:sp>
        <p:nvSpPr>
          <p:cNvPr id="42" name="Content Placeholder 6">
            <a:extLst>
              <a:ext uri="{FF2B5EF4-FFF2-40B4-BE49-F238E27FC236}">
                <a16:creationId xmlns:a16="http://schemas.microsoft.com/office/drawing/2014/main" id="{6EB2C21B-0BFE-477B-AA09-CA933F4AF227}"/>
              </a:ext>
            </a:extLst>
          </p:cNvPr>
          <p:cNvSpPr>
            <a:spLocks noGrp="1"/>
          </p:cNvSpPr>
          <p:nvPr>
            <p:ph sz="quarter" idx="44" hasCustomPrompt="1"/>
          </p:nvPr>
        </p:nvSpPr>
        <p:spPr>
          <a:xfrm>
            <a:off x="4435482" y="4426448"/>
            <a:ext cx="1841987" cy="293321"/>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tx1"/>
                </a:solidFill>
              </a:defRPr>
            </a:lvl1pPr>
          </a:lstStyle>
          <a:p>
            <a:r>
              <a:rPr lang="en-US">
                <a:latin typeface="Calibri" panose="020F0502020204030204" pitchFamily="34" charset="0"/>
                <a:cs typeface="Calibri" panose="020F0502020204030204" pitchFamily="34" charset="0"/>
              </a:rPr>
              <a:t>Title– 16pt</a:t>
            </a:r>
          </a:p>
        </p:txBody>
      </p:sp>
      <p:sp>
        <p:nvSpPr>
          <p:cNvPr id="44" name="Content Placeholder 6">
            <a:extLst>
              <a:ext uri="{FF2B5EF4-FFF2-40B4-BE49-F238E27FC236}">
                <a16:creationId xmlns:a16="http://schemas.microsoft.com/office/drawing/2014/main" id="{3423515A-1E1F-409B-8E94-45F7607E0A6A}"/>
              </a:ext>
            </a:extLst>
          </p:cNvPr>
          <p:cNvSpPr>
            <a:spLocks noGrp="1"/>
          </p:cNvSpPr>
          <p:nvPr>
            <p:ph sz="quarter" idx="46" hasCustomPrompt="1"/>
          </p:nvPr>
        </p:nvSpPr>
        <p:spPr>
          <a:xfrm>
            <a:off x="7985506" y="4426448"/>
            <a:ext cx="1841987" cy="293321"/>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tx1"/>
                </a:solidFill>
              </a:defRPr>
            </a:lvl1pPr>
          </a:lstStyle>
          <a:p>
            <a:r>
              <a:rPr lang="en-US">
                <a:latin typeface="Calibri" panose="020F0502020204030204" pitchFamily="34" charset="0"/>
                <a:cs typeface="Calibri" panose="020F0502020204030204" pitchFamily="34" charset="0"/>
              </a:rPr>
              <a:t>Title– 16pt</a:t>
            </a:r>
          </a:p>
        </p:txBody>
      </p:sp>
      <p:sp>
        <p:nvSpPr>
          <p:cNvPr id="46" name="Text Placeholder 45">
            <a:extLst>
              <a:ext uri="{FF2B5EF4-FFF2-40B4-BE49-F238E27FC236}">
                <a16:creationId xmlns:a16="http://schemas.microsoft.com/office/drawing/2014/main" id="{129C91DE-6305-4857-80A1-5481B98D7D70}"/>
              </a:ext>
            </a:extLst>
          </p:cNvPr>
          <p:cNvSpPr>
            <a:spLocks noGrp="1"/>
          </p:cNvSpPr>
          <p:nvPr>
            <p:ph type="body" sz="quarter" idx="47" hasCustomPrompt="1"/>
          </p:nvPr>
        </p:nvSpPr>
        <p:spPr>
          <a:xfrm>
            <a:off x="2309813" y="2003425"/>
            <a:ext cx="1843087" cy="735013"/>
          </a:xfrm>
          <a:prstGeom prst="rect">
            <a:avLst/>
          </a:prstGeom>
        </p:spPr>
        <p:txBody>
          <a:bodyPr/>
          <a:lstStyle>
            <a:lvl1pPr marL="0" indent="0">
              <a:buNone/>
              <a:defRPr sz="1600"/>
            </a:lvl1pPr>
          </a:lstStyle>
          <a:p>
            <a:pPr lvl="0"/>
            <a:r>
              <a:rPr lang="en-US"/>
              <a:t>Text</a:t>
            </a:r>
          </a:p>
        </p:txBody>
      </p:sp>
      <p:sp>
        <p:nvSpPr>
          <p:cNvPr id="47" name="Text Placeholder 45">
            <a:extLst>
              <a:ext uri="{FF2B5EF4-FFF2-40B4-BE49-F238E27FC236}">
                <a16:creationId xmlns:a16="http://schemas.microsoft.com/office/drawing/2014/main" id="{3360BB2D-22F2-4394-B40B-7CC7B889EBE9}"/>
              </a:ext>
            </a:extLst>
          </p:cNvPr>
          <p:cNvSpPr>
            <a:spLocks noGrp="1"/>
          </p:cNvSpPr>
          <p:nvPr>
            <p:ph type="body" sz="quarter" idx="48" hasCustomPrompt="1"/>
          </p:nvPr>
        </p:nvSpPr>
        <p:spPr>
          <a:xfrm>
            <a:off x="5846323" y="2003425"/>
            <a:ext cx="1843087" cy="735013"/>
          </a:xfrm>
          <a:prstGeom prst="rect">
            <a:avLst/>
          </a:prstGeom>
        </p:spPr>
        <p:txBody>
          <a:bodyPr/>
          <a:lstStyle>
            <a:lvl1pPr marL="0" indent="0">
              <a:buNone/>
              <a:defRPr sz="1600"/>
            </a:lvl1pPr>
          </a:lstStyle>
          <a:p>
            <a:pPr lvl="0"/>
            <a:r>
              <a:rPr lang="en-US"/>
              <a:t>Text</a:t>
            </a:r>
          </a:p>
        </p:txBody>
      </p:sp>
      <p:sp>
        <p:nvSpPr>
          <p:cNvPr id="48" name="Text Placeholder 45">
            <a:extLst>
              <a:ext uri="{FF2B5EF4-FFF2-40B4-BE49-F238E27FC236}">
                <a16:creationId xmlns:a16="http://schemas.microsoft.com/office/drawing/2014/main" id="{E7F594FB-33C3-4766-8CBE-00DDBF8FB468}"/>
              </a:ext>
            </a:extLst>
          </p:cNvPr>
          <p:cNvSpPr>
            <a:spLocks noGrp="1"/>
          </p:cNvSpPr>
          <p:nvPr>
            <p:ph type="body" sz="quarter" idx="49" hasCustomPrompt="1"/>
          </p:nvPr>
        </p:nvSpPr>
        <p:spPr>
          <a:xfrm>
            <a:off x="9388817" y="2003425"/>
            <a:ext cx="1843087" cy="735013"/>
          </a:xfrm>
          <a:prstGeom prst="rect">
            <a:avLst/>
          </a:prstGeom>
        </p:spPr>
        <p:txBody>
          <a:bodyPr/>
          <a:lstStyle>
            <a:lvl1pPr marL="0" indent="0">
              <a:buNone/>
              <a:defRPr sz="1600"/>
            </a:lvl1pPr>
          </a:lstStyle>
          <a:p>
            <a:pPr lvl="0"/>
            <a:r>
              <a:rPr lang="en-US"/>
              <a:t>Text</a:t>
            </a:r>
          </a:p>
        </p:txBody>
      </p:sp>
      <p:sp>
        <p:nvSpPr>
          <p:cNvPr id="49" name="Text Placeholder 45">
            <a:extLst>
              <a:ext uri="{FF2B5EF4-FFF2-40B4-BE49-F238E27FC236}">
                <a16:creationId xmlns:a16="http://schemas.microsoft.com/office/drawing/2014/main" id="{487EA9B8-40FD-43D7-8219-B620CBF3C1BE}"/>
              </a:ext>
            </a:extLst>
          </p:cNvPr>
          <p:cNvSpPr>
            <a:spLocks noGrp="1"/>
          </p:cNvSpPr>
          <p:nvPr>
            <p:ph type="body" sz="quarter" idx="50" hasCustomPrompt="1"/>
          </p:nvPr>
        </p:nvSpPr>
        <p:spPr>
          <a:xfrm>
            <a:off x="897531" y="4734596"/>
            <a:ext cx="1843087" cy="735013"/>
          </a:xfrm>
          <a:prstGeom prst="rect">
            <a:avLst/>
          </a:prstGeom>
        </p:spPr>
        <p:txBody>
          <a:bodyPr/>
          <a:lstStyle>
            <a:lvl1pPr marL="0" indent="0" algn="r">
              <a:buNone/>
              <a:defRPr sz="1600"/>
            </a:lvl1pPr>
          </a:lstStyle>
          <a:p>
            <a:pPr lvl="0"/>
            <a:r>
              <a:rPr lang="en-US"/>
              <a:t>Text</a:t>
            </a:r>
          </a:p>
        </p:txBody>
      </p:sp>
      <p:sp>
        <p:nvSpPr>
          <p:cNvPr id="50" name="Text Placeholder 45">
            <a:extLst>
              <a:ext uri="{FF2B5EF4-FFF2-40B4-BE49-F238E27FC236}">
                <a16:creationId xmlns:a16="http://schemas.microsoft.com/office/drawing/2014/main" id="{70C22D9D-B982-427E-B4D6-1239411641C4}"/>
              </a:ext>
            </a:extLst>
          </p:cNvPr>
          <p:cNvSpPr>
            <a:spLocks noGrp="1"/>
          </p:cNvSpPr>
          <p:nvPr>
            <p:ph type="body" sz="quarter" idx="51" hasCustomPrompt="1"/>
          </p:nvPr>
        </p:nvSpPr>
        <p:spPr>
          <a:xfrm>
            <a:off x="4434041" y="4734596"/>
            <a:ext cx="1843087" cy="735013"/>
          </a:xfrm>
          <a:prstGeom prst="rect">
            <a:avLst/>
          </a:prstGeom>
        </p:spPr>
        <p:txBody>
          <a:bodyPr/>
          <a:lstStyle>
            <a:lvl1pPr marL="0" indent="0" algn="r">
              <a:buNone/>
              <a:defRPr sz="1600"/>
            </a:lvl1pPr>
          </a:lstStyle>
          <a:p>
            <a:pPr lvl="0"/>
            <a:r>
              <a:rPr lang="en-US"/>
              <a:t>Text</a:t>
            </a:r>
          </a:p>
        </p:txBody>
      </p:sp>
      <p:sp>
        <p:nvSpPr>
          <p:cNvPr id="51" name="Text Placeholder 45">
            <a:extLst>
              <a:ext uri="{FF2B5EF4-FFF2-40B4-BE49-F238E27FC236}">
                <a16:creationId xmlns:a16="http://schemas.microsoft.com/office/drawing/2014/main" id="{722D2809-6D85-46BE-98DD-18AABF6BF1D8}"/>
              </a:ext>
            </a:extLst>
          </p:cNvPr>
          <p:cNvSpPr>
            <a:spLocks noGrp="1"/>
          </p:cNvSpPr>
          <p:nvPr>
            <p:ph type="body" sz="quarter" idx="52" hasCustomPrompt="1"/>
          </p:nvPr>
        </p:nvSpPr>
        <p:spPr>
          <a:xfrm>
            <a:off x="7976535" y="4734596"/>
            <a:ext cx="1843087" cy="735013"/>
          </a:xfrm>
          <a:prstGeom prst="rect">
            <a:avLst/>
          </a:prstGeom>
        </p:spPr>
        <p:txBody>
          <a:bodyPr/>
          <a:lstStyle>
            <a:lvl1pPr marL="0" indent="0" algn="r">
              <a:buNone/>
              <a:defRPr sz="1600"/>
            </a:lvl1pPr>
          </a:lstStyle>
          <a:p>
            <a:pPr lvl="0"/>
            <a:r>
              <a:rPr lang="en-US"/>
              <a:t>Text</a:t>
            </a:r>
          </a:p>
        </p:txBody>
      </p:sp>
    </p:spTree>
    <p:extLst>
      <p:ext uri="{BB962C8B-B14F-4D97-AF65-F5344CB8AC3E}">
        <p14:creationId xmlns:p14="http://schemas.microsoft.com/office/powerpoint/2010/main" val="353363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Mautrity Levels_Layout">
    <p:spTree>
      <p:nvGrpSpPr>
        <p:cNvPr id="1" name=""/>
        <p:cNvGrpSpPr/>
        <p:nvPr/>
      </p:nvGrpSpPr>
      <p:grpSpPr>
        <a:xfrm>
          <a:off x="0" y="0"/>
          <a:ext cx="0" cy="0"/>
          <a:chOff x="0" y="0"/>
          <a:chExt cx="0" cy="0"/>
        </a:xfrm>
      </p:grpSpPr>
      <p:sp>
        <p:nvSpPr>
          <p:cNvPr id="7" name="Line 20">
            <a:extLst>
              <a:ext uri="{FF2B5EF4-FFF2-40B4-BE49-F238E27FC236}">
                <a16:creationId xmlns:a16="http://schemas.microsoft.com/office/drawing/2014/main" id="{940309B4-134F-47B0-94BF-587CF2C8F7DF}"/>
              </a:ext>
            </a:extLst>
          </p:cNvPr>
          <p:cNvSpPr>
            <a:spLocks noChangeShapeType="1"/>
          </p:cNvSpPr>
          <p:nvPr/>
        </p:nvSpPr>
        <p:spPr bwMode="auto">
          <a:xfrm>
            <a:off x="2125803" y="5392226"/>
            <a:ext cx="8106955" cy="0"/>
          </a:xfrm>
          <a:prstGeom prst="line">
            <a:avLst/>
          </a:prstGeom>
          <a:noFill/>
          <a:ln w="57150" cap="rnd">
            <a:solidFill>
              <a:srgbClr val="929497"/>
            </a:solidFill>
            <a:prstDash val="solid"/>
            <a:miter lim="800000"/>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Maturity Levels">
            <a:extLst>
              <a:ext uri="{FF2B5EF4-FFF2-40B4-BE49-F238E27FC236}">
                <a16:creationId xmlns:a16="http://schemas.microsoft.com/office/drawing/2014/main" id="{4C548EF2-FDB0-4A9A-961A-B0261D265842}"/>
              </a:ext>
            </a:extLst>
          </p:cNvPr>
          <p:cNvSpPr txBox="1"/>
          <p:nvPr/>
        </p:nvSpPr>
        <p:spPr>
          <a:xfrm>
            <a:off x="4176282" y="5823255"/>
            <a:ext cx="4385395" cy="313932"/>
          </a:xfrm>
          <a:prstGeom prst="rect">
            <a:avLst/>
          </a:prstGeom>
          <a:noFill/>
        </p:spPr>
        <p:txBody>
          <a:bodyPr wrap="square" rtlCol="0">
            <a:spAutoFit/>
          </a:bodyPr>
          <a:lstStyle/>
          <a:p>
            <a:pPr algn="ctr">
              <a:lnSpc>
                <a:spcPct val="90000"/>
              </a:lnSpc>
              <a:spcBef>
                <a:spcPts val="300"/>
              </a:spcBef>
              <a:spcAft>
                <a:spcPts val="300"/>
              </a:spcAft>
            </a:pPr>
            <a:r>
              <a:rPr lang="en-US" sz="1600" b="0" spc="500" dirty="0">
                <a:latin typeface="+mj-lt"/>
              </a:rPr>
              <a:t>MATURITY LEVELS</a:t>
            </a:r>
          </a:p>
        </p:txBody>
      </p:sp>
      <p:sp>
        <p:nvSpPr>
          <p:cNvPr id="8" name="Rectangle 7">
            <a:extLst>
              <a:ext uri="{FF2B5EF4-FFF2-40B4-BE49-F238E27FC236}">
                <a16:creationId xmlns:a16="http://schemas.microsoft.com/office/drawing/2014/main" id="{EFD2A42B-77D5-4E83-A8D9-1C01BCE84215}"/>
              </a:ext>
            </a:extLst>
          </p:cNvPr>
          <p:cNvSpPr>
            <a:spLocks noChangeArrowheads="1"/>
          </p:cNvSpPr>
          <p:nvPr/>
        </p:nvSpPr>
        <p:spPr bwMode="auto">
          <a:xfrm>
            <a:off x="1748837" y="2695736"/>
            <a:ext cx="1616602" cy="1579606"/>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365BC1D7-48E9-42A8-AA03-CA2A541963A0}"/>
              </a:ext>
            </a:extLst>
          </p:cNvPr>
          <p:cNvSpPr>
            <a:spLocks/>
          </p:cNvSpPr>
          <p:nvPr/>
        </p:nvSpPr>
        <p:spPr bwMode="auto">
          <a:xfrm>
            <a:off x="1748837" y="4277061"/>
            <a:ext cx="1609612"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4C9319C9-3D8D-4EDF-8644-8F9D42BC00B7}"/>
              </a:ext>
            </a:extLst>
          </p:cNvPr>
          <p:cNvSpPr>
            <a:spLocks/>
          </p:cNvSpPr>
          <p:nvPr/>
        </p:nvSpPr>
        <p:spPr bwMode="auto">
          <a:xfrm>
            <a:off x="1748837" y="4710554"/>
            <a:ext cx="323321" cy="376727"/>
          </a:xfrm>
          <a:custGeom>
            <a:avLst/>
            <a:gdLst>
              <a:gd name="T0" fmla="*/ 0 w 812"/>
              <a:gd name="T1" fmla="*/ 0 h 952"/>
              <a:gd name="T2" fmla="*/ 812 w 812"/>
              <a:gd name="T3" fmla="*/ 0 h 952"/>
              <a:gd name="T4" fmla="*/ 812 w 812"/>
              <a:gd name="T5" fmla="*/ 952 h 952"/>
              <a:gd name="T6" fmla="*/ 0 w 812"/>
              <a:gd name="T7" fmla="*/ 0 h 952"/>
            </a:gdLst>
            <a:ahLst/>
            <a:cxnLst>
              <a:cxn ang="0">
                <a:pos x="T0" y="T1"/>
              </a:cxn>
              <a:cxn ang="0">
                <a:pos x="T2" y="T3"/>
              </a:cxn>
              <a:cxn ang="0">
                <a:pos x="T4" y="T5"/>
              </a:cxn>
              <a:cxn ang="0">
                <a:pos x="T6" y="T7"/>
              </a:cxn>
            </a:cxnLst>
            <a:rect l="0" t="0" r="r" b="b"/>
            <a:pathLst>
              <a:path w="812" h="952">
                <a:moveTo>
                  <a:pt x="0" y="0"/>
                </a:moveTo>
                <a:lnTo>
                  <a:pt x="812" y="0"/>
                </a:lnTo>
                <a:lnTo>
                  <a:pt x="812" y="952"/>
                </a:lnTo>
                <a:lnTo>
                  <a:pt x="0" y="0"/>
                </a:lnTo>
                <a:close/>
              </a:path>
            </a:pathLst>
          </a:custGeom>
          <a:solidFill>
            <a:srgbClr val="9E0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08CC3B33-64C6-4766-8300-12C51A2BA8E0}"/>
              </a:ext>
            </a:extLst>
          </p:cNvPr>
          <p:cNvSpPr>
            <a:spLocks noChangeArrowheads="1"/>
          </p:cNvSpPr>
          <p:nvPr/>
        </p:nvSpPr>
        <p:spPr bwMode="auto">
          <a:xfrm>
            <a:off x="3543702" y="2326894"/>
            <a:ext cx="1611360" cy="1948447"/>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175C654F-FC83-4802-9B93-1935D48E7B7B}"/>
              </a:ext>
            </a:extLst>
          </p:cNvPr>
          <p:cNvSpPr>
            <a:spLocks/>
          </p:cNvSpPr>
          <p:nvPr/>
        </p:nvSpPr>
        <p:spPr bwMode="auto">
          <a:xfrm>
            <a:off x="3543702" y="4277061"/>
            <a:ext cx="1611360"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3" name="Freeform 10">
            <a:extLst>
              <a:ext uri="{FF2B5EF4-FFF2-40B4-BE49-F238E27FC236}">
                <a16:creationId xmlns:a16="http://schemas.microsoft.com/office/drawing/2014/main" id="{EB353E37-E413-41F0-BFE2-7F30CB7C964B}"/>
              </a:ext>
            </a:extLst>
          </p:cNvPr>
          <p:cNvSpPr>
            <a:spLocks/>
          </p:cNvSpPr>
          <p:nvPr/>
        </p:nvSpPr>
        <p:spPr bwMode="auto">
          <a:xfrm>
            <a:off x="3543702" y="4710554"/>
            <a:ext cx="325069" cy="376727"/>
          </a:xfrm>
          <a:custGeom>
            <a:avLst/>
            <a:gdLst>
              <a:gd name="T0" fmla="*/ 0 w 813"/>
              <a:gd name="T1" fmla="*/ 0 h 952"/>
              <a:gd name="T2" fmla="*/ 813 w 813"/>
              <a:gd name="T3" fmla="*/ 0 h 952"/>
              <a:gd name="T4" fmla="*/ 813 w 813"/>
              <a:gd name="T5" fmla="*/ 952 h 952"/>
              <a:gd name="T6" fmla="*/ 0 w 813"/>
              <a:gd name="T7" fmla="*/ 0 h 952"/>
            </a:gdLst>
            <a:ahLst/>
            <a:cxnLst>
              <a:cxn ang="0">
                <a:pos x="T0" y="T1"/>
              </a:cxn>
              <a:cxn ang="0">
                <a:pos x="T2" y="T3"/>
              </a:cxn>
              <a:cxn ang="0">
                <a:pos x="T4" y="T5"/>
              </a:cxn>
              <a:cxn ang="0">
                <a:pos x="T6" y="T7"/>
              </a:cxn>
            </a:cxnLst>
            <a:rect l="0" t="0" r="r" b="b"/>
            <a:pathLst>
              <a:path w="813" h="952">
                <a:moveTo>
                  <a:pt x="0" y="0"/>
                </a:moveTo>
                <a:lnTo>
                  <a:pt x="813" y="0"/>
                </a:lnTo>
                <a:lnTo>
                  <a:pt x="813" y="952"/>
                </a:ln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id="{895C3271-81EE-4263-92ED-6A9D6CC9862A}"/>
              </a:ext>
            </a:extLst>
          </p:cNvPr>
          <p:cNvSpPr>
            <a:spLocks noChangeArrowheads="1"/>
          </p:cNvSpPr>
          <p:nvPr/>
        </p:nvSpPr>
        <p:spPr bwMode="auto">
          <a:xfrm>
            <a:off x="5338567" y="1959655"/>
            <a:ext cx="1611360" cy="2315685"/>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71C839A5-C868-4904-88D3-80064B0729F3}"/>
              </a:ext>
            </a:extLst>
          </p:cNvPr>
          <p:cNvSpPr>
            <a:spLocks/>
          </p:cNvSpPr>
          <p:nvPr/>
        </p:nvSpPr>
        <p:spPr bwMode="auto">
          <a:xfrm>
            <a:off x="5338567" y="4277061"/>
            <a:ext cx="1611360" cy="433493"/>
          </a:xfrm>
          <a:custGeom>
            <a:avLst/>
            <a:gdLst>
              <a:gd name="T0" fmla="*/ 0 w 4029"/>
              <a:gd name="T1" fmla="*/ 0 h 1098"/>
              <a:gd name="T2" fmla="*/ 4029 w 4029"/>
              <a:gd name="T3" fmla="*/ 0 h 1098"/>
              <a:gd name="T4" fmla="*/ 4029 w 4029"/>
              <a:gd name="T5" fmla="*/ 798 h 1098"/>
              <a:gd name="T6" fmla="*/ 3729 w 4029"/>
              <a:gd name="T7" fmla="*/ 1098 h 1098"/>
              <a:gd name="T8" fmla="*/ 0 w 4029"/>
              <a:gd name="T9" fmla="*/ 1098 h 1098"/>
              <a:gd name="T10" fmla="*/ 0 w 4029"/>
              <a:gd name="T11" fmla="*/ 0 h 1098"/>
            </a:gdLst>
            <a:ahLst/>
            <a:cxnLst>
              <a:cxn ang="0">
                <a:pos x="T0" y="T1"/>
              </a:cxn>
              <a:cxn ang="0">
                <a:pos x="T2" y="T3"/>
              </a:cxn>
              <a:cxn ang="0">
                <a:pos x="T4" y="T5"/>
              </a:cxn>
              <a:cxn ang="0">
                <a:pos x="T6" y="T7"/>
              </a:cxn>
              <a:cxn ang="0">
                <a:pos x="T8" y="T9"/>
              </a:cxn>
              <a:cxn ang="0">
                <a:pos x="T10" y="T11"/>
              </a:cxn>
            </a:cxnLst>
            <a:rect l="0" t="0" r="r" b="b"/>
            <a:pathLst>
              <a:path w="4029" h="1098">
                <a:moveTo>
                  <a:pt x="0" y="0"/>
                </a:moveTo>
                <a:lnTo>
                  <a:pt x="4029" y="0"/>
                </a:lnTo>
                <a:lnTo>
                  <a:pt x="4029" y="798"/>
                </a:lnTo>
                <a:cubicBezTo>
                  <a:pt x="4029" y="963"/>
                  <a:pt x="3894" y="1098"/>
                  <a:pt x="3729" y="1098"/>
                </a:cubicBezTo>
                <a:lnTo>
                  <a:pt x="0" y="1098"/>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8" name="Freeform 13">
            <a:extLst>
              <a:ext uri="{FF2B5EF4-FFF2-40B4-BE49-F238E27FC236}">
                <a16:creationId xmlns:a16="http://schemas.microsoft.com/office/drawing/2014/main" id="{5306346E-3916-4236-AF41-564E20745BAF}"/>
              </a:ext>
            </a:extLst>
          </p:cNvPr>
          <p:cNvSpPr>
            <a:spLocks/>
          </p:cNvSpPr>
          <p:nvPr/>
        </p:nvSpPr>
        <p:spPr bwMode="auto">
          <a:xfrm>
            <a:off x="5338567" y="4710554"/>
            <a:ext cx="325069" cy="376727"/>
          </a:xfrm>
          <a:custGeom>
            <a:avLst/>
            <a:gdLst>
              <a:gd name="T0" fmla="*/ 0 w 812"/>
              <a:gd name="T1" fmla="*/ 0 h 952"/>
              <a:gd name="T2" fmla="*/ 812 w 812"/>
              <a:gd name="T3" fmla="*/ 0 h 952"/>
              <a:gd name="T4" fmla="*/ 812 w 812"/>
              <a:gd name="T5" fmla="*/ 952 h 952"/>
              <a:gd name="T6" fmla="*/ 0 w 812"/>
              <a:gd name="T7" fmla="*/ 0 h 952"/>
            </a:gdLst>
            <a:ahLst/>
            <a:cxnLst>
              <a:cxn ang="0">
                <a:pos x="T0" y="T1"/>
              </a:cxn>
              <a:cxn ang="0">
                <a:pos x="T2" y="T3"/>
              </a:cxn>
              <a:cxn ang="0">
                <a:pos x="T4" y="T5"/>
              </a:cxn>
              <a:cxn ang="0">
                <a:pos x="T6" y="T7"/>
              </a:cxn>
            </a:cxnLst>
            <a:rect l="0" t="0" r="r" b="b"/>
            <a:pathLst>
              <a:path w="812" h="952">
                <a:moveTo>
                  <a:pt x="0" y="0"/>
                </a:moveTo>
                <a:lnTo>
                  <a:pt x="812" y="0"/>
                </a:lnTo>
                <a:lnTo>
                  <a:pt x="812" y="952"/>
                </a:ln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4">
            <a:extLst>
              <a:ext uri="{FF2B5EF4-FFF2-40B4-BE49-F238E27FC236}">
                <a16:creationId xmlns:a16="http://schemas.microsoft.com/office/drawing/2014/main" id="{590A0E97-E689-49A5-9F4E-339691868A0B}"/>
              </a:ext>
            </a:extLst>
          </p:cNvPr>
          <p:cNvSpPr>
            <a:spLocks noChangeArrowheads="1"/>
          </p:cNvSpPr>
          <p:nvPr/>
        </p:nvSpPr>
        <p:spPr bwMode="auto">
          <a:xfrm>
            <a:off x="7133433" y="1590813"/>
            <a:ext cx="1611360" cy="2684528"/>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0" name="Freeform 15">
            <a:extLst>
              <a:ext uri="{FF2B5EF4-FFF2-40B4-BE49-F238E27FC236}">
                <a16:creationId xmlns:a16="http://schemas.microsoft.com/office/drawing/2014/main" id="{F794F01C-1D22-4638-9C4E-778ACAE445D8}"/>
              </a:ext>
            </a:extLst>
          </p:cNvPr>
          <p:cNvSpPr>
            <a:spLocks/>
          </p:cNvSpPr>
          <p:nvPr/>
        </p:nvSpPr>
        <p:spPr bwMode="auto">
          <a:xfrm>
            <a:off x="7133433" y="4277061"/>
            <a:ext cx="1611360"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1" name="Freeform 16">
            <a:extLst>
              <a:ext uri="{FF2B5EF4-FFF2-40B4-BE49-F238E27FC236}">
                <a16:creationId xmlns:a16="http://schemas.microsoft.com/office/drawing/2014/main" id="{DB04FB2D-D176-4419-AE52-A3BD6E304691}"/>
              </a:ext>
            </a:extLst>
          </p:cNvPr>
          <p:cNvSpPr>
            <a:spLocks/>
          </p:cNvSpPr>
          <p:nvPr/>
        </p:nvSpPr>
        <p:spPr bwMode="auto">
          <a:xfrm>
            <a:off x="7133433" y="4710554"/>
            <a:ext cx="325069" cy="376727"/>
          </a:xfrm>
          <a:custGeom>
            <a:avLst/>
            <a:gdLst>
              <a:gd name="T0" fmla="*/ 0 w 812"/>
              <a:gd name="T1" fmla="*/ 0 h 952"/>
              <a:gd name="T2" fmla="*/ 812 w 812"/>
              <a:gd name="T3" fmla="*/ 0 h 952"/>
              <a:gd name="T4" fmla="*/ 812 w 812"/>
              <a:gd name="T5" fmla="*/ 952 h 952"/>
              <a:gd name="T6" fmla="*/ 0 w 812"/>
              <a:gd name="T7" fmla="*/ 0 h 952"/>
            </a:gdLst>
            <a:ahLst/>
            <a:cxnLst>
              <a:cxn ang="0">
                <a:pos x="T0" y="T1"/>
              </a:cxn>
              <a:cxn ang="0">
                <a:pos x="T2" y="T3"/>
              </a:cxn>
              <a:cxn ang="0">
                <a:pos x="T4" y="T5"/>
              </a:cxn>
              <a:cxn ang="0">
                <a:pos x="T6" y="T7"/>
              </a:cxn>
            </a:cxnLst>
            <a:rect l="0" t="0" r="r" b="b"/>
            <a:pathLst>
              <a:path w="812" h="952">
                <a:moveTo>
                  <a:pt x="0" y="0"/>
                </a:moveTo>
                <a:lnTo>
                  <a:pt x="812" y="0"/>
                </a:lnTo>
                <a:lnTo>
                  <a:pt x="812" y="952"/>
                </a:lnTo>
                <a:lnTo>
                  <a:pt x="0" y="0"/>
                </a:lnTo>
                <a:close/>
              </a:path>
            </a:pathLst>
          </a:custGeom>
          <a:solidFill>
            <a:srgbClr val="1579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17">
            <a:extLst>
              <a:ext uri="{FF2B5EF4-FFF2-40B4-BE49-F238E27FC236}">
                <a16:creationId xmlns:a16="http://schemas.microsoft.com/office/drawing/2014/main" id="{5B9E823C-61B1-44A8-894E-CEDFED28ECA9}"/>
              </a:ext>
            </a:extLst>
          </p:cNvPr>
          <p:cNvSpPr>
            <a:spLocks noChangeArrowheads="1"/>
          </p:cNvSpPr>
          <p:nvPr/>
        </p:nvSpPr>
        <p:spPr bwMode="auto">
          <a:xfrm>
            <a:off x="8928298" y="1223576"/>
            <a:ext cx="1611360" cy="3051766"/>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3" name="Freeform 18">
            <a:extLst>
              <a:ext uri="{FF2B5EF4-FFF2-40B4-BE49-F238E27FC236}">
                <a16:creationId xmlns:a16="http://schemas.microsoft.com/office/drawing/2014/main" id="{C08EDD85-6070-45C9-9053-4CD0BD6C2808}"/>
              </a:ext>
            </a:extLst>
          </p:cNvPr>
          <p:cNvSpPr>
            <a:spLocks/>
          </p:cNvSpPr>
          <p:nvPr/>
        </p:nvSpPr>
        <p:spPr bwMode="auto">
          <a:xfrm>
            <a:off x="8928298" y="4277060"/>
            <a:ext cx="1611360"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4" name="Freeform 19">
            <a:extLst>
              <a:ext uri="{FF2B5EF4-FFF2-40B4-BE49-F238E27FC236}">
                <a16:creationId xmlns:a16="http://schemas.microsoft.com/office/drawing/2014/main" id="{F22758A5-0D4B-4E25-97A7-91053B1DC976}"/>
              </a:ext>
            </a:extLst>
          </p:cNvPr>
          <p:cNvSpPr>
            <a:spLocks/>
          </p:cNvSpPr>
          <p:nvPr/>
        </p:nvSpPr>
        <p:spPr bwMode="auto">
          <a:xfrm>
            <a:off x="8928298" y="4710553"/>
            <a:ext cx="325069" cy="376727"/>
          </a:xfrm>
          <a:custGeom>
            <a:avLst/>
            <a:gdLst>
              <a:gd name="T0" fmla="*/ 0 w 813"/>
              <a:gd name="T1" fmla="*/ 0 h 952"/>
              <a:gd name="T2" fmla="*/ 813 w 813"/>
              <a:gd name="T3" fmla="*/ 0 h 952"/>
              <a:gd name="T4" fmla="*/ 813 w 813"/>
              <a:gd name="T5" fmla="*/ 952 h 952"/>
              <a:gd name="T6" fmla="*/ 0 w 813"/>
              <a:gd name="T7" fmla="*/ 0 h 952"/>
            </a:gdLst>
            <a:ahLst/>
            <a:cxnLst>
              <a:cxn ang="0">
                <a:pos x="T0" y="T1"/>
              </a:cxn>
              <a:cxn ang="0">
                <a:pos x="T2" y="T3"/>
              </a:cxn>
              <a:cxn ang="0">
                <a:pos x="T4" y="T5"/>
              </a:cxn>
              <a:cxn ang="0">
                <a:pos x="T6" y="T7"/>
              </a:cxn>
            </a:cxnLst>
            <a:rect l="0" t="0" r="r" b="b"/>
            <a:pathLst>
              <a:path w="813" h="952">
                <a:moveTo>
                  <a:pt x="0" y="0"/>
                </a:moveTo>
                <a:lnTo>
                  <a:pt x="813" y="0"/>
                </a:lnTo>
                <a:lnTo>
                  <a:pt x="813" y="952"/>
                </a:lnTo>
                <a:lnTo>
                  <a:pt x="0" y="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5" name="Group 24">
            <a:extLst>
              <a:ext uri="{FF2B5EF4-FFF2-40B4-BE49-F238E27FC236}">
                <a16:creationId xmlns:a16="http://schemas.microsoft.com/office/drawing/2014/main" id="{AF8C56A2-14BC-4DDF-88BA-099865F14FF5}"/>
              </a:ext>
            </a:extLst>
          </p:cNvPr>
          <p:cNvGrpSpPr/>
          <p:nvPr/>
        </p:nvGrpSpPr>
        <p:grpSpPr>
          <a:xfrm>
            <a:off x="3580483" y="5098223"/>
            <a:ext cx="595800" cy="588000"/>
            <a:chOff x="2124644" y="5644843"/>
            <a:chExt cx="654844" cy="656590"/>
          </a:xfrm>
          <a:solidFill>
            <a:schemeClr val="accent2"/>
          </a:solidFill>
        </p:grpSpPr>
        <p:sp>
          <p:nvSpPr>
            <p:cNvPr id="49" name="Oval 21">
              <a:extLst>
                <a:ext uri="{FF2B5EF4-FFF2-40B4-BE49-F238E27FC236}">
                  <a16:creationId xmlns:a16="http://schemas.microsoft.com/office/drawing/2014/main" id="{4265C9F5-57F0-4A2B-8C2B-9C3BC1976A8C}"/>
                </a:ext>
              </a:extLst>
            </p:cNvPr>
            <p:cNvSpPr>
              <a:spLocks noChangeArrowheads="1"/>
            </p:cNvSpPr>
            <p:nvPr/>
          </p:nvSpPr>
          <p:spPr bwMode="auto">
            <a:xfrm>
              <a:off x="2124644" y="5644843"/>
              <a:ext cx="654844" cy="65659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22">
              <a:extLst>
                <a:ext uri="{FF2B5EF4-FFF2-40B4-BE49-F238E27FC236}">
                  <a16:creationId xmlns:a16="http://schemas.microsoft.com/office/drawing/2014/main" id="{0356DB37-1707-4731-ACF4-FA1DF845B5FC}"/>
                </a:ext>
              </a:extLst>
            </p:cNvPr>
            <p:cNvSpPr>
              <a:spLocks noChangeArrowheads="1"/>
            </p:cNvSpPr>
            <p:nvPr/>
          </p:nvSpPr>
          <p:spPr bwMode="auto">
            <a:xfrm>
              <a:off x="2201479" y="5719932"/>
              <a:ext cx="502920" cy="5046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25">
            <a:extLst>
              <a:ext uri="{FF2B5EF4-FFF2-40B4-BE49-F238E27FC236}">
                <a16:creationId xmlns:a16="http://schemas.microsoft.com/office/drawing/2014/main" id="{A4120690-3CD6-4B91-BE6B-C52CED57D17D}"/>
              </a:ext>
            </a:extLst>
          </p:cNvPr>
          <p:cNvGrpSpPr/>
          <p:nvPr/>
        </p:nvGrpSpPr>
        <p:grpSpPr>
          <a:xfrm>
            <a:off x="5375427" y="5098221"/>
            <a:ext cx="597388" cy="587999"/>
            <a:chOff x="3918043" y="5644841"/>
            <a:chExt cx="656590" cy="656589"/>
          </a:xfrm>
          <a:solidFill>
            <a:schemeClr val="accent4"/>
          </a:solidFill>
        </p:grpSpPr>
        <p:sp>
          <p:nvSpPr>
            <p:cNvPr id="47" name="Oval 23">
              <a:extLst>
                <a:ext uri="{FF2B5EF4-FFF2-40B4-BE49-F238E27FC236}">
                  <a16:creationId xmlns:a16="http://schemas.microsoft.com/office/drawing/2014/main" id="{1A1FEB4E-E757-4398-BD07-540810F2F5DD}"/>
                </a:ext>
              </a:extLst>
            </p:cNvPr>
            <p:cNvSpPr>
              <a:spLocks noChangeArrowheads="1"/>
            </p:cNvSpPr>
            <p:nvPr/>
          </p:nvSpPr>
          <p:spPr bwMode="auto">
            <a:xfrm>
              <a:off x="3918043" y="5644841"/>
              <a:ext cx="656590"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24">
              <a:extLst>
                <a:ext uri="{FF2B5EF4-FFF2-40B4-BE49-F238E27FC236}">
                  <a16:creationId xmlns:a16="http://schemas.microsoft.com/office/drawing/2014/main" id="{751DC9BD-E3AA-4AC9-B83F-E69CFD8720EE}"/>
                </a:ext>
              </a:extLst>
            </p:cNvPr>
            <p:cNvSpPr>
              <a:spLocks noChangeArrowheads="1"/>
            </p:cNvSpPr>
            <p:nvPr/>
          </p:nvSpPr>
          <p:spPr bwMode="auto">
            <a:xfrm>
              <a:off x="3994878" y="5719930"/>
              <a:ext cx="502920" cy="5046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26">
            <a:extLst>
              <a:ext uri="{FF2B5EF4-FFF2-40B4-BE49-F238E27FC236}">
                <a16:creationId xmlns:a16="http://schemas.microsoft.com/office/drawing/2014/main" id="{60F35526-9B24-4049-B06B-5DF1C16DF7A6}"/>
              </a:ext>
            </a:extLst>
          </p:cNvPr>
          <p:cNvGrpSpPr/>
          <p:nvPr/>
        </p:nvGrpSpPr>
        <p:grpSpPr>
          <a:xfrm>
            <a:off x="7171962" y="5098219"/>
            <a:ext cx="595800" cy="587999"/>
            <a:chOff x="5713189" y="5644839"/>
            <a:chExt cx="654844" cy="656589"/>
          </a:xfrm>
          <a:solidFill>
            <a:schemeClr val="accent5"/>
          </a:solidFill>
        </p:grpSpPr>
        <p:sp>
          <p:nvSpPr>
            <p:cNvPr id="45" name="Oval 25">
              <a:extLst>
                <a:ext uri="{FF2B5EF4-FFF2-40B4-BE49-F238E27FC236}">
                  <a16:creationId xmlns:a16="http://schemas.microsoft.com/office/drawing/2014/main" id="{ADB7E230-AF91-4FDF-9353-69BF9E174E50}"/>
                </a:ext>
              </a:extLst>
            </p:cNvPr>
            <p:cNvSpPr>
              <a:spLocks noChangeArrowheads="1"/>
            </p:cNvSpPr>
            <p:nvPr/>
          </p:nvSpPr>
          <p:spPr bwMode="auto">
            <a:xfrm>
              <a:off x="5713189" y="5644839"/>
              <a:ext cx="654844"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26">
              <a:extLst>
                <a:ext uri="{FF2B5EF4-FFF2-40B4-BE49-F238E27FC236}">
                  <a16:creationId xmlns:a16="http://schemas.microsoft.com/office/drawing/2014/main" id="{1A10354D-06FB-4506-A684-8B8F39E20035}"/>
                </a:ext>
              </a:extLst>
            </p:cNvPr>
            <p:cNvSpPr>
              <a:spLocks noChangeArrowheads="1"/>
            </p:cNvSpPr>
            <p:nvPr/>
          </p:nvSpPr>
          <p:spPr bwMode="auto">
            <a:xfrm>
              <a:off x="5788277" y="5719928"/>
              <a:ext cx="502920" cy="5046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a:extLst>
              <a:ext uri="{FF2B5EF4-FFF2-40B4-BE49-F238E27FC236}">
                <a16:creationId xmlns:a16="http://schemas.microsoft.com/office/drawing/2014/main" id="{8604053B-2FE6-4553-BF81-99CAAC4CC9B6}"/>
              </a:ext>
            </a:extLst>
          </p:cNvPr>
          <p:cNvGrpSpPr/>
          <p:nvPr/>
        </p:nvGrpSpPr>
        <p:grpSpPr>
          <a:xfrm>
            <a:off x="8966827" y="5098216"/>
            <a:ext cx="595800" cy="587999"/>
            <a:chOff x="7506587" y="5644836"/>
            <a:chExt cx="654844" cy="656589"/>
          </a:xfrm>
          <a:solidFill>
            <a:schemeClr val="accent6"/>
          </a:solidFill>
        </p:grpSpPr>
        <p:sp>
          <p:nvSpPr>
            <p:cNvPr id="43" name="Oval 27">
              <a:extLst>
                <a:ext uri="{FF2B5EF4-FFF2-40B4-BE49-F238E27FC236}">
                  <a16:creationId xmlns:a16="http://schemas.microsoft.com/office/drawing/2014/main" id="{EE34460E-62C8-46ED-A569-DBA2084DCF07}"/>
                </a:ext>
              </a:extLst>
            </p:cNvPr>
            <p:cNvSpPr>
              <a:spLocks noChangeArrowheads="1"/>
            </p:cNvSpPr>
            <p:nvPr/>
          </p:nvSpPr>
          <p:spPr bwMode="auto">
            <a:xfrm>
              <a:off x="7506587" y="5644836"/>
              <a:ext cx="654844"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28">
              <a:extLst>
                <a:ext uri="{FF2B5EF4-FFF2-40B4-BE49-F238E27FC236}">
                  <a16:creationId xmlns:a16="http://schemas.microsoft.com/office/drawing/2014/main" id="{63A9884C-477F-4623-B9B8-FB8B4F3F83C3}"/>
                </a:ext>
              </a:extLst>
            </p:cNvPr>
            <p:cNvSpPr>
              <a:spLocks noChangeArrowheads="1"/>
            </p:cNvSpPr>
            <p:nvPr/>
          </p:nvSpPr>
          <p:spPr bwMode="auto">
            <a:xfrm>
              <a:off x="7581676" y="5719924"/>
              <a:ext cx="502920" cy="5046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28">
            <a:extLst>
              <a:ext uri="{FF2B5EF4-FFF2-40B4-BE49-F238E27FC236}">
                <a16:creationId xmlns:a16="http://schemas.microsoft.com/office/drawing/2014/main" id="{5B121D16-7D39-40F8-80BE-4D8FF66897DB}"/>
              </a:ext>
            </a:extLst>
          </p:cNvPr>
          <p:cNvGrpSpPr/>
          <p:nvPr/>
        </p:nvGrpSpPr>
        <p:grpSpPr>
          <a:xfrm>
            <a:off x="1785616" y="5098213"/>
            <a:ext cx="595799" cy="587999"/>
            <a:chOff x="331245" y="5644833"/>
            <a:chExt cx="654843" cy="656589"/>
          </a:xfrm>
          <a:solidFill>
            <a:schemeClr val="tx2"/>
          </a:solidFill>
        </p:grpSpPr>
        <p:sp>
          <p:nvSpPr>
            <p:cNvPr id="41" name="Oval 29">
              <a:extLst>
                <a:ext uri="{FF2B5EF4-FFF2-40B4-BE49-F238E27FC236}">
                  <a16:creationId xmlns:a16="http://schemas.microsoft.com/office/drawing/2014/main" id="{3D0E7333-C4D0-43C1-9C8B-74B7F422051D}"/>
                </a:ext>
              </a:extLst>
            </p:cNvPr>
            <p:cNvSpPr>
              <a:spLocks noChangeArrowheads="1"/>
            </p:cNvSpPr>
            <p:nvPr/>
          </p:nvSpPr>
          <p:spPr bwMode="auto">
            <a:xfrm>
              <a:off x="331245" y="5644833"/>
              <a:ext cx="654843"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30">
              <a:extLst>
                <a:ext uri="{FF2B5EF4-FFF2-40B4-BE49-F238E27FC236}">
                  <a16:creationId xmlns:a16="http://schemas.microsoft.com/office/drawing/2014/main" id="{ED12A285-DE13-4FB0-82C0-1F4661EB47C1}"/>
                </a:ext>
              </a:extLst>
            </p:cNvPr>
            <p:cNvSpPr>
              <a:spLocks noChangeArrowheads="1"/>
            </p:cNvSpPr>
            <p:nvPr/>
          </p:nvSpPr>
          <p:spPr bwMode="auto">
            <a:xfrm>
              <a:off x="406334" y="5719924"/>
              <a:ext cx="504667" cy="5046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Text 5">
            <a:extLst>
              <a:ext uri="{FF2B5EF4-FFF2-40B4-BE49-F238E27FC236}">
                <a16:creationId xmlns:a16="http://schemas.microsoft.com/office/drawing/2014/main" id="{D9117140-749E-4093-BB41-C2DF54CB4312}"/>
              </a:ext>
            </a:extLst>
          </p:cNvPr>
          <p:cNvSpPr>
            <a:spLocks noGrp="1"/>
          </p:cNvSpPr>
          <p:nvPr>
            <p:ph type="body" sz="quarter" idx="25"/>
          </p:nvPr>
        </p:nvSpPr>
        <p:spPr>
          <a:xfrm>
            <a:off x="8917543" y="1196435"/>
            <a:ext cx="1605848" cy="3080626"/>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9" name="Heading 5">
            <a:extLst>
              <a:ext uri="{FF2B5EF4-FFF2-40B4-BE49-F238E27FC236}">
                <a16:creationId xmlns:a16="http://schemas.microsoft.com/office/drawing/2014/main" id="{C469C28A-036E-4C0A-B63C-6076BB0729A2}"/>
              </a:ext>
            </a:extLst>
          </p:cNvPr>
          <p:cNvSpPr txBox="1"/>
          <p:nvPr/>
        </p:nvSpPr>
        <p:spPr>
          <a:xfrm>
            <a:off x="8918146"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tx1"/>
                </a:solidFill>
                <a:latin typeface="+mj-lt"/>
              </a:rPr>
              <a:t>Heading 5</a:t>
            </a:r>
          </a:p>
        </p:txBody>
      </p:sp>
      <p:sp>
        <p:nvSpPr>
          <p:cNvPr id="53" name="Text 4">
            <a:extLst>
              <a:ext uri="{FF2B5EF4-FFF2-40B4-BE49-F238E27FC236}">
                <a16:creationId xmlns:a16="http://schemas.microsoft.com/office/drawing/2014/main" id="{DB15BD97-07A6-40E7-80A6-C27F21086113}"/>
              </a:ext>
            </a:extLst>
          </p:cNvPr>
          <p:cNvSpPr>
            <a:spLocks noGrp="1"/>
          </p:cNvSpPr>
          <p:nvPr>
            <p:ph type="body" sz="quarter" idx="24"/>
          </p:nvPr>
        </p:nvSpPr>
        <p:spPr>
          <a:xfrm>
            <a:off x="7113940" y="1561328"/>
            <a:ext cx="1637844" cy="2715733"/>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8" name="Heading 4">
            <a:extLst>
              <a:ext uri="{FF2B5EF4-FFF2-40B4-BE49-F238E27FC236}">
                <a16:creationId xmlns:a16="http://schemas.microsoft.com/office/drawing/2014/main" id="{EE026AC4-7914-4529-9718-E7AA378EA94F}"/>
              </a:ext>
            </a:extLst>
          </p:cNvPr>
          <p:cNvSpPr txBox="1"/>
          <p:nvPr/>
        </p:nvSpPr>
        <p:spPr>
          <a:xfrm>
            <a:off x="7142172"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tx1"/>
                </a:solidFill>
                <a:latin typeface="+mj-lt"/>
              </a:rPr>
              <a:t>Heading 4</a:t>
            </a:r>
          </a:p>
        </p:txBody>
      </p:sp>
      <p:sp>
        <p:nvSpPr>
          <p:cNvPr id="52" name="Text 3">
            <a:extLst>
              <a:ext uri="{FF2B5EF4-FFF2-40B4-BE49-F238E27FC236}">
                <a16:creationId xmlns:a16="http://schemas.microsoft.com/office/drawing/2014/main" id="{ABF92997-3B82-46F9-ADCE-E0A34A8EAC39}"/>
              </a:ext>
            </a:extLst>
          </p:cNvPr>
          <p:cNvSpPr>
            <a:spLocks noGrp="1"/>
          </p:cNvSpPr>
          <p:nvPr>
            <p:ph type="body" sz="quarter" idx="23"/>
          </p:nvPr>
        </p:nvSpPr>
        <p:spPr>
          <a:xfrm>
            <a:off x="5331577" y="1963661"/>
            <a:ext cx="1605848" cy="2307774"/>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7" name="Heading 3">
            <a:extLst>
              <a:ext uri="{FF2B5EF4-FFF2-40B4-BE49-F238E27FC236}">
                <a16:creationId xmlns:a16="http://schemas.microsoft.com/office/drawing/2014/main" id="{9BC6B317-11F2-40D5-8383-F8FEF5DEE567}"/>
              </a:ext>
            </a:extLst>
          </p:cNvPr>
          <p:cNvSpPr txBox="1"/>
          <p:nvPr/>
        </p:nvSpPr>
        <p:spPr>
          <a:xfrm>
            <a:off x="5350467"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tx1"/>
                </a:solidFill>
                <a:latin typeface="+mj-lt"/>
              </a:rPr>
              <a:t>Heading 3</a:t>
            </a:r>
          </a:p>
        </p:txBody>
      </p:sp>
      <p:sp>
        <p:nvSpPr>
          <p:cNvPr id="51" name="Text 2">
            <a:extLst>
              <a:ext uri="{FF2B5EF4-FFF2-40B4-BE49-F238E27FC236}">
                <a16:creationId xmlns:a16="http://schemas.microsoft.com/office/drawing/2014/main" id="{FC7867FB-9736-40D8-B1CA-6DC4A2013CF7}"/>
              </a:ext>
            </a:extLst>
          </p:cNvPr>
          <p:cNvSpPr>
            <a:spLocks noGrp="1"/>
          </p:cNvSpPr>
          <p:nvPr>
            <p:ph type="body" sz="quarter" idx="22"/>
          </p:nvPr>
        </p:nvSpPr>
        <p:spPr>
          <a:xfrm>
            <a:off x="3548949" y="2325174"/>
            <a:ext cx="1605848" cy="1923491"/>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dirty="0"/>
              <a:t>Click to edit Master text styles</a:t>
            </a:r>
          </a:p>
        </p:txBody>
      </p:sp>
      <p:sp>
        <p:nvSpPr>
          <p:cNvPr id="36" name="Heading 2">
            <a:extLst>
              <a:ext uri="{FF2B5EF4-FFF2-40B4-BE49-F238E27FC236}">
                <a16:creationId xmlns:a16="http://schemas.microsoft.com/office/drawing/2014/main" id="{DC49CFE2-588D-491C-AAD4-663520BABBAF}"/>
              </a:ext>
            </a:extLst>
          </p:cNvPr>
          <p:cNvSpPr txBox="1"/>
          <p:nvPr/>
        </p:nvSpPr>
        <p:spPr>
          <a:xfrm>
            <a:off x="3537474"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tx1"/>
                </a:solidFill>
                <a:latin typeface="+mj-lt"/>
              </a:rPr>
              <a:t>Heading 2</a:t>
            </a:r>
          </a:p>
        </p:txBody>
      </p:sp>
      <p:sp>
        <p:nvSpPr>
          <p:cNvPr id="3" name="Text 1">
            <a:extLst>
              <a:ext uri="{FF2B5EF4-FFF2-40B4-BE49-F238E27FC236}">
                <a16:creationId xmlns:a16="http://schemas.microsoft.com/office/drawing/2014/main" id="{A034B530-C34D-4603-ADC2-E4AA8C1185B4}"/>
              </a:ext>
            </a:extLst>
          </p:cNvPr>
          <p:cNvSpPr>
            <a:spLocks noGrp="1"/>
          </p:cNvSpPr>
          <p:nvPr>
            <p:ph type="body" sz="quarter" idx="21"/>
          </p:nvPr>
        </p:nvSpPr>
        <p:spPr>
          <a:xfrm>
            <a:off x="1752601" y="2695574"/>
            <a:ext cx="1605848" cy="1527691"/>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dirty="0"/>
              <a:t>Click to edit Master text styles</a:t>
            </a:r>
          </a:p>
        </p:txBody>
      </p:sp>
      <p:sp>
        <p:nvSpPr>
          <p:cNvPr id="35" name="Heading 1">
            <a:extLst>
              <a:ext uri="{FF2B5EF4-FFF2-40B4-BE49-F238E27FC236}">
                <a16:creationId xmlns:a16="http://schemas.microsoft.com/office/drawing/2014/main" id="{3A7A81E0-81EC-47FE-99EB-92F6296045F5}"/>
              </a:ext>
            </a:extLst>
          </p:cNvPr>
          <p:cNvSpPr txBox="1"/>
          <p:nvPr/>
        </p:nvSpPr>
        <p:spPr>
          <a:xfrm>
            <a:off x="1755827"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bg1"/>
                </a:solidFill>
                <a:latin typeface="+mj-lt"/>
              </a:rPr>
              <a:t>Heading 1</a:t>
            </a:r>
          </a:p>
        </p:txBody>
      </p:sp>
      <p:sp>
        <p:nvSpPr>
          <p:cNvPr id="2" name="Title 1">
            <a:extLst>
              <a:ext uri="{FF2B5EF4-FFF2-40B4-BE49-F238E27FC236}">
                <a16:creationId xmlns:a16="http://schemas.microsoft.com/office/drawing/2014/main" id="{07808CC8-7701-4909-9E1F-90110DD3463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900754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p:cSld name="5 Columns">
    <p:spTree>
      <p:nvGrpSpPr>
        <p:cNvPr id="1" name=""/>
        <p:cNvGrpSpPr/>
        <p:nvPr/>
      </p:nvGrpSpPr>
      <p:grpSpPr>
        <a:xfrm>
          <a:off x="0" y="0"/>
          <a:ext cx="0" cy="0"/>
          <a:chOff x="0" y="0"/>
          <a:chExt cx="0" cy="0"/>
        </a:xfrm>
      </p:grpSpPr>
      <p:sp>
        <p:nvSpPr>
          <p:cNvPr id="11" name="Text 5">
            <a:extLst>
              <a:ext uri="{FF2B5EF4-FFF2-40B4-BE49-F238E27FC236}">
                <a16:creationId xmlns:a16="http://schemas.microsoft.com/office/drawing/2014/main" id="{7A0A58AE-F517-4053-89CC-6CC2931226E9}"/>
              </a:ext>
            </a:extLst>
          </p:cNvPr>
          <p:cNvSpPr>
            <a:spLocks noGrp="1"/>
          </p:cNvSpPr>
          <p:nvPr>
            <p:ph type="body" sz="quarter" idx="26" hasCustomPrompt="1"/>
          </p:nvPr>
        </p:nvSpPr>
        <p:spPr>
          <a:xfrm>
            <a:off x="9478032" y="1857341"/>
            <a:ext cx="1799568" cy="4216526"/>
          </a:xfrm>
          <a:prstGeom prst="roundRect">
            <a:avLst>
              <a:gd name="adj" fmla="val 5839"/>
            </a:avLst>
          </a:prstGeom>
          <a:solidFill>
            <a:schemeClr val="bg1">
              <a:lumMod val="95000"/>
            </a:schemeClr>
          </a:solidFill>
          <a:ln>
            <a:solidFill>
              <a:schemeClr val="accent6"/>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5</a:t>
            </a:r>
          </a:p>
          <a:p>
            <a:pPr lvl="1"/>
            <a:r>
              <a:rPr lang="en-US"/>
              <a:t>Second level</a:t>
            </a:r>
          </a:p>
          <a:p>
            <a:pPr lvl="2"/>
            <a:r>
              <a:rPr lang="en-US"/>
              <a:t>Third level</a:t>
            </a:r>
          </a:p>
        </p:txBody>
      </p:sp>
      <p:sp>
        <p:nvSpPr>
          <p:cNvPr id="12" name="Heading 5">
            <a:extLst>
              <a:ext uri="{FF2B5EF4-FFF2-40B4-BE49-F238E27FC236}">
                <a16:creationId xmlns:a16="http://schemas.microsoft.com/office/drawing/2014/main" id="{ACAD3A46-04C3-476B-809C-964D44A7E7A0}"/>
              </a:ext>
            </a:extLst>
          </p:cNvPr>
          <p:cNvSpPr>
            <a:spLocks noGrp="1"/>
          </p:cNvSpPr>
          <p:nvPr>
            <p:ph type="body" sz="quarter" idx="27" hasCustomPrompt="1"/>
          </p:nvPr>
        </p:nvSpPr>
        <p:spPr>
          <a:xfrm>
            <a:off x="9385976" y="1735333"/>
            <a:ext cx="1668551" cy="266734"/>
          </a:xfrm>
          <a:prstGeom prst="roundRect">
            <a:avLst>
              <a:gd name="adj" fmla="val 36090"/>
            </a:avLst>
          </a:prstGeom>
        </p:spPr>
        <p:style>
          <a:lnRef idx="0">
            <a:schemeClr val="accent6"/>
          </a:lnRef>
          <a:fillRef idx="3">
            <a:schemeClr val="accent6"/>
          </a:fillRef>
          <a:effectRef idx="3">
            <a:schemeClr val="accent6"/>
          </a:effectRef>
          <a:fontRef idx="minor">
            <a:schemeClr val="lt1"/>
          </a:fontRef>
        </p:style>
        <p:txBody>
          <a:bodyPr tIns="0" bIns="274320" anchor="t" anchorCtr="0">
            <a:noAutofit/>
          </a:bodyPr>
          <a:lstStyle>
            <a:lvl1pPr marL="0" indent="0" algn="l">
              <a:buNone/>
              <a:defRPr sz="1600" b="0">
                <a:latin typeface="+mj-lt"/>
              </a:defRPr>
            </a:lvl1pPr>
          </a:lstStyle>
          <a:p>
            <a:pPr lvl="0"/>
            <a:r>
              <a:rPr lang="en-US" dirty="0"/>
              <a:t>Heading 5</a:t>
            </a:r>
          </a:p>
        </p:txBody>
      </p:sp>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7373070" y="1857341"/>
            <a:ext cx="1799568" cy="4216526"/>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7265156" y="1735333"/>
            <a:ext cx="1668551" cy="266734"/>
          </a:xfrm>
          <a:prstGeom prst="roundRect">
            <a:avLst>
              <a:gd name="adj" fmla="val 36090"/>
            </a:avLst>
          </a:prstGeom>
        </p:spPr>
        <p:style>
          <a:lnRef idx="0">
            <a:schemeClr val="accent5"/>
          </a:lnRef>
          <a:fillRef idx="3">
            <a:schemeClr val="accent5"/>
          </a:fillRef>
          <a:effectRef idx="3">
            <a:schemeClr val="accent5"/>
          </a:effectRef>
          <a:fontRef idx="minor">
            <a:schemeClr val="lt1"/>
          </a:fontRef>
        </p:style>
        <p:txBody>
          <a:bodyPr tIns="0" bIns="274320" anchor="t" anchorCtr="0">
            <a:noAutofit/>
          </a:bodyPr>
          <a:lstStyle>
            <a:lvl1pPr marL="0" indent="0" algn="l">
              <a:buNone/>
              <a:defRPr sz="16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5268109" y="1856919"/>
            <a:ext cx="1799568" cy="4216526"/>
          </a:xfrm>
          <a:prstGeom prst="roundRect">
            <a:avLst>
              <a:gd name="adj" fmla="val 5839"/>
            </a:avLst>
          </a:prstGeom>
          <a:solidFill>
            <a:schemeClr val="bg1">
              <a:lumMod val="95000"/>
            </a:schemeClr>
          </a:solidFill>
          <a:ln>
            <a:solidFill>
              <a:schemeClr val="accent4"/>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5144337" y="1741365"/>
            <a:ext cx="1668551" cy="266734"/>
          </a:xfrm>
          <a:prstGeom prst="roundRect">
            <a:avLst>
              <a:gd name="adj" fmla="val 36090"/>
            </a:avLst>
          </a:prstGeom>
        </p:spPr>
        <p:style>
          <a:lnRef idx="0">
            <a:schemeClr val="accent4"/>
          </a:lnRef>
          <a:fillRef idx="3">
            <a:schemeClr val="accent4"/>
          </a:fillRef>
          <a:effectRef idx="3">
            <a:schemeClr val="accent4"/>
          </a:effectRef>
          <a:fontRef idx="minor">
            <a:schemeClr val="lt1"/>
          </a:fontRef>
        </p:style>
        <p:txBody>
          <a:bodyPr tIns="0" bIns="274320" anchor="t" anchorCtr="0">
            <a:noAutofit/>
          </a:bodyPr>
          <a:lstStyle>
            <a:lvl1pPr marL="0" indent="0" algn="l">
              <a:buNone/>
              <a:defRPr sz="1600" b="0">
                <a:latin typeface="+mj-lt"/>
              </a:defRPr>
            </a:lvl1pPr>
          </a:lstStyle>
          <a:p>
            <a:pPr lvl="0"/>
            <a:r>
              <a:rPr lang="en-US" dirty="0"/>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3163148" y="1850887"/>
            <a:ext cx="1799568" cy="4216526"/>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3023518" y="1742552"/>
            <a:ext cx="1668551" cy="266734"/>
          </a:xfrm>
          <a:prstGeom prst="roundRect">
            <a:avLst>
              <a:gd name="adj" fmla="val 36090"/>
            </a:avLst>
          </a:prstGeom>
        </p:spPr>
        <p:style>
          <a:lnRef idx="0">
            <a:schemeClr val="accent2"/>
          </a:lnRef>
          <a:fillRef idx="3">
            <a:schemeClr val="accent2"/>
          </a:fillRef>
          <a:effectRef idx="3">
            <a:schemeClr val="accent2"/>
          </a:effectRef>
          <a:fontRef idx="minor">
            <a:schemeClr val="lt1"/>
          </a:fontRef>
        </p:style>
        <p:txBody>
          <a:bodyPr tIns="0" bIns="274320" anchor="t" anchorCtr="0">
            <a:noAutofit/>
          </a:bodyPr>
          <a:lstStyle>
            <a:lvl1pPr marL="0" indent="0" algn="l">
              <a:buNone/>
              <a:defRPr sz="1600" b="0">
                <a:latin typeface="+mj-lt"/>
              </a:defRPr>
            </a:lvl1pPr>
          </a:lstStyle>
          <a:p>
            <a:pPr lvl="0"/>
            <a:r>
              <a:rPr lang="en-US" dirty="0"/>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58186" y="1850887"/>
            <a:ext cx="1799568" cy="4216526"/>
          </a:xfrm>
          <a:prstGeom prst="roundRect">
            <a:avLst>
              <a:gd name="adj" fmla="val 5839"/>
            </a:avLst>
          </a:prstGeom>
          <a:solidFill>
            <a:schemeClr val="bg1">
              <a:lumMod val="95000"/>
            </a:schemeClr>
          </a:solidFill>
          <a:ln>
            <a:solidFill>
              <a:schemeClr val="tx2"/>
            </a:solidFill>
          </a:ln>
        </p:spPr>
        <p:txBody>
          <a:bodyPr vert="horz" lIns="91440" tIns="228600" rIns="91440" bIns="0" rtlCol="0" anchor="t" anchorCtr="0">
            <a:normAutofit/>
          </a:bodyPr>
          <a:lstStyle>
            <a:lvl1pPr>
              <a:spcBef>
                <a:spcPts val="1200"/>
              </a:spcBef>
              <a:defRPr lang="en-US" sz="1200"/>
            </a:lvl1pPr>
            <a:lvl2pPr>
              <a:defRPr lang="en-US" sz="1200"/>
            </a:lvl2pPr>
            <a:lvl3pPr marL="569913" indent="-115888">
              <a:tabLst>
                <a:tab pos="458788" algn="l"/>
              </a:tabLst>
              <a:defRPr lang="en-US" sz="1100"/>
            </a:lvl3pPr>
          </a:lstStyle>
          <a:p>
            <a:pPr marL="114300" lvl="0" indent="-114300">
              <a:lnSpc>
                <a:spcPct val="100000"/>
              </a:lnSpc>
              <a:spcBef>
                <a:spcPts val="0"/>
              </a:spcBef>
            </a:pPr>
            <a:r>
              <a:rPr lang="en-US" dirty="0"/>
              <a:t>Body Text 1</a:t>
            </a:r>
          </a:p>
          <a:p>
            <a:pPr marL="228600" lvl="1" indent="-112713">
              <a:lnSpc>
                <a:spcPct val="100000"/>
              </a:lnSpc>
              <a:spcBef>
                <a:spcPts val="0"/>
              </a:spcBef>
            </a:pPr>
            <a:r>
              <a:rPr lang="en-US" dirty="0"/>
              <a:t>Second level</a:t>
            </a:r>
          </a:p>
          <a:p>
            <a:pPr marL="400050" lvl="2" indent="-115888">
              <a:lnSpc>
                <a:spcPct val="100000"/>
              </a:lnSpc>
              <a:spcBef>
                <a:spcPts val="0"/>
              </a:spcBef>
            </a:pPr>
            <a:r>
              <a:rPr lang="en-US" dirty="0"/>
              <a:t>Third level</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02249" y="1741365"/>
            <a:ext cx="1669000" cy="266734"/>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bIns="274320" anchor="t" anchorCtr="0">
            <a:noAutofit/>
          </a:bodyPr>
          <a:lstStyle>
            <a:lvl1pPr marL="0" indent="0" algn="l">
              <a:buNone/>
              <a:defRPr sz="1600" b="0" cap="none" spc="0">
                <a:ln w="0"/>
                <a:solidFill>
                  <a:schemeClr val="bg1"/>
                </a:solidFill>
                <a:effectLst>
                  <a:outerShdw blurRad="38100" dist="19050" dir="2700000" algn="tl" rotWithShape="0">
                    <a:schemeClr val="dk1">
                      <a:alpha val="40000"/>
                    </a:schemeClr>
                  </a:outerShdw>
                </a:effectLst>
                <a:latin typeface="+mj-lt"/>
              </a:defRPr>
            </a:lvl1pPr>
          </a:lstStyle>
          <a:p>
            <a:pPr lvl="0"/>
            <a:r>
              <a:rPr lang="en-US" dirty="0"/>
              <a:t>Heading 1</a:t>
            </a:r>
          </a:p>
        </p:txBody>
      </p:sp>
    </p:spTree>
    <p:extLst>
      <p:ext uri="{BB962C8B-B14F-4D97-AF65-F5344CB8AC3E}">
        <p14:creationId xmlns:p14="http://schemas.microsoft.com/office/powerpoint/2010/main" val="3004644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5 points_Infograph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7B8E8-CE17-48B4-84DE-10FD23A1BC8D}"/>
              </a:ext>
            </a:extLst>
          </p:cNvPr>
          <p:cNvSpPr>
            <a:spLocks noGrp="1"/>
          </p:cNvSpPr>
          <p:nvPr>
            <p:ph type="title"/>
          </p:nvPr>
        </p:nvSpPr>
        <p:spPr/>
        <p:txBody>
          <a:bodyPr/>
          <a:lstStyle/>
          <a:p>
            <a:r>
              <a:rPr lang="en-US"/>
              <a:t>Click to edit Master title style</a:t>
            </a:r>
          </a:p>
        </p:txBody>
      </p:sp>
      <p:sp>
        <p:nvSpPr>
          <p:cNvPr id="3" name="Arrow: Right 33">
            <a:extLst>
              <a:ext uri="{FF2B5EF4-FFF2-40B4-BE49-F238E27FC236}">
                <a16:creationId xmlns:a16="http://schemas.microsoft.com/office/drawing/2014/main" id="{FC5AAF9C-C3A5-42AC-BD6A-8211797A8532}"/>
              </a:ext>
            </a:extLst>
          </p:cNvPr>
          <p:cNvSpPr/>
          <p:nvPr/>
        </p:nvSpPr>
        <p:spPr>
          <a:xfrm>
            <a:off x="836275" y="2900257"/>
            <a:ext cx="10717741" cy="461665"/>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Oval 3">
            <a:extLst>
              <a:ext uri="{FF2B5EF4-FFF2-40B4-BE49-F238E27FC236}">
                <a16:creationId xmlns:a16="http://schemas.microsoft.com/office/drawing/2014/main" id="{C4506941-E633-4D47-85D1-A252E615F2A4}"/>
              </a:ext>
            </a:extLst>
          </p:cNvPr>
          <p:cNvSpPr/>
          <p:nvPr/>
        </p:nvSpPr>
        <p:spPr>
          <a:xfrm>
            <a:off x="2137798" y="2542945"/>
            <a:ext cx="1176291" cy="11762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lt"/>
            </a:endParaRPr>
          </a:p>
        </p:txBody>
      </p:sp>
      <p:sp>
        <p:nvSpPr>
          <p:cNvPr id="5" name="Oval 4">
            <a:extLst>
              <a:ext uri="{FF2B5EF4-FFF2-40B4-BE49-F238E27FC236}">
                <a16:creationId xmlns:a16="http://schemas.microsoft.com/office/drawing/2014/main" id="{7AFFB903-A997-4CA9-B61C-BFBF5E4CC072}"/>
              </a:ext>
            </a:extLst>
          </p:cNvPr>
          <p:cNvSpPr/>
          <p:nvPr/>
        </p:nvSpPr>
        <p:spPr>
          <a:xfrm>
            <a:off x="2997742" y="2319590"/>
            <a:ext cx="1623001" cy="16230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6" name="Oval 5">
            <a:extLst>
              <a:ext uri="{FF2B5EF4-FFF2-40B4-BE49-F238E27FC236}">
                <a16:creationId xmlns:a16="http://schemas.microsoft.com/office/drawing/2014/main" id="{96F6DF26-C75A-43DF-9E2A-87FDB5B147FF}"/>
              </a:ext>
            </a:extLst>
          </p:cNvPr>
          <p:cNvSpPr/>
          <p:nvPr/>
        </p:nvSpPr>
        <p:spPr>
          <a:xfrm>
            <a:off x="4304396" y="2163650"/>
            <a:ext cx="1934882" cy="1934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7" name="Oval 6">
            <a:extLst>
              <a:ext uri="{FF2B5EF4-FFF2-40B4-BE49-F238E27FC236}">
                <a16:creationId xmlns:a16="http://schemas.microsoft.com/office/drawing/2014/main" id="{DAB8EDF1-33D4-4EBA-9F98-C9FE1C0BED88}"/>
              </a:ext>
            </a:extLst>
          </p:cNvPr>
          <p:cNvSpPr/>
          <p:nvPr/>
        </p:nvSpPr>
        <p:spPr>
          <a:xfrm>
            <a:off x="5922932" y="2025175"/>
            <a:ext cx="2211831" cy="2211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Oval 7">
            <a:extLst>
              <a:ext uri="{FF2B5EF4-FFF2-40B4-BE49-F238E27FC236}">
                <a16:creationId xmlns:a16="http://schemas.microsoft.com/office/drawing/2014/main" id="{7282F041-4C7E-4AC4-A924-025DF3E77401}"/>
              </a:ext>
            </a:extLst>
          </p:cNvPr>
          <p:cNvSpPr/>
          <p:nvPr/>
        </p:nvSpPr>
        <p:spPr>
          <a:xfrm>
            <a:off x="7818416" y="1894855"/>
            <a:ext cx="2472471" cy="2472471"/>
          </a:xfrm>
          <a:prstGeom prst="ellipse">
            <a:avLst/>
          </a:prstGeom>
          <a:solidFill>
            <a:srgbClr val="93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Text Placeholder 4">
            <a:extLst>
              <a:ext uri="{FF2B5EF4-FFF2-40B4-BE49-F238E27FC236}">
                <a16:creationId xmlns:a16="http://schemas.microsoft.com/office/drawing/2014/main" id="{7D194E0A-D15A-4326-8DA5-8EA846704A69}"/>
              </a:ext>
            </a:extLst>
          </p:cNvPr>
          <p:cNvSpPr>
            <a:spLocks noGrp="1"/>
          </p:cNvSpPr>
          <p:nvPr>
            <p:ph type="body" sz="quarter" idx="12" hasCustomPrompt="1"/>
          </p:nvPr>
        </p:nvSpPr>
        <p:spPr>
          <a:xfrm>
            <a:off x="2180919" y="2828670"/>
            <a:ext cx="924694" cy="604837"/>
          </a:xfrm>
          <a:prstGeom prst="rect">
            <a:avLst/>
          </a:prstGeom>
        </p:spPr>
        <p:txBody>
          <a:bodyPr/>
          <a:lstStyle>
            <a:lvl1pPr marL="0" indent="0" algn="ctr">
              <a:buNone/>
              <a:defRPr sz="2400" b="1">
                <a:solidFill>
                  <a:schemeClr val="tx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42% - 24pt </a:t>
            </a:r>
          </a:p>
        </p:txBody>
      </p:sp>
      <p:sp>
        <p:nvSpPr>
          <p:cNvPr id="10" name="Text Placeholder 4">
            <a:extLst>
              <a:ext uri="{FF2B5EF4-FFF2-40B4-BE49-F238E27FC236}">
                <a16:creationId xmlns:a16="http://schemas.microsoft.com/office/drawing/2014/main" id="{8646FB72-D4F4-4E7A-92FC-5DE02C327888}"/>
              </a:ext>
            </a:extLst>
          </p:cNvPr>
          <p:cNvSpPr>
            <a:spLocks noGrp="1"/>
          </p:cNvSpPr>
          <p:nvPr>
            <p:ph type="body" sz="quarter" idx="13" hasCustomPrompt="1"/>
          </p:nvPr>
        </p:nvSpPr>
        <p:spPr>
          <a:xfrm>
            <a:off x="3270131" y="2801776"/>
            <a:ext cx="924694" cy="604837"/>
          </a:xfrm>
          <a:prstGeom prst="rect">
            <a:avLst/>
          </a:prstGeom>
        </p:spPr>
        <p:txBody>
          <a:bodyPr/>
          <a:lstStyle>
            <a:lvl1pPr marL="0" indent="0" algn="ctr">
              <a:buNone/>
              <a:defRPr sz="2400" b="1">
                <a:solidFill>
                  <a:schemeClr val="tx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1.7% - 24pt </a:t>
            </a:r>
          </a:p>
        </p:txBody>
      </p:sp>
      <p:sp>
        <p:nvSpPr>
          <p:cNvPr id="11" name="Text Placeholder 4">
            <a:extLst>
              <a:ext uri="{FF2B5EF4-FFF2-40B4-BE49-F238E27FC236}">
                <a16:creationId xmlns:a16="http://schemas.microsoft.com/office/drawing/2014/main" id="{01608E37-7FAE-4B62-9CF3-D7A50F5B2B3D}"/>
              </a:ext>
            </a:extLst>
          </p:cNvPr>
          <p:cNvSpPr>
            <a:spLocks noGrp="1"/>
          </p:cNvSpPr>
          <p:nvPr>
            <p:ph type="body" sz="quarter" idx="14" hasCustomPrompt="1"/>
          </p:nvPr>
        </p:nvSpPr>
        <p:spPr>
          <a:xfrm>
            <a:off x="4682072" y="2801776"/>
            <a:ext cx="924694" cy="604837"/>
          </a:xfrm>
          <a:prstGeom prst="rect">
            <a:avLst/>
          </a:prstGeom>
        </p:spPr>
        <p:txBody>
          <a:bodyPr/>
          <a:lstStyle>
            <a:lvl1pPr marL="0" indent="0" algn="ctr">
              <a:buNone/>
              <a:defRPr sz="2400" b="1">
                <a:solidFill>
                  <a:schemeClr val="tx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29 % - 24pt </a:t>
            </a:r>
          </a:p>
        </p:txBody>
      </p:sp>
      <p:sp>
        <p:nvSpPr>
          <p:cNvPr id="12" name="Text Placeholder 4">
            <a:extLst>
              <a:ext uri="{FF2B5EF4-FFF2-40B4-BE49-F238E27FC236}">
                <a16:creationId xmlns:a16="http://schemas.microsoft.com/office/drawing/2014/main" id="{E96AFBD2-DAFA-4CBA-8F96-7E9A95D5597E}"/>
              </a:ext>
            </a:extLst>
          </p:cNvPr>
          <p:cNvSpPr>
            <a:spLocks noGrp="1"/>
          </p:cNvSpPr>
          <p:nvPr>
            <p:ph type="body" sz="quarter" idx="15" hasCustomPrompt="1"/>
          </p:nvPr>
        </p:nvSpPr>
        <p:spPr>
          <a:xfrm>
            <a:off x="6510872" y="2801776"/>
            <a:ext cx="924694" cy="604837"/>
          </a:xfrm>
          <a:prstGeom prst="rect">
            <a:avLst/>
          </a:prstGeom>
        </p:spPr>
        <p:txBody>
          <a:bodyPr/>
          <a:lstStyle>
            <a:lvl1pPr marL="0" indent="0" algn="ctr">
              <a:buNone/>
              <a:defRPr sz="2400" b="1">
                <a:solidFill>
                  <a:schemeClr val="tx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21 % - 24pt </a:t>
            </a:r>
          </a:p>
        </p:txBody>
      </p:sp>
      <p:sp>
        <p:nvSpPr>
          <p:cNvPr id="13" name="Text Placeholder 4">
            <a:extLst>
              <a:ext uri="{FF2B5EF4-FFF2-40B4-BE49-F238E27FC236}">
                <a16:creationId xmlns:a16="http://schemas.microsoft.com/office/drawing/2014/main" id="{75A1A414-49CB-4255-B999-9246B7E501CC}"/>
              </a:ext>
            </a:extLst>
          </p:cNvPr>
          <p:cNvSpPr>
            <a:spLocks noGrp="1"/>
          </p:cNvSpPr>
          <p:nvPr>
            <p:ph type="body" sz="quarter" idx="16" hasCustomPrompt="1"/>
          </p:nvPr>
        </p:nvSpPr>
        <p:spPr>
          <a:xfrm>
            <a:off x="8052491" y="2744680"/>
            <a:ext cx="2004319" cy="91746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chemeClr val="tx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a:solidFill>
                  <a:schemeClr val="bg1"/>
                </a:solidFill>
              </a:rPr>
              <a:t>$32.000.000</a:t>
            </a:r>
          </a:p>
          <a:p>
            <a:pPr lvl="0"/>
            <a:r>
              <a:rPr lang="en-US"/>
              <a:t>- 24pt </a:t>
            </a:r>
          </a:p>
        </p:txBody>
      </p:sp>
      <p:sp>
        <p:nvSpPr>
          <p:cNvPr id="14" name="Content Placeholder 6">
            <a:extLst>
              <a:ext uri="{FF2B5EF4-FFF2-40B4-BE49-F238E27FC236}">
                <a16:creationId xmlns:a16="http://schemas.microsoft.com/office/drawing/2014/main" id="{BDAD8130-484F-4902-9DB3-E959988EA8AE}"/>
              </a:ext>
            </a:extLst>
          </p:cNvPr>
          <p:cNvSpPr>
            <a:spLocks noGrp="1"/>
          </p:cNvSpPr>
          <p:nvPr>
            <p:ph sz="quarter" idx="35" hasCustomPrompt="1"/>
          </p:nvPr>
        </p:nvSpPr>
        <p:spPr>
          <a:xfrm>
            <a:off x="86087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Service explanation – 14 pt.</a:t>
            </a:r>
          </a:p>
        </p:txBody>
      </p:sp>
      <p:sp>
        <p:nvSpPr>
          <p:cNvPr id="15" name="Content Placeholder 6">
            <a:extLst>
              <a:ext uri="{FF2B5EF4-FFF2-40B4-BE49-F238E27FC236}">
                <a16:creationId xmlns:a16="http://schemas.microsoft.com/office/drawing/2014/main" id="{ADA67416-3E38-439A-AA92-2A52A9D96344}"/>
              </a:ext>
            </a:extLst>
          </p:cNvPr>
          <p:cNvSpPr>
            <a:spLocks noGrp="1"/>
          </p:cNvSpPr>
          <p:nvPr>
            <p:ph sz="quarter" idx="36" hasCustomPrompt="1"/>
          </p:nvPr>
        </p:nvSpPr>
        <p:spPr>
          <a:xfrm>
            <a:off x="86087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1"/>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16" name="Content Placeholder 6">
            <a:extLst>
              <a:ext uri="{FF2B5EF4-FFF2-40B4-BE49-F238E27FC236}">
                <a16:creationId xmlns:a16="http://schemas.microsoft.com/office/drawing/2014/main" id="{9CC59B4B-D2C2-47F8-BB6B-223E6D0463B5}"/>
              </a:ext>
            </a:extLst>
          </p:cNvPr>
          <p:cNvSpPr>
            <a:spLocks noGrp="1"/>
          </p:cNvSpPr>
          <p:nvPr>
            <p:ph sz="quarter" idx="37" hasCustomPrompt="1"/>
          </p:nvPr>
        </p:nvSpPr>
        <p:spPr>
          <a:xfrm>
            <a:off x="299774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7" name="Content Placeholder 6">
            <a:extLst>
              <a:ext uri="{FF2B5EF4-FFF2-40B4-BE49-F238E27FC236}">
                <a16:creationId xmlns:a16="http://schemas.microsoft.com/office/drawing/2014/main" id="{CE703F73-EC6A-4AE1-8499-C190DF13A3B6}"/>
              </a:ext>
            </a:extLst>
          </p:cNvPr>
          <p:cNvSpPr>
            <a:spLocks noGrp="1"/>
          </p:cNvSpPr>
          <p:nvPr>
            <p:ph sz="quarter" idx="38" hasCustomPrompt="1"/>
          </p:nvPr>
        </p:nvSpPr>
        <p:spPr>
          <a:xfrm>
            <a:off x="299774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2"/>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18" name="Content Placeholder 6">
            <a:extLst>
              <a:ext uri="{FF2B5EF4-FFF2-40B4-BE49-F238E27FC236}">
                <a16:creationId xmlns:a16="http://schemas.microsoft.com/office/drawing/2014/main" id="{6269A897-6F76-4879-A93D-676982180862}"/>
              </a:ext>
            </a:extLst>
          </p:cNvPr>
          <p:cNvSpPr>
            <a:spLocks noGrp="1"/>
          </p:cNvSpPr>
          <p:nvPr>
            <p:ph sz="quarter" idx="39" hasCustomPrompt="1"/>
          </p:nvPr>
        </p:nvSpPr>
        <p:spPr>
          <a:xfrm>
            <a:off x="513461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9" name="Content Placeholder 6">
            <a:extLst>
              <a:ext uri="{FF2B5EF4-FFF2-40B4-BE49-F238E27FC236}">
                <a16:creationId xmlns:a16="http://schemas.microsoft.com/office/drawing/2014/main" id="{6E067A5B-E260-45F3-871E-A8A6CF36536B}"/>
              </a:ext>
            </a:extLst>
          </p:cNvPr>
          <p:cNvSpPr>
            <a:spLocks noGrp="1"/>
          </p:cNvSpPr>
          <p:nvPr>
            <p:ph sz="quarter" idx="40" hasCustomPrompt="1"/>
          </p:nvPr>
        </p:nvSpPr>
        <p:spPr>
          <a:xfrm>
            <a:off x="513461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3"/>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20" name="Content Placeholder 6">
            <a:extLst>
              <a:ext uri="{FF2B5EF4-FFF2-40B4-BE49-F238E27FC236}">
                <a16:creationId xmlns:a16="http://schemas.microsoft.com/office/drawing/2014/main" id="{F9992A49-CBF1-4871-BDC6-BA753AE2A40C}"/>
              </a:ext>
            </a:extLst>
          </p:cNvPr>
          <p:cNvSpPr>
            <a:spLocks noGrp="1"/>
          </p:cNvSpPr>
          <p:nvPr>
            <p:ph sz="quarter" idx="41" hasCustomPrompt="1"/>
          </p:nvPr>
        </p:nvSpPr>
        <p:spPr>
          <a:xfrm>
            <a:off x="727148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21" name="Content Placeholder 6">
            <a:extLst>
              <a:ext uri="{FF2B5EF4-FFF2-40B4-BE49-F238E27FC236}">
                <a16:creationId xmlns:a16="http://schemas.microsoft.com/office/drawing/2014/main" id="{02F405BD-70B4-4968-B606-BE9FD81CEEB0}"/>
              </a:ext>
            </a:extLst>
          </p:cNvPr>
          <p:cNvSpPr>
            <a:spLocks noGrp="1"/>
          </p:cNvSpPr>
          <p:nvPr>
            <p:ph sz="quarter" idx="42" hasCustomPrompt="1"/>
          </p:nvPr>
        </p:nvSpPr>
        <p:spPr>
          <a:xfrm>
            <a:off x="727148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4"/>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22" name="Content Placeholder 6">
            <a:extLst>
              <a:ext uri="{FF2B5EF4-FFF2-40B4-BE49-F238E27FC236}">
                <a16:creationId xmlns:a16="http://schemas.microsoft.com/office/drawing/2014/main" id="{93F8E3F3-547F-4E3C-AEBB-5B14BED3E301}"/>
              </a:ext>
            </a:extLst>
          </p:cNvPr>
          <p:cNvSpPr>
            <a:spLocks noGrp="1"/>
          </p:cNvSpPr>
          <p:nvPr>
            <p:ph sz="quarter" idx="43" hasCustomPrompt="1"/>
          </p:nvPr>
        </p:nvSpPr>
        <p:spPr>
          <a:xfrm>
            <a:off x="940835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23" name="Content Placeholder 6">
            <a:extLst>
              <a:ext uri="{FF2B5EF4-FFF2-40B4-BE49-F238E27FC236}">
                <a16:creationId xmlns:a16="http://schemas.microsoft.com/office/drawing/2014/main" id="{1B39E7EA-B801-4F6B-8A42-142F2B6D249F}"/>
              </a:ext>
            </a:extLst>
          </p:cNvPr>
          <p:cNvSpPr>
            <a:spLocks noGrp="1"/>
          </p:cNvSpPr>
          <p:nvPr>
            <p:ph sz="quarter" idx="44" hasCustomPrompt="1"/>
          </p:nvPr>
        </p:nvSpPr>
        <p:spPr>
          <a:xfrm>
            <a:off x="940835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5"/>
                </a:solidFill>
                <a:latin typeface="+mn-lt"/>
              </a:defRPr>
            </a:lvl1pPr>
          </a:lstStyle>
          <a:p>
            <a:r>
              <a:rPr lang="en-US">
                <a:latin typeface="Calibri" panose="020F0502020204030204" pitchFamily="34" charset="0"/>
                <a:cs typeface="Calibri" panose="020F0502020204030204" pitchFamily="34" charset="0"/>
              </a:rPr>
              <a:t>Title– 16pt</a:t>
            </a:r>
          </a:p>
        </p:txBody>
      </p:sp>
    </p:spTree>
    <p:extLst>
      <p:ext uri="{BB962C8B-B14F-4D97-AF65-F5344CB8AC3E}">
        <p14:creationId xmlns:p14="http://schemas.microsoft.com/office/powerpoint/2010/main" val="40256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Image and Services Layout">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0B983967-9A59-495D-B346-6691A781E37E}"/>
              </a:ext>
            </a:extLst>
          </p:cNvPr>
          <p:cNvSpPr>
            <a:spLocks noGrp="1"/>
          </p:cNvSpPr>
          <p:nvPr>
            <p:ph sz="quarter" idx="35" hasCustomPrompt="1"/>
          </p:nvPr>
        </p:nvSpPr>
        <p:spPr>
          <a:xfrm>
            <a:off x="5755000" y="4606153"/>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Service explanation – 14 pt.</a:t>
            </a:r>
          </a:p>
        </p:txBody>
      </p:sp>
      <p:sp>
        <p:nvSpPr>
          <p:cNvPr id="7" name="Content Placeholder 19">
            <a:extLst>
              <a:ext uri="{FF2B5EF4-FFF2-40B4-BE49-F238E27FC236}">
                <a16:creationId xmlns:a16="http://schemas.microsoft.com/office/drawing/2014/main" id="{62CEDBB3-91C7-4ED1-85B2-213918A37692}"/>
              </a:ext>
            </a:extLst>
          </p:cNvPr>
          <p:cNvSpPr>
            <a:spLocks noGrp="1"/>
          </p:cNvSpPr>
          <p:nvPr>
            <p:ph sz="quarter" idx="38" hasCustomPrompt="1"/>
          </p:nvPr>
        </p:nvSpPr>
        <p:spPr>
          <a:xfrm>
            <a:off x="612815" y="5124450"/>
            <a:ext cx="3703638" cy="1090613"/>
          </a:xfrm>
          <a:prstGeom prst="rect">
            <a:avLst/>
          </a:prstGeom>
        </p:spPr>
        <p:txBody>
          <a:bodyPr/>
          <a:lstStyle>
            <a:lvl1pPr marL="0" indent="0">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diam</a:t>
            </a:r>
            <a:r>
              <a:rPr lang="en-US"/>
              <a:t> </a:t>
            </a:r>
            <a:r>
              <a:rPr lang="en-US" err="1"/>
              <a:t>tortor</a:t>
            </a:r>
            <a:r>
              <a:rPr lang="en-US"/>
              <a:t>, </a:t>
            </a:r>
            <a:r>
              <a:rPr lang="en-US" err="1"/>
              <a:t>mattis</a:t>
            </a:r>
            <a:r>
              <a:rPr lang="en-US"/>
              <a:t> </a:t>
            </a:r>
            <a:r>
              <a:rPr lang="en-US" err="1"/>
              <a:t>quis</a:t>
            </a:r>
            <a:r>
              <a:rPr lang="en-US"/>
              <a:t> </a:t>
            </a:r>
            <a:r>
              <a:rPr lang="en-US" err="1"/>
              <a:t>dapibus</a:t>
            </a:r>
            <a:r>
              <a:rPr lang="en-US"/>
              <a:t> vitae, </a:t>
            </a:r>
            <a:r>
              <a:rPr lang="en-US" err="1"/>
              <a:t>euismod</a:t>
            </a:r>
            <a:r>
              <a:rPr lang="en-US"/>
              <a:t> non </a:t>
            </a:r>
            <a:r>
              <a:rPr lang="en-US" err="1"/>
              <a:t>purus</a:t>
            </a:r>
            <a:r>
              <a:rPr lang="en-US"/>
              <a:t>. Maecenas </a:t>
            </a:r>
            <a:r>
              <a:rPr lang="en-US" err="1"/>
              <a:t>ut</a:t>
            </a:r>
            <a:r>
              <a:rPr lang="en-US"/>
              <a:t> </a:t>
            </a:r>
            <a:r>
              <a:rPr lang="en-US" err="1"/>
              <a:t>lacus</a:t>
            </a:r>
            <a:r>
              <a:rPr lang="en-US"/>
              <a:t> </a:t>
            </a:r>
            <a:r>
              <a:rPr lang="en-US" err="1"/>
              <a:t>nec</a:t>
            </a:r>
            <a:r>
              <a:rPr lang="en-US"/>
              <a:t> </a:t>
            </a:r>
            <a:r>
              <a:rPr lang="en-US" err="1"/>
              <a:t>mauris</a:t>
            </a:r>
            <a:r>
              <a:rPr lang="en-US"/>
              <a:t> </a:t>
            </a:r>
            <a:r>
              <a:rPr lang="en-US" err="1"/>
              <a:t>feugiat</a:t>
            </a:r>
            <a:r>
              <a:rPr lang="en-US"/>
              <a:t> </a:t>
            </a:r>
            <a:r>
              <a:rPr lang="en-US" err="1"/>
              <a:t>tristique</a:t>
            </a:r>
            <a:r>
              <a:rPr lang="en-US"/>
              <a:t> et in </a:t>
            </a:r>
            <a:r>
              <a:rPr lang="en-US" err="1"/>
              <a:t>metus</a:t>
            </a:r>
            <a:r>
              <a:rPr lang="en-US"/>
              <a:t>. </a:t>
            </a:r>
          </a:p>
        </p:txBody>
      </p:sp>
      <p:sp>
        <p:nvSpPr>
          <p:cNvPr id="8" name="Oval 7">
            <a:extLst>
              <a:ext uri="{FF2B5EF4-FFF2-40B4-BE49-F238E27FC236}">
                <a16:creationId xmlns:a16="http://schemas.microsoft.com/office/drawing/2014/main" id="{17D5B0B2-87A8-4689-B43C-8B4CD04486FA}"/>
              </a:ext>
            </a:extLst>
          </p:cNvPr>
          <p:cNvSpPr>
            <a:spLocks noChangeAspect="1"/>
          </p:cNvSpPr>
          <p:nvPr/>
        </p:nvSpPr>
        <p:spPr>
          <a:xfrm>
            <a:off x="4735803" y="4263253"/>
            <a:ext cx="861197" cy="8611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9" name="Picture Placeholder 4">
            <a:extLst>
              <a:ext uri="{FF2B5EF4-FFF2-40B4-BE49-F238E27FC236}">
                <a16:creationId xmlns:a16="http://schemas.microsoft.com/office/drawing/2014/main" id="{0645E5F2-C612-4CE9-BB90-7F0BF3E8F925}"/>
              </a:ext>
            </a:extLst>
          </p:cNvPr>
          <p:cNvSpPr>
            <a:spLocks noGrp="1"/>
          </p:cNvSpPr>
          <p:nvPr>
            <p:ph type="pic" sz="quarter" idx="49" hasCustomPrompt="1"/>
          </p:nvPr>
        </p:nvSpPr>
        <p:spPr>
          <a:xfrm>
            <a:off x="4899649" y="4427099"/>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10" name="Content Placeholder 6">
            <a:extLst>
              <a:ext uri="{FF2B5EF4-FFF2-40B4-BE49-F238E27FC236}">
                <a16:creationId xmlns:a16="http://schemas.microsoft.com/office/drawing/2014/main" id="{9CFC9860-9443-4BB7-856C-ABFBB341F171}"/>
              </a:ext>
            </a:extLst>
          </p:cNvPr>
          <p:cNvSpPr>
            <a:spLocks noGrp="1"/>
          </p:cNvSpPr>
          <p:nvPr>
            <p:ph sz="quarter" idx="50" hasCustomPrompt="1"/>
          </p:nvPr>
        </p:nvSpPr>
        <p:spPr>
          <a:xfrm>
            <a:off x="5755000" y="5734865"/>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2" name="Oval 11">
            <a:extLst>
              <a:ext uri="{FF2B5EF4-FFF2-40B4-BE49-F238E27FC236}">
                <a16:creationId xmlns:a16="http://schemas.microsoft.com/office/drawing/2014/main" id="{CCAC736D-7D56-4FE0-9995-2AC827782AC9}"/>
              </a:ext>
            </a:extLst>
          </p:cNvPr>
          <p:cNvSpPr>
            <a:spLocks noChangeAspect="1"/>
          </p:cNvSpPr>
          <p:nvPr/>
        </p:nvSpPr>
        <p:spPr>
          <a:xfrm>
            <a:off x="4735803" y="5391965"/>
            <a:ext cx="861197" cy="86119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3" name="Picture Placeholder 4">
            <a:extLst>
              <a:ext uri="{FF2B5EF4-FFF2-40B4-BE49-F238E27FC236}">
                <a16:creationId xmlns:a16="http://schemas.microsoft.com/office/drawing/2014/main" id="{1D5F2F7D-AB50-4ED4-B5CA-A10407B64550}"/>
              </a:ext>
            </a:extLst>
          </p:cNvPr>
          <p:cNvSpPr>
            <a:spLocks noGrp="1"/>
          </p:cNvSpPr>
          <p:nvPr>
            <p:ph type="pic" sz="quarter" idx="52" hasCustomPrompt="1"/>
          </p:nvPr>
        </p:nvSpPr>
        <p:spPr>
          <a:xfrm>
            <a:off x="4899649" y="5555811"/>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14" name="Content Placeholder 6">
            <a:extLst>
              <a:ext uri="{FF2B5EF4-FFF2-40B4-BE49-F238E27FC236}">
                <a16:creationId xmlns:a16="http://schemas.microsoft.com/office/drawing/2014/main" id="{6D80710D-C24B-4651-82CB-DE80F56D175A}"/>
              </a:ext>
            </a:extLst>
          </p:cNvPr>
          <p:cNvSpPr>
            <a:spLocks noGrp="1"/>
          </p:cNvSpPr>
          <p:nvPr>
            <p:ph sz="quarter" idx="53" hasCustomPrompt="1"/>
          </p:nvPr>
        </p:nvSpPr>
        <p:spPr>
          <a:xfrm>
            <a:off x="9408152" y="4606153"/>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6" name="Oval 15">
            <a:extLst>
              <a:ext uri="{FF2B5EF4-FFF2-40B4-BE49-F238E27FC236}">
                <a16:creationId xmlns:a16="http://schemas.microsoft.com/office/drawing/2014/main" id="{1374CAB9-B79F-4F00-BC19-1050E52D0308}"/>
              </a:ext>
            </a:extLst>
          </p:cNvPr>
          <p:cNvSpPr>
            <a:spLocks noChangeAspect="1"/>
          </p:cNvSpPr>
          <p:nvPr/>
        </p:nvSpPr>
        <p:spPr>
          <a:xfrm>
            <a:off x="8388955" y="4263253"/>
            <a:ext cx="861197" cy="86119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7" name="Picture Placeholder 4">
            <a:extLst>
              <a:ext uri="{FF2B5EF4-FFF2-40B4-BE49-F238E27FC236}">
                <a16:creationId xmlns:a16="http://schemas.microsoft.com/office/drawing/2014/main" id="{523DFFAF-F8E4-479C-B921-A1F51AB04918}"/>
              </a:ext>
            </a:extLst>
          </p:cNvPr>
          <p:cNvSpPr>
            <a:spLocks noGrp="1"/>
          </p:cNvSpPr>
          <p:nvPr>
            <p:ph type="pic" sz="quarter" idx="55" hasCustomPrompt="1"/>
          </p:nvPr>
        </p:nvSpPr>
        <p:spPr>
          <a:xfrm>
            <a:off x="8552801" y="4427099"/>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18" name="Content Placeholder 6">
            <a:extLst>
              <a:ext uri="{FF2B5EF4-FFF2-40B4-BE49-F238E27FC236}">
                <a16:creationId xmlns:a16="http://schemas.microsoft.com/office/drawing/2014/main" id="{067F7FF0-2FE4-4014-B6C3-79F027035E8A}"/>
              </a:ext>
            </a:extLst>
          </p:cNvPr>
          <p:cNvSpPr>
            <a:spLocks noGrp="1"/>
          </p:cNvSpPr>
          <p:nvPr>
            <p:ph sz="quarter" idx="56" hasCustomPrompt="1"/>
          </p:nvPr>
        </p:nvSpPr>
        <p:spPr>
          <a:xfrm>
            <a:off x="9408152" y="5734865"/>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20" name="Oval 19">
            <a:extLst>
              <a:ext uri="{FF2B5EF4-FFF2-40B4-BE49-F238E27FC236}">
                <a16:creationId xmlns:a16="http://schemas.microsoft.com/office/drawing/2014/main" id="{D6E34491-EF39-4630-BB1F-DCEEDD0DD9AE}"/>
              </a:ext>
            </a:extLst>
          </p:cNvPr>
          <p:cNvSpPr>
            <a:spLocks noChangeAspect="1"/>
          </p:cNvSpPr>
          <p:nvPr/>
        </p:nvSpPr>
        <p:spPr>
          <a:xfrm>
            <a:off x="8388955" y="5391965"/>
            <a:ext cx="861197" cy="861197"/>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1" name="Picture Placeholder 4">
            <a:extLst>
              <a:ext uri="{FF2B5EF4-FFF2-40B4-BE49-F238E27FC236}">
                <a16:creationId xmlns:a16="http://schemas.microsoft.com/office/drawing/2014/main" id="{0B4E36FA-51D8-4105-924A-B010D7AB252E}"/>
              </a:ext>
            </a:extLst>
          </p:cNvPr>
          <p:cNvSpPr>
            <a:spLocks noGrp="1"/>
          </p:cNvSpPr>
          <p:nvPr>
            <p:ph type="pic" sz="quarter" idx="58" hasCustomPrompt="1"/>
          </p:nvPr>
        </p:nvSpPr>
        <p:spPr>
          <a:xfrm>
            <a:off x="8552801" y="5555811"/>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22" name="Picture Placeholder 16">
            <a:extLst>
              <a:ext uri="{FF2B5EF4-FFF2-40B4-BE49-F238E27FC236}">
                <a16:creationId xmlns:a16="http://schemas.microsoft.com/office/drawing/2014/main" id="{475051D4-63CF-48D6-966B-7BAA0085C471}"/>
              </a:ext>
            </a:extLst>
          </p:cNvPr>
          <p:cNvSpPr>
            <a:spLocks noGrp="1"/>
          </p:cNvSpPr>
          <p:nvPr>
            <p:ph type="pic" sz="quarter" idx="37" hasCustomPrompt="1"/>
          </p:nvPr>
        </p:nvSpPr>
        <p:spPr>
          <a:xfrm>
            <a:off x="0" y="0"/>
            <a:ext cx="12192000" cy="3770313"/>
          </a:xfrm>
          <a:prstGeom prst="rect">
            <a:avLst/>
          </a:prstGeom>
        </p:spPr>
        <p:txBody>
          <a:bodyPr anchor="ctr"/>
          <a:lstStyle>
            <a:lvl1pPr marL="0" indent="0" algn="ctr">
              <a:buNone/>
              <a:defRPr sz="1800">
                <a:solidFill>
                  <a:schemeClr val="tx1"/>
                </a:solidFill>
              </a:defRPr>
            </a:lvl1pPr>
          </a:lstStyle>
          <a:p>
            <a:r>
              <a:rPr lang="en-US" dirty="0"/>
              <a:t>Click on icon to add picture or drag and drop on the area</a:t>
            </a:r>
          </a:p>
        </p:txBody>
      </p:sp>
      <p:sp>
        <p:nvSpPr>
          <p:cNvPr id="23" name="Heading 4">
            <a:extLst>
              <a:ext uri="{FF2B5EF4-FFF2-40B4-BE49-F238E27FC236}">
                <a16:creationId xmlns:a16="http://schemas.microsoft.com/office/drawing/2014/main" id="{3ABEC76F-5445-4228-8A38-531DC2B9A0BD}"/>
              </a:ext>
            </a:extLst>
          </p:cNvPr>
          <p:cNvSpPr>
            <a:spLocks noGrp="1"/>
          </p:cNvSpPr>
          <p:nvPr>
            <p:ph type="body" sz="quarter" idx="60" hasCustomPrompt="1"/>
          </p:nvPr>
        </p:nvSpPr>
        <p:spPr>
          <a:xfrm>
            <a:off x="9408152" y="5288296"/>
            <a:ext cx="2203130" cy="415925"/>
          </a:xfrm>
          <a:prstGeom prst="rect">
            <a:avLst/>
          </a:prstGeom>
        </p:spPr>
        <p:txBody>
          <a:bodyPr anchor="ctr" anchorCtr="0">
            <a:normAutofit/>
          </a:bodyPr>
          <a:lstStyle>
            <a:lvl1pPr algn="l">
              <a:defRPr sz="1600">
                <a:solidFill>
                  <a:schemeClr val="accent6"/>
                </a:solidFill>
                <a:latin typeface="+mj-lt"/>
              </a:defRPr>
            </a:lvl1pPr>
            <a:lvl2pPr marL="0" indent="0">
              <a:buNone/>
              <a:defRPr/>
            </a:lvl2pPr>
          </a:lstStyle>
          <a:p>
            <a:pPr lvl="0"/>
            <a:r>
              <a:rPr lang="en-US" dirty="0"/>
              <a:t>Heading 4</a:t>
            </a:r>
          </a:p>
        </p:txBody>
      </p:sp>
      <p:sp>
        <p:nvSpPr>
          <p:cNvPr id="25" name="Heading 3">
            <a:extLst>
              <a:ext uri="{FF2B5EF4-FFF2-40B4-BE49-F238E27FC236}">
                <a16:creationId xmlns:a16="http://schemas.microsoft.com/office/drawing/2014/main" id="{7A1F2F9D-65B5-4FF6-9B91-1542B8573B51}"/>
              </a:ext>
            </a:extLst>
          </p:cNvPr>
          <p:cNvSpPr>
            <a:spLocks noGrp="1"/>
          </p:cNvSpPr>
          <p:nvPr>
            <p:ph type="body" sz="quarter" idx="45" hasCustomPrompt="1"/>
          </p:nvPr>
        </p:nvSpPr>
        <p:spPr>
          <a:xfrm>
            <a:off x="5754999" y="5288296"/>
            <a:ext cx="2182833" cy="415925"/>
          </a:xfrm>
          <a:prstGeom prst="rect">
            <a:avLst/>
          </a:prstGeom>
        </p:spPr>
        <p:txBody>
          <a:bodyPr anchor="ctr" anchorCtr="0">
            <a:normAutofit/>
          </a:bodyPr>
          <a:lstStyle>
            <a:lvl1pPr algn="l">
              <a:defRPr sz="1600">
                <a:solidFill>
                  <a:schemeClr val="accent2"/>
                </a:solidFill>
                <a:latin typeface="+mj-lt"/>
              </a:defRPr>
            </a:lvl1pPr>
            <a:lvl2pPr marL="0" indent="0">
              <a:buNone/>
              <a:defRPr/>
            </a:lvl2pPr>
          </a:lstStyle>
          <a:p>
            <a:pPr lvl="0"/>
            <a:r>
              <a:rPr lang="en-US" dirty="0"/>
              <a:t>Heading 3</a:t>
            </a:r>
          </a:p>
        </p:txBody>
      </p:sp>
      <p:sp>
        <p:nvSpPr>
          <p:cNvPr id="24" name="Heading 2">
            <a:extLst>
              <a:ext uri="{FF2B5EF4-FFF2-40B4-BE49-F238E27FC236}">
                <a16:creationId xmlns:a16="http://schemas.microsoft.com/office/drawing/2014/main" id="{9E0EFD2D-EC38-4031-B49D-73B2AB728356}"/>
              </a:ext>
            </a:extLst>
          </p:cNvPr>
          <p:cNvSpPr>
            <a:spLocks noGrp="1"/>
          </p:cNvSpPr>
          <p:nvPr>
            <p:ph type="body" sz="quarter" idx="46" hasCustomPrompt="1"/>
          </p:nvPr>
        </p:nvSpPr>
        <p:spPr>
          <a:xfrm>
            <a:off x="9408152" y="4172765"/>
            <a:ext cx="2203130" cy="415925"/>
          </a:xfrm>
          <a:prstGeom prst="rect">
            <a:avLst/>
          </a:prstGeom>
        </p:spPr>
        <p:txBody>
          <a:bodyPr anchor="ctr" anchorCtr="0">
            <a:normAutofit/>
          </a:bodyPr>
          <a:lstStyle>
            <a:lvl1pPr algn="l">
              <a:defRPr sz="1600">
                <a:solidFill>
                  <a:schemeClr val="accent4"/>
                </a:solidFill>
                <a:latin typeface="+mj-lt"/>
              </a:defRPr>
            </a:lvl1pPr>
            <a:lvl2pPr marL="0" indent="0">
              <a:buNone/>
              <a:defRPr/>
            </a:lvl2pPr>
          </a:lstStyle>
          <a:p>
            <a:pPr lvl="0"/>
            <a:r>
              <a:rPr lang="en-US" dirty="0"/>
              <a:t>Heading 2</a:t>
            </a:r>
          </a:p>
        </p:txBody>
      </p:sp>
      <p:sp>
        <p:nvSpPr>
          <p:cNvPr id="26" name="Heading 1">
            <a:extLst>
              <a:ext uri="{FF2B5EF4-FFF2-40B4-BE49-F238E27FC236}">
                <a16:creationId xmlns:a16="http://schemas.microsoft.com/office/drawing/2014/main" id="{24E79F2B-E62E-44E6-986B-C377E667D558}"/>
              </a:ext>
            </a:extLst>
          </p:cNvPr>
          <p:cNvSpPr>
            <a:spLocks noGrp="1"/>
          </p:cNvSpPr>
          <p:nvPr>
            <p:ph type="body" sz="quarter" idx="44" hasCustomPrompt="1"/>
          </p:nvPr>
        </p:nvSpPr>
        <p:spPr>
          <a:xfrm>
            <a:off x="5755000" y="4157673"/>
            <a:ext cx="2223204" cy="415925"/>
          </a:xfrm>
          <a:prstGeom prst="rect">
            <a:avLst/>
          </a:prstGeom>
        </p:spPr>
        <p:txBody>
          <a:bodyPr anchor="ctr" anchorCtr="0">
            <a:normAutofit/>
          </a:bodyPr>
          <a:lstStyle>
            <a:lvl1pPr algn="l">
              <a:defRPr sz="1600">
                <a:solidFill>
                  <a:schemeClr val="tx2"/>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071C79EF-91E7-4D00-BB3E-6393D4D6006E}"/>
              </a:ext>
            </a:extLst>
          </p:cNvPr>
          <p:cNvSpPr>
            <a:spLocks noGrp="1"/>
          </p:cNvSpPr>
          <p:nvPr>
            <p:ph type="title"/>
          </p:nvPr>
        </p:nvSpPr>
        <p:spPr>
          <a:xfrm>
            <a:off x="612815" y="3817305"/>
            <a:ext cx="3712237" cy="1250004"/>
          </a:xfrm>
        </p:spPr>
        <p:txBody>
          <a:bodyPr>
            <a:normAutofit/>
          </a:bodyPr>
          <a:lstStyle>
            <a:lvl1pPr>
              <a:defRPr sz="2400" b="0"/>
            </a:lvl1pPr>
          </a:lstStyle>
          <a:p>
            <a:r>
              <a:rPr lang="en-US" dirty="0"/>
              <a:t>Click to edit Master title style</a:t>
            </a:r>
          </a:p>
        </p:txBody>
      </p:sp>
    </p:spTree>
    <p:extLst>
      <p:ext uri="{BB962C8B-B14F-4D97-AF65-F5344CB8AC3E}">
        <p14:creationId xmlns:p14="http://schemas.microsoft.com/office/powerpoint/2010/main" val="3406522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8"/>
                                        </p:tgtEl>
                                        <p:attrNameLst>
                                          <p:attrName>style.visibility</p:attrName>
                                        </p:attrNameLst>
                                      </p:cBhvr>
                                      <p:to>
                                        <p:strVal val="visible"/>
                                      </p:to>
                                    </p:set>
                                    <p:anim calcmode="lin" valueType="num">
                                      <p:cBhvr>
                                        <p:cTn id="7" dur="800" fill="hold"/>
                                        <p:tgtEl>
                                          <p:spTgt spid="8"/>
                                        </p:tgtEl>
                                        <p:attrNameLst>
                                          <p:attrName>ppt_w</p:attrName>
                                        </p:attrNameLst>
                                      </p:cBhvr>
                                      <p:tavLst>
                                        <p:tav tm="0">
                                          <p:val>
                                            <p:fltVal val="0"/>
                                          </p:val>
                                        </p:tav>
                                        <p:tav tm="100000">
                                          <p:val>
                                            <p:strVal val="#ppt_w"/>
                                          </p:val>
                                        </p:tav>
                                      </p:tavLst>
                                    </p:anim>
                                    <p:anim calcmode="lin" valueType="num">
                                      <p:cBhvr>
                                        <p:cTn id="8" dur="800" fill="hold"/>
                                        <p:tgtEl>
                                          <p:spTgt spid="8"/>
                                        </p:tgtEl>
                                        <p:attrNameLst>
                                          <p:attrName>ppt_h</p:attrName>
                                        </p:attrNameLst>
                                      </p:cBhvr>
                                      <p:tavLst>
                                        <p:tav tm="0">
                                          <p:val>
                                            <p:fltVal val="0"/>
                                          </p:val>
                                        </p:tav>
                                        <p:tav tm="100000">
                                          <p:val>
                                            <p:strVal val="#ppt_h"/>
                                          </p:val>
                                        </p:tav>
                                      </p:tavLst>
                                    </p:anim>
                                    <p:animEffect transition="in" filter="fade">
                                      <p:cBhvr>
                                        <p:cTn id="9" dur="800"/>
                                        <p:tgtEl>
                                          <p:spTgt spid="8"/>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800" fill="hold"/>
                                        <p:tgtEl>
                                          <p:spTgt spid="12"/>
                                        </p:tgtEl>
                                        <p:attrNameLst>
                                          <p:attrName>ppt_w</p:attrName>
                                        </p:attrNameLst>
                                      </p:cBhvr>
                                      <p:tavLst>
                                        <p:tav tm="0">
                                          <p:val>
                                            <p:fltVal val="0"/>
                                          </p:val>
                                        </p:tav>
                                        <p:tav tm="100000">
                                          <p:val>
                                            <p:strVal val="#ppt_w"/>
                                          </p:val>
                                        </p:tav>
                                      </p:tavLst>
                                    </p:anim>
                                    <p:anim calcmode="lin" valueType="num">
                                      <p:cBhvr>
                                        <p:cTn id="13" dur="800" fill="hold"/>
                                        <p:tgtEl>
                                          <p:spTgt spid="12"/>
                                        </p:tgtEl>
                                        <p:attrNameLst>
                                          <p:attrName>ppt_h</p:attrName>
                                        </p:attrNameLst>
                                      </p:cBhvr>
                                      <p:tavLst>
                                        <p:tav tm="0">
                                          <p:val>
                                            <p:fltVal val="0"/>
                                          </p:val>
                                        </p:tav>
                                        <p:tav tm="100000">
                                          <p:val>
                                            <p:strVal val="#ppt_h"/>
                                          </p:val>
                                        </p:tav>
                                      </p:tavLst>
                                    </p:anim>
                                    <p:animEffect transition="in" filter="fade">
                                      <p:cBhvr>
                                        <p:cTn id="14" dur="800"/>
                                        <p:tgtEl>
                                          <p:spTgt spid="12"/>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800" fill="hold"/>
                                        <p:tgtEl>
                                          <p:spTgt spid="16"/>
                                        </p:tgtEl>
                                        <p:attrNameLst>
                                          <p:attrName>ppt_w</p:attrName>
                                        </p:attrNameLst>
                                      </p:cBhvr>
                                      <p:tavLst>
                                        <p:tav tm="0">
                                          <p:val>
                                            <p:fltVal val="0"/>
                                          </p:val>
                                        </p:tav>
                                        <p:tav tm="100000">
                                          <p:val>
                                            <p:strVal val="#ppt_w"/>
                                          </p:val>
                                        </p:tav>
                                      </p:tavLst>
                                    </p:anim>
                                    <p:anim calcmode="lin" valueType="num">
                                      <p:cBhvr>
                                        <p:cTn id="18" dur="800" fill="hold"/>
                                        <p:tgtEl>
                                          <p:spTgt spid="16"/>
                                        </p:tgtEl>
                                        <p:attrNameLst>
                                          <p:attrName>ppt_h</p:attrName>
                                        </p:attrNameLst>
                                      </p:cBhvr>
                                      <p:tavLst>
                                        <p:tav tm="0">
                                          <p:val>
                                            <p:fltVal val="0"/>
                                          </p:val>
                                        </p:tav>
                                        <p:tav tm="100000">
                                          <p:val>
                                            <p:strVal val="#ppt_h"/>
                                          </p:val>
                                        </p:tav>
                                      </p:tavLst>
                                    </p:anim>
                                    <p:animEffect transition="in" filter="fade">
                                      <p:cBhvr>
                                        <p:cTn id="19" dur="800"/>
                                        <p:tgtEl>
                                          <p:spTgt spid="16"/>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0"/>
                                        </p:tgtEl>
                                        <p:attrNameLst>
                                          <p:attrName>style.visibility</p:attrName>
                                        </p:attrNameLst>
                                      </p:cBhvr>
                                      <p:to>
                                        <p:strVal val="visible"/>
                                      </p:to>
                                    </p:set>
                                    <p:anim calcmode="lin" valueType="num">
                                      <p:cBhvr>
                                        <p:cTn id="22" dur="800" fill="hold"/>
                                        <p:tgtEl>
                                          <p:spTgt spid="20"/>
                                        </p:tgtEl>
                                        <p:attrNameLst>
                                          <p:attrName>ppt_w</p:attrName>
                                        </p:attrNameLst>
                                      </p:cBhvr>
                                      <p:tavLst>
                                        <p:tav tm="0">
                                          <p:val>
                                            <p:fltVal val="0"/>
                                          </p:val>
                                        </p:tav>
                                        <p:tav tm="100000">
                                          <p:val>
                                            <p:strVal val="#ppt_w"/>
                                          </p:val>
                                        </p:tav>
                                      </p:tavLst>
                                    </p:anim>
                                    <p:anim calcmode="lin" valueType="num">
                                      <p:cBhvr>
                                        <p:cTn id="23" dur="800" fill="hold"/>
                                        <p:tgtEl>
                                          <p:spTgt spid="20"/>
                                        </p:tgtEl>
                                        <p:attrNameLst>
                                          <p:attrName>ppt_h</p:attrName>
                                        </p:attrNameLst>
                                      </p:cBhvr>
                                      <p:tavLst>
                                        <p:tav tm="0">
                                          <p:val>
                                            <p:fltVal val="0"/>
                                          </p:val>
                                        </p:tav>
                                        <p:tav tm="100000">
                                          <p:val>
                                            <p:strVal val="#ppt_h"/>
                                          </p:val>
                                        </p:tav>
                                      </p:tavLst>
                                    </p:anim>
                                    <p:animEffect transition="in" filter="fade">
                                      <p:cBhvr>
                                        <p:cTn id="24"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20" grpId="0" animBg="1"/>
    </p:bldLst>
  </p:timing>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Color Pal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C9A5-94E3-44D9-BBC1-473057F56987}"/>
              </a:ext>
            </a:extLst>
          </p:cNvPr>
          <p:cNvSpPr>
            <a:spLocks noGrp="1"/>
          </p:cNvSpPr>
          <p:nvPr>
            <p:ph type="title"/>
          </p:nvPr>
        </p:nvSpPr>
        <p:spPr/>
        <p:txBody>
          <a:bodyPr/>
          <a:lstStyle/>
          <a:p>
            <a:r>
              <a:rPr lang="en-US"/>
              <a:t>Click to edit Master title style</a:t>
            </a:r>
          </a:p>
        </p:txBody>
      </p:sp>
      <p:sp>
        <p:nvSpPr>
          <p:cNvPr id="3" name="Rounded Rectangle 5">
            <a:extLst>
              <a:ext uri="{FF2B5EF4-FFF2-40B4-BE49-F238E27FC236}">
                <a16:creationId xmlns:a16="http://schemas.microsoft.com/office/drawing/2014/main" id="{40F1B1B8-ADD7-4480-851D-4B43387271CE}"/>
              </a:ext>
            </a:extLst>
          </p:cNvPr>
          <p:cNvSpPr/>
          <p:nvPr/>
        </p:nvSpPr>
        <p:spPr>
          <a:xfrm>
            <a:off x="3369245" y="2175195"/>
            <a:ext cx="870305" cy="870301"/>
          </a:xfrm>
          <a:prstGeom prst="roundRect">
            <a:avLst>
              <a:gd name="adj" fmla="val 20519"/>
            </a:avLst>
          </a:prstGeom>
          <a:solidFill>
            <a:schemeClr val="tx2"/>
          </a:solidFill>
          <a:ln>
            <a:noFill/>
          </a:ln>
        </p:spPr>
        <p:txBody>
          <a:bodyPr vert="horz" wrap="square" lIns="121460" tIns="60731" rIns="121460" bIns="60731" numCol="1" anchor="t" anchorCtr="0" compatLnSpc="1">
            <a:prstTxWarp prst="textNoShape">
              <a:avLst/>
            </a:prstTxWarp>
          </a:bodyPr>
          <a:lstStyle/>
          <a:p>
            <a:pPr lvl="0"/>
            <a:endParaRPr lang="en-US" sz="3187">
              <a:solidFill>
                <a:schemeClr val="tx1"/>
              </a:solidFill>
              <a:latin typeface="Calibri" panose="020F0502020204030204" pitchFamily="34" charset="0"/>
              <a:cs typeface="Calibri" panose="020F0502020204030204" pitchFamily="34" charset="0"/>
            </a:endParaRPr>
          </a:p>
        </p:txBody>
      </p:sp>
      <p:sp>
        <p:nvSpPr>
          <p:cNvPr id="4" name="Rounded Rectangle 6">
            <a:extLst>
              <a:ext uri="{FF2B5EF4-FFF2-40B4-BE49-F238E27FC236}">
                <a16:creationId xmlns:a16="http://schemas.microsoft.com/office/drawing/2014/main" id="{A2A6CEE3-71CD-421F-B609-D2EE90DFAB02}"/>
              </a:ext>
            </a:extLst>
          </p:cNvPr>
          <p:cNvSpPr/>
          <p:nvPr/>
        </p:nvSpPr>
        <p:spPr>
          <a:xfrm>
            <a:off x="7834939" y="2211589"/>
            <a:ext cx="870305" cy="870301"/>
          </a:xfrm>
          <a:prstGeom prst="roundRect">
            <a:avLst>
              <a:gd name="adj" fmla="val 25054"/>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87">
              <a:latin typeface="Calibri" panose="020F0502020204030204" pitchFamily="34" charset="0"/>
              <a:cs typeface="Calibri" panose="020F0502020204030204" pitchFamily="34" charset="0"/>
            </a:endParaRPr>
          </a:p>
        </p:txBody>
      </p:sp>
      <p:sp>
        <p:nvSpPr>
          <p:cNvPr id="5" name="Rounded Rectangle 4">
            <a:extLst>
              <a:ext uri="{FF2B5EF4-FFF2-40B4-BE49-F238E27FC236}">
                <a16:creationId xmlns:a16="http://schemas.microsoft.com/office/drawing/2014/main" id="{77D9330C-62A6-4CBF-A643-678AE11F3CC0}"/>
              </a:ext>
            </a:extLst>
          </p:cNvPr>
          <p:cNvSpPr/>
          <p:nvPr/>
        </p:nvSpPr>
        <p:spPr>
          <a:xfrm>
            <a:off x="4853554" y="2175913"/>
            <a:ext cx="870305" cy="870301"/>
          </a:xfrm>
          <a:prstGeom prst="roundRect">
            <a:avLst>
              <a:gd name="adj" fmla="val 2429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87">
              <a:latin typeface="Calibri" panose="020F0502020204030204" pitchFamily="34" charset="0"/>
              <a:cs typeface="Calibri" panose="020F0502020204030204" pitchFamily="34" charset="0"/>
            </a:endParaRPr>
          </a:p>
        </p:txBody>
      </p:sp>
      <p:cxnSp>
        <p:nvCxnSpPr>
          <p:cNvPr id="6" name="Connector: Elbow 5">
            <a:extLst>
              <a:ext uri="{FF2B5EF4-FFF2-40B4-BE49-F238E27FC236}">
                <a16:creationId xmlns:a16="http://schemas.microsoft.com/office/drawing/2014/main" id="{B7E141DE-5ED4-4B10-AB3C-A104C4EAD86E}"/>
              </a:ext>
            </a:extLst>
          </p:cNvPr>
          <p:cNvCxnSpPr>
            <a:stCxn id="3" idx="1"/>
            <a:endCxn id="4" idx="3"/>
          </p:cNvCxnSpPr>
          <p:nvPr/>
        </p:nvCxnSpPr>
        <p:spPr>
          <a:xfrm rot="10800000" flipH="1" flipV="1">
            <a:off x="3369244" y="2610346"/>
            <a:ext cx="5335999" cy="36394"/>
          </a:xfrm>
          <a:prstGeom prst="bentConnector5">
            <a:avLst>
              <a:gd name="adj1" fmla="val -4284"/>
              <a:gd name="adj2" fmla="val -2320633"/>
              <a:gd name="adj3" fmla="val 104284"/>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E510953-77D7-483D-81B8-97A02717BA79}"/>
              </a:ext>
            </a:extLst>
          </p:cNvPr>
          <p:cNvSpPr txBox="1"/>
          <p:nvPr/>
        </p:nvSpPr>
        <p:spPr>
          <a:xfrm>
            <a:off x="4995676" y="1546282"/>
            <a:ext cx="2010444" cy="369332"/>
          </a:xfrm>
          <a:prstGeom prst="rect">
            <a:avLst/>
          </a:prstGeom>
          <a:solidFill>
            <a:schemeClr val="bg1"/>
          </a:solidFill>
        </p:spPr>
        <p:txBody>
          <a:bodyPr wrap="square" rtlCol="0">
            <a:spAutoFit/>
          </a:bodyPr>
          <a:lstStyle/>
          <a:p>
            <a:pPr algn="ctr"/>
            <a:r>
              <a:rPr lang="en-US"/>
              <a:t>Primary Colors</a:t>
            </a:r>
          </a:p>
        </p:txBody>
      </p:sp>
      <p:sp>
        <p:nvSpPr>
          <p:cNvPr id="8" name="Rounded Rectangle 4">
            <a:extLst>
              <a:ext uri="{FF2B5EF4-FFF2-40B4-BE49-F238E27FC236}">
                <a16:creationId xmlns:a16="http://schemas.microsoft.com/office/drawing/2014/main" id="{FB40E345-2019-49FE-9C38-D28F64D88887}"/>
              </a:ext>
            </a:extLst>
          </p:cNvPr>
          <p:cNvSpPr/>
          <p:nvPr/>
        </p:nvSpPr>
        <p:spPr>
          <a:xfrm>
            <a:off x="4945708" y="3966305"/>
            <a:ext cx="870305" cy="870301"/>
          </a:xfrm>
          <a:prstGeom prst="roundRect">
            <a:avLst>
              <a:gd name="adj" fmla="val 24298"/>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187">
              <a:latin typeface="Calibri" panose="020F0502020204030204" pitchFamily="34" charset="0"/>
              <a:cs typeface="Calibri" panose="020F0502020204030204" pitchFamily="34" charset="0"/>
            </a:endParaRPr>
          </a:p>
        </p:txBody>
      </p:sp>
      <p:sp>
        <p:nvSpPr>
          <p:cNvPr id="9" name="Rounded Rectangle 5">
            <a:extLst>
              <a:ext uri="{FF2B5EF4-FFF2-40B4-BE49-F238E27FC236}">
                <a16:creationId xmlns:a16="http://schemas.microsoft.com/office/drawing/2014/main" id="{1F08C83D-B023-47D7-A661-A2BBDEFD3018}"/>
              </a:ext>
            </a:extLst>
          </p:cNvPr>
          <p:cNvSpPr/>
          <p:nvPr/>
        </p:nvSpPr>
        <p:spPr>
          <a:xfrm>
            <a:off x="3572733" y="3965587"/>
            <a:ext cx="870305" cy="870301"/>
          </a:xfrm>
          <a:prstGeom prst="roundRect">
            <a:avLst>
              <a:gd name="adj" fmla="val 20519"/>
            </a:avLst>
          </a:prstGeom>
          <a:solidFill>
            <a:schemeClr val="accent1"/>
          </a:solidFill>
          <a:ln>
            <a:noFill/>
          </a:ln>
        </p:spPr>
        <p:txBody>
          <a:bodyPr vert="horz" wrap="square" lIns="121460" tIns="60731" rIns="121460" bIns="60731" numCol="1" anchor="t" anchorCtr="0" compatLnSpc="1">
            <a:prstTxWarp prst="textNoShape">
              <a:avLst/>
            </a:prstTxWarp>
          </a:bodyPr>
          <a:lstStyle/>
          <a:p>
            <a:pPr lvl="0"/>
            <a:endParaRPr lang="en-US" sz="3187">
              <a:solidFill>
                <a:schemeClr val="tx1"/>
              </a:solidFill>
              <a:latin typeface="Calibri" panose="020F0502020204030204" pitchFamily="34" charset="0"/>
              <a:cs typeface="Calibri" panose="020F0502020204030204" pitchFamily="34" charset="0"/>
            </a:endParaRPr>
          </a:p>
        </p:txBody>
      </p:sp>
      <p:sp>
        <p:nvSpPr>
          <p:cNvPr id="10" name="Rounded Rectangle 6">
            <a:extLst>
              <a:ext uri="{FF2B5EF4-FFF2-40B4-BE49-F238E27FC236}">
                <a16:creationId xmlns:a16="http://schemas.microsoft.com/office/drawing/2014/main" id="{2794A1F3-4BE9-4602-B0D8-EDF8260F9D19}"/>
              </a:ext>
            </a:extLst>
          </p:cNvPr>
          <p:cNvSpPr/>
          <p:nvPr/>
        </p:nvSpPr>
        <p:spPr>
          <a:xfrm>
            <a:off x="7691659" y="3966304"/>
            <a:ext cx="870305" cy="870301"/>
          </a:xfrm>
          <a:prstGeom prst="roundRect">
            <a:avLst>
              <a:gd name="adj" fmla="val 25054"/>
            </a:avLst>
          </a:prstGeom>
          <a:solidFill>
            <a:schemeClr val="tx1"/>
          </a:solidFill>
          <a:ln>
            <a:noFill/>
          </a:ln>
        </p:spPr>
        <p:txBody>
          <a:bodyPr vert="horz" wrap="square" lIns="121920" tIns="60960" rIns="121920" bIns="60960" numCol="1" anchor="t" anchorCtr="0" compatLnSpc="1">
            <a:prstTxWarp prst="textNoShape">
              <a:avLst/>
            </a:prstTxWarp>
          </a:bodyPr>
          <a:lstStyle/>
          <a:p>
            <a:pPr lvl="0"/>
            <a:endParaRPr lang="en-US" sz="3200"/>
          </a:p>
        </p:txBody>
      </p:sp>
      <p:sp>
        <p:nvSpPr>
          <p:cNvPr id="11" name="Rounded Rectangle 4">
            <a:extLst>
              <a:ext uri="{FF2B5EF4-FFF2-40B4-BE49-F238E27FC236}">
                <a16:creationId xmlns:a16="http://schemas.microsoft.com/office/drawing/2014/main" id="{89230EFF-A32B-45CC-8448-B3066CFBAAF2}"/>
              </a:ext>
            </a:extLst>
          </p:cNvPr>
          <p:cNvSpPr/>
          <p:nvPr/>
        </p:nvSpPr>
        <p:spPr>
          <a:xfrm>
            <a:off x="6318683" y="3966305"/>
            <a:ext cx="870305" cy="870301"/>
          </a:xfrm>
          <a:prstGeom prst="roundRect">
            <a:avLst>
              <a:gd name="adj" fmla="val 24298"/>
            </a:avLst>
          </a:prstGeom>
          <a:solidFill>
            <a:schemeClr val="accent5"/>
          </a:solidFill>
          <a:ln>
            <a:noFill/>
          </a:ln>
        </p:spPr>
        <p:txBody>
          <a:bodyPr vert="horz" wrap="square" lIns="121920" tIns="60960" rIns="121920" bIns="60960" numCol="1" anchor="t" anchorCtr="0" compatLnSpc="1">
            <a:prstTxWarp prst="textNoShape">
              <a:avLst/>
            </a:prstTxWarp>
          </a:bodyPr>
          <a:lstStyle/>
          <a:p>
            <a:pPr lvl="0"/>
            <a:endParaRPr lang="en-US" sz="3200">
              <a:solidFill>
                <a:schemeClr val="tx1"/>
              </a:solidFill>
            </a:endParaRPr>
          </a:p>
        </p:txBody>
      </p:sp>
      <p:cxnSp>
        <p:nvCxnSpPr>
          <p:cNvPr id="12" name="Connector: Elbow 11">
            <a:extLst>
              <a:ext uri="{FF2B5EF4-FFF2-40B4-BE49-F238E27FC236}">
                <a16:creationId xmlns:a16="http://schemas.microsoft.com/office/drawing/2014/main" id="{6D7D1ABB-E738-4111-BE86-703E5200A611}"/>
              </a:ext>
            </a:extLst>
          </p:cNvPr>
          <p:cNvCxnSpPr>
            <a:stCxn id="9" idx="1"/>
            <a:endCxn id="10" idx="3"/>
          </p:cNvCxnSpPr>
          <p:nvPr/>
        </p:nvCxnSpPr>
        <p:spPr>
          <a:xfrm rot="10800000" flipH="1" flipV="1">
            <a:off x="3572732" y="4400737"/>
            <a:ext cx="4989231" cy="717"/>
          </a:xfrm>
          <a:prstGeom prst="bentConnector5">
            <a:avLst>
              <a:gd name="adj1" fmla="val -4582"/>
              <a:gd name="adj2" fmla="val -120304184"/>
              <a:gd name="adj3" fmla="val 10458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987FE57-BEF7-43B6-B64C-88FAA444A3AE}"/>
              </a:ext>
            </a:extLst>
          </p:cNvPr>
          <p:cNvSpPr txBox="1"/>
          <p:nvPr/>
        </p:nvSpPr>
        <p:spPr>
          <a:xfrm>
            <a:off x="4872046" y="3336674"/>
            <a:ext cx="2397434" cy="369332"/>
          </a:xfrm>
          <a:prstGeom prst="rect">
            <a:avLst/>
          </a:prstGeom>
          <a:solidFill>
            <a:schemeClr val="bg1"/>
          </a:solidFill>
        </p:spPr>
        <p:txBody>
          <a:bodyPr wrap="square" rtlCol="0">
            <a:spAutoFit/>
          </a:bodyPr>
          <a:lstStyle/>
          <a:p>
            <a:pPr algn="ctr"/>
            <a:r>
              <a:rPr lang="en-US"/>
              <a:t>Secondary Colors</a:t>
            </a:r>
          </a:p>
        </p:txBody>
      </p:sp>
      <p:sp>
        <p:nvSpPr>
          <p:cNvPr id="14" name="Rounded Rectangle 4">
            <a:extLst>
              <a:ext uri="{FF2B5EF4-FFF2-40B4-BE49-F238E27FC236}">
                <a16:creationId xmlns:a16="http://schemas.microsoft.com/office/drawing/2014/main" id="{00A7864D-D668-4CBF-92E0-22A44BBEBC55}"/>
              </a:ext>
            </a:extLst>
          </p:cNvPr>
          <p:cNvSpPr/>
          <p:nvPr/>
        </p:nvSpPr>
        <p:spPr>
          <a:xfrm>
            <a:off x="6337863" y="2201166"/>
            <a:ext cx="870305" cy="870301"/>
          </a:xfrm>
          <a:prstGeom prst="roundRect">
            <a:avLst>
              <a:gd name="adj" fmla="val 24298"/>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187">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583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900" fill="hold"/>
                                        <p:tgtEl>
                                          <p:spTgt spid="4"/>
                                        </p:tgtEl>
                                        <p:attrNameLst>
                                          <p:attrName>ppt_w</p:attrName>
                                        </p:attrNameLst>
                                      </p:cBhvr>
                                      <p:tavLst>
                                        <p:tav tm="0">
                                          <p:val>
                                            <p:fltVal val="0"/>
                                          </p:val>
                                        </p:tav>
                                        <p:tav tm="100000">
                                          <p:val>
                                            <p:strVal val="#ppt_w"/>
                                          </p:val>
                                        </p:tav>
                                      </p:tavLst>
                                    </p:anim>
                                    <p:anim calcmode="lin" valueType="num">
                                      <p:cBhvr>
                                        <p:cTn id="8" dur="900" fill="hold"/>
                                        <p:tgtEl>
                                          <p:spTgt spid="4"/>
                                        </p:tgtEl>
                                        <p:attrNameLst>
                                          <p:attrName>ppt_h</p:attrName>
                                        </p:attrNameLst>
                                      </p:cBhvr>
                                      <p:tavLst>
                                        <p:tav tm="0">
                                          <p:val>
                                            <p:fltVal val="0"/>
                                          </p:val>
                                        </p:tav>
                                        <p:tav tm="100000">
                                          <p:val>
                                            <p:strVal val="#ppt_h"/>
                                          </p:val>
                                        </p:tav>
                                      </p:tavLst>
                                    </p:anim>
                                    <p:animEffect transition="in" filter="fade">
                                      <p:cBhvr>
                                        <p:cTn id="9" dur="900"/>
                                        <p:tgtEl>
                                          <p:spTgt spid="4"/>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900" fill="hold"/>
                                        <p:tgtEl>
                                          <p:spTgt spid="3"/>
                                        </p:tgtEl>
                                        <p:attrNameLst>
                                          <p:attrName>ppt_w</p:attrName>
                                        </p:attrNameLst>
                                      </p:cBhvr>
                                      <p:tavLst>
                                        <p:tav tm="0">
                                          <p:val>
                                            <p:fltVal val="0"/>
                                          </p:val>
                                        </p:tav>
                                        <p:tav tm="100000">
                                          <p:val>
                                            <p:strVal val="#ppt_w"/>
                                          </p:val>
                                        </p:tav>
                                      </p:tavLst>
                                    </p:anim>
                                    <p:anim calcmode="lin" valueType="num">
                                      <p:cBhvr>
                                        <p:cTn id="13" dur="900" fill="hold"/>
                                        <p:tgtEl>
                                          <p:spTgt spid="3"/>
                                        </p:tgtEl>
                                        <p:attrNameLst>
                                          <p:attrName>ppt_h</p:attrName>
                                        </p:attrNameLst>
                                      </p:cBhvr>
                                      <p:tavLst>
                                        <p:tav tm="0">
                                          <p:val>
                                            <p:fltVal val="0"/>
                                          </p:val>
                                        </p:tav>
                                        <p:tav tm="100000">
                                          <p:val>
                                            <p:strVal val="#ppt_h"/>
                                          </p:val>
                                        </p:tav>
                                      </p:tavLst>
                                    </p:anim>
                                    <p:animEffect transition="in" filter="fade">
                                      <p:cBhvr>
                                        <p:cTn id="14" dur="900"/>
                                        <p:tgtEl>
                                          <p:spTgt spid="3"/>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900" fill="hold"/>
                                        <p:tgtEl>
                                          <p:spTgt spid="5"/>
                                        </p:tgtEl>
                                        <p:attrNameLst>
                                          <p:attrName>ppt_w</p:attrName>
                                        </p:attrNameLst>
                                      </p:cBhvr>
                                      <p:tavLst>
                                        <p:tav tm="0">
                                          <p:val>
                                            <p:fltVal val="0"/>
                                          </p:val>
                                        </p:tav>
                                        <p:tav tm="100000">
                                          <p:val>
                                            <p:strVal val="#ppt_w"/>
                                          </p:val>
                                        </p:tav>
                                      </p:tavLst>
                                    </p:anim>
                                    <p:anim calcmode="lin" valueType="num">
                                      <p:cBhvr>
                                        <p:cTn id="18" dur="900" fill="hold"/>
                                        <p:tgtEl>
                                          <p:spTgt spid="5"/>
                                        </p:tgtEl>
                                        <p:attrNameLst>
                                          <p:attrName>ppt_h</p:attrName>
                                        </p:attrNameLst>
                                      </p:cBhvr>
                                      <p:tavLst>
                                        <p:tav tm="0">
                                          <p:val>
                                            <p:fltVal val="0"/>
                                          </p:val>
                                        </p:tav>
                                        <p:tav tm="100000">
                                          <p:val>
                                            <p:strVal val="#ppt_h"/>
                                          </p:val>
                                        </p:tav>
                                      </p:tavLst>
                                    </p:anim>
                                    <p:animEffect transition="in" filter="fade">
                                      <p:cBhvr>
                                        <p:cTn id="19" dur="900"/>
                                        <p:tgtEl>
                                          <p:spTgt spid="5"/>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900" fill="hold"/>
                                        <p:tgtEl>
                                          <p:spTgt spid="10"/>
                                        </p:tgtEl>
                                        <p:attrNameLst>
                                          <p:attrName>ppt_w</p:attrName>
                                        </p:attrNameLst>
                                      </p:cBhvr>
                                      <p:tavLst>
                                        <p:tav tm="0">
                                          <p:val>
                                            <p:fltVal val="0"/>
                                          </p:val>
                                        </p:tav>
                                        <p:tav tm="100000">
                                          <p:val>
                                            <p:strVal val="#ppt_w"/>
                                          </p:val>
                                        </p:tav>
                                      </p:tavLst>
                                    </p:anim>
                                    <p:anim calcmode="lin" valueType="num">
                                      <p:cBhvr>
                                        <p:cTn id="23" dur="900" fill="hold"/>
                                        <p:tgtEl>
                                          <p:spTgt spid="10"/>
                                        </p:tgtEl>
                                        <p:attrNameLst>
                                          <p:attrName>ppt_h</p:attrName>
                                        </p:attrNameLst>
                                      </p:cBhvr>
                                      <p:tavLst>
                                        <p:tav tm="0">
                                          <p:val>
                                            <p:fltVal val="0"/>
                                          </p:val>
                                        </p:tav>
                                        <p:tav tm="100000">
                                          <p:val>
                                            <p:strVal val="#ppt_h"/>
                                          </p:val>
                                        </p:tav>
                                      </p:tavLst>
                                    </p:anim>
                                    <p:animEffect transition="in" filter="fade">
                                      <p:cBhvr>
                                        <p:cTn id="24" dur="900"/>
                                        <p:tgtEl>
                                          <p:spTgt spid="10"/>
                                        </p:tgtEl>
                                      </p:cBhvr>
                                    </p:animEffect>
                                  </p:childTnLst>
                                </p:cTn>
                              </p:par>
                              <p:par>
                                <p:cTn id="25" presetID="53" presetClass="entr" presetSubtype="16"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p:cTn id="27" dur="900" fill="hold"/>
                                        <p:tgtEl>
                                          <p:spTgt spid="9"/>
                                        </p:tgtEl>
                                        <p:attrNameLst>
                                          <p:attrName>ppt_w</p:attrName>
                                        </p:attrNameLst>
                                      </p:cBhvr>
                                      <p:tavLst>
                                        <p:tav tm="0">
                                          <p:val>
                                            <p:fltVal val="0"/>
                                          </p:val>
                                        </p:tav>
                                        <p:tav tm="100000">
                                          <p:val>
                                            <p:strVal val="#ppt_w"/>
                                          </p:val>
                                        </p:tav>
                                      </p:tavLst>
                                    </p:anim>
                                    <p:anim calcmode="lin" valueType="num">
                                      <p:cBhvr>
                                        <p:cTn id="28" dur="900" fill="hold"/>
                                        <p:tgtEl>
                                          <p:spTgt spid="9"/>
                                        </p:tgtEl>
                                        <p:attrNameLst>
                                          <p:attrName>ppt_h</p:attrName>
                                        </p:attrNameLst>
                                      </p:cBhvr>
                                      <p:tavLst>
                                        <p:tav tm="0">
                                          <p:val>
                                            <p:fltVal val="0"/>
                                          </p:val>
                                        </p:tav>
                                        <p:tav tm="100000">
                                          <p:val>
                                            <p:strVal val="#ppt_h"/>
                                          </p:val>
                                        </p:tav>
                                      </p:tavLst>
                                    </p:anim>
                                    <p:animEffect transition="in" filter="fade">
                                      <p:cBhvr>
                                        <p:cTn id="29" dur="900"/>
                                        <p:tgtEl>
                                          <p:spTgt spid="9"/>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 calcmode="lin" valueType="num">
                                      <p:cBhvr>
                                        <p:cTn id="32" dur="900" fill="hold"/>
                                        <p:tgtEl>
                                          <p:spTgt spid="8"/>
                                        </p:tgtEl>
                                        <p:attrNameLst>
                                          <p:attrName>ppt_w</p:attrName>
                                        </p:attrNameLst>
                                      </p:cBhvr>
                                      <p:tavLst>
                                        <p:tav tm="0">
                                          <p:val>
                                            <p:fltVal val="0"/>
                                          </p:val>
                                        </p:tav>
                                        <p:tav tm="100000">
                                          <p:val>
                                            <p:strVal val="#ppt_w"/>
                                          </p:val>
                                        </p:tav>
                                      </p:tavLst>
                                    </p:anim>
                                    <p:anim calcmode="lin" valueType="num">
                                      <p:cBhvr>
                                        <p:cTn id="33" dur="900" fill="hold"/>
                                        <p:tgtEl>
                                          <p:spTgt spid="8"/>
                                        </p:tgtEl>
                                        <p:attrNameLst>
                                          <p:attrName>ppt_h</p:attrName>
                                        </p:attrNameLst>
                                      </p:cBhvr>
                                      <p:tavLst>
                                        <p:tav tm="0">
                                          <p:val>
                                            <p:fltVal val="0"/>
                                          </p:val>
                                        </p:tav>
                                        <p:tav tm="100000">
                                          <p:val>
                                            <p:strVal val="#ppt_h"/>
                                          </p:val>
                                        </p:tav>
                                      </p:tavLst>
                                    </p:anim>
                                    <p:animEffect transition="in" filter="fade">
                                      <p:cBhvr>
                                        <p:cTn id="34" dur="900"/>
                                        <p:tgtEl>
                                          <p:spTgt spid="8"/>
                                        </p:tgtEl>
                                      </p:cBhvr>
                                    </p:animEffect>
                                  </p:childTnLst>
                                </p:cTn>
                              </p:par>
                              <p:par>
                                <p:cTn id="35" presetID="53" presetClass="entr" presetSubtype="16" fill="hold" grpId="0" nodeType="withEffect">
                                  <p:stCondLst>
                                    <p:cond delay="500"/>
                                  </p:stCondLst>
                                  <p:childTnLst>
                                    <p:set>
                                      <p:cBhvr>
                                        <p:cTn id="36" dur="1" fill="hold">
                                          <p:stCondLst>
                                            <p:cond delay="0"/>
                                          </p:stCondLst>
                                        </p:cTn>
                                        <p:tgtEl>
                                          <p:spTgt spid="11"/>
                                        </p:tgtEl>
                                        <p:attrNameLst>
                                          <p:attrName>style.visibility</p:attrName>
                                        </p:attrNameLst>
                                      </p:cBhvr>
                                      <p:to>
                                        <p:strVal val="visible"/>
                                      </p:to>
                                    </p:set>
                                    <p:anim calcmode="lin" valueType="num">
                                      <p:cBhvr>
                                        <p:cTn id="37" dur="900" fill="hold"/>
                                        <p:tgtEl>
                                          <p:spTgt spid="11"/>
                                        </p:tgtEl>
                                        <p:attrNameLst>
                                          <p:attrName>ppt_w</p:attrName>
                                        </p:attrNameLst>
                                      </p:cBhvr>
                                      <p:tavLst>
                                        <p:tav tm="0">
                                          <p:val>
                                            <p:fltVal val="0"/>
                                          </p:val>
                                        </p:tav>
                                        <p:tav tm="100000">
                                          <p:val>
                                            <p:strVal val="#ppt_w"/>
                                          </p:val>
                                        </p:tav>
                                      </p:tavLst>
                                    </p:anim>
                                    <p:anim calcmode="lin" valueType="num">
                                      <p:cBhvr>
                                        <p:cTn id="38" dur="900" fill="hold"/>
                                        <p:tgtEl>
                                          <p:spTgt spid="11"/>
                                        </p:tgtEl>
                                        <p:attrNameLst>
                                          <p:attrName>ppt_h</p:attrName>
                                        </p:attrNameLst>
                                      </p:cBhvr>
                                      <p:tavLst>
                                        <p:tav tm="0">
                                          <p:val>
                                            <p:fltVal val="0"/>
                                          </p:val>
                                        </p:tav>
                                        <p:tav tm="100000">
                                          <p:val>
                                            <p:strVal val="#ppt_h"/>
                                          </p:val>
                                        </p:tav>
                                      </p:tavLst>
                                    </p:anim>
                                    <p:animEffect transition="in" filter="fade">
                                      <p:cBhvr>
                                        <p:cTn id="39" dur="900"/>
                                        <p:tgtEl>
                                          <p:spTgt spid="11"/>
                                        </p:tgtEl>
                                      </p:cBhvr>
                                    </p:animEffect>
                                  </p:childTnLst>
                                </p:cTn>
                              </p:par>
                              <p:par>
                                <p:cTn id="40" presetID="53" presetClass="entr" presetSubtype="16" fill="hold" grpId="0" nodeType="withEffect">
                                  <p:stCondLst>
                                    <p:cond delay="5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900" fill="hold"/>
                                        <p:tgtEl>
                                          <p:spTgt spid="14"/>
                                        </p:tgtEl>
                                        <p:attrNameLst>
                                          <p:attrName>ppt_w</p:attrName>
                                        </p:attrNameLst>
                                      </p:cBhvr>
                                      <p:tavLst>
                                        <p:tav tm="0">
                                          <p:val>
                                            <p:fltVal val="0"/>
                                          </p:val>
                                        </p:tav>
                                        <p:tav tm="100000">
                                          <p:val>
                                            <p:strVal val="#ppt_w"/>
                                          </p:val>
                                        </p:tav>
                                      </p:tavLst>
                                    </p:anim>
                                    <p:anim calcmode="lin" valueType="num">
                                      <p:cBhvr>
                                        <p:cTn id="43" dur="900" fill="hold"/>
                                        <p:tgtEl>
                                          <p:spTgt spid="14"/>
                                        </p:tgtEl>
                                        <p:attrNameLst>
                                          <p:attrName>ppt_h</p:attrName>
                                        </p:attrNameLst>
                                      </p:cBhvr>
                                      <p:tavLst>
                                        <p:tav tm="0">
                                          <p:val>
                                            <p:fltVal val="0"/>
                                          </p:val>
                                        </p:tav>
                                        <p:tav tm="100000">
                                          <p:val>
                                            <p:strVal val="#ppt_h"/>
                                          </p:val>
                                        </p:tav>
                                      </p:tavLst>
                                    </p:anim>
                                    <p:animEffect transition="in" filter="fade">
                                      <p:cBhvr>
                                        <p:cTn id="44" dur="9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P spid="10" grpId="0" animBg="1"/>
      <p:bldP spid="11" grpId="0" animBg="1"/>
      <p:bldP spid="14"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2 Columns - Equal Width (50% x 2)">
    <p:spTree>
      <p:nvGrpSpPr>
        <p:cNvPr id="1" name=""/>
        <p:cNvGrpSpPr/>
        <p:nvPr/>
      </p:nvGrpSpPr>
      <p:grpSpPr>
        <a:xfrm>
          <a:off x="0" y="0"/>
          <a:ext cx="0" cy="0"/>
          <a:chOff x="0" y="0"/>
          <a:chExt cx="0" cy="0"/>
        </a:xfrm>
      </p:grpSpPr>
      <p:sp>
        <p:nvSpPr>
          <p:cNvPr id="5" name="Content 2">
            <a:extLst>
              <a:ext uri="{FF2B5EF4-FFF2-40B4-BE49-F238E27FC236}">
                <a16:creationId xmlns:a16="http://schemas.microsoft.com/office/drawing/2014/main" id="{5AFBA8B0-87D7-43BD-8CB9-42A040D8D35D}"/>
              </a:ext>
            </a:extLst>
          </p:cNvPr>
          <p:cNvSpPr>
            <a:spLocks noGrp="1"/>
          </p:cNvSpPr>
          <p:nvPr>
            <p:ph sz="quarter" idx="28"/>
          </p:nvPr>
        </p:nvSpPr>
        <p:spPr>
          <a:xfrm>
            <a:off x="6248400" y="1514679"/>
            <a:ext cx="5029200" cy="4698161"/>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Content 1">
            <a:extLst>
              <a:ext uri="{FF2B5EF4-FFF2-40B4-BE49-F238E27FC236}">
                <a16:creationId xmlns:a16="http://schemas.microsoft.com/office/drawing/2014/main" id="{83805F37-5246-4DEA-8BE0-B88A77821231}"/>
              </a:ext>
            </a:extLst>
          </p:cNvPr>
          <p:cNvSpPr>
            <a:spLocks noGrp="1"/>
          </p:cNvSpPr>
          <p:nvPr>
            <p:ph sz="quarter" idx="27"/>
          </p:nvPr>
        </p:nvSpPr>
        <p:spPr>
          <a:xfrm>
            <a:off x="902249" y="1514679"/>
            <a:ext cx="5029200" cy="4698161"/>
          </a:xfrm>
          <a:prstGeom prst="rect">
            <a:avLst/>
          </a:prstGeom>
        </p:spPr>
        <p:txBody>
          <a:bodyPr vert="horz" lIns="0" tIns="45720" rIns="0" bIns="45720" rtlCol="0" anchor="ctr" anchorCtr="1">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943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Table_chart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EE70-617D-4013-B25F-6B4DB0898D7F}"/>
              </a:ext>
            </a:extLst>
          </p:cNvPr>
          <p:cNvSpPr>
            <a:spLocks noGrp="1"/>
          </p:cNvSpPr>
          <p:nvPr>
            <p:ph type="title"/>
          </p:nvPr>
        </p:nvSpPr>
        <p:spPr/>
        <p:txBody>
          <a:bodyPr/>
          <a:lstStyle/>
          <a:p>
            <a:r>
              <a:rPr lang="en-US"/>
              <a:t>Click to edit Master title style</a:t>
            </a:r>
          </a:p>
        </p:txBody>
      </p:sp>
      <p:sp>
        <p:nvSpPr>
          <p:cNvPr id="3" name="Text Placeholder 18">
            <a:extLst>
              <a:ext uri="{FF2B5EF4-FFF2-40B4-BE49-F238E27FC236}">
                <a16:creationId xmlns:a16="http://schemas.microsoft.com/office/drawing/2014/main" id="{AC0D00EF-D744-450F-A725-1B109372B7C8}"/>
              </a:ext>
            </a:extLst>
          </p:cNvPr>
          <p:cNvSpPr>
            <a:spLocks noGrp="1"/>
          </p:cNvSpPr>
          <p:nvPr>
            <p:ph type="body" sz="quarter" idx="17" hasCustomPrompt="1"/>
          </p:nvPr>
        </p:nvSpPr>
        <p:spPr>
          <a:xfrm>
            <a:off x="507999" y="5784636"/>
            <a:ext cx="10922000" cy="630452"/>
          </a:xfrm>
          <a:prstGeom prst="rect">
            <a:avLst/>
          </a:prstGeom>
        </p:spPr>
        <p:txBody>
          <a:bodyPr/>
          <a:lstStyle>
            <a:lvl1pPr>
              <a:defRPr sz="1600">
                <a:solidFill>
                  <a:schemeClr val="tx1"/>
                </a:solidFill>
              </a:defRPr>
            </a:lvl1pPr>
            <a:lvl2pPr>
              <a:defRPr sz="1600">
                <a:solidFill>
                  <a:schemeClr val="tx1"/>
                </a:solidFill>
              </a:defRPr>
            </a:lvl2pPr>
            <a:lvl3pPr>
              <a:defRPr sz="14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Edit Master text styles – 16pt</a:t>
            </a:r>
          </a:p>
          <a:p>
            <a:pPr lvl="1"/>
            <a:r>
              <a:rPr lang="en-US"/>
              <a:t>Second level – 14pt</a:t>
            </a:r>
          </a:p>
        </p:txBody>
      </p:sp>
      <p:sp>
        <p:nvSpPr>
          <p:cNvPr id="4" name="Text Placeholder 18">
            <a:extLst>
              <a:ext uri="{FF2B5EF4-FFF2-40B4-BE49-F238E27FC236}">
                <a16:creationId xmlns:a16="http://schemas.microsoft.com/office/drawing/2014/main" id="{F1FC1371-39D5-45F9-ABEB-755BD7F45D74}"/>
              </a:ext>
            </a:extLst>
          </p:cNvPr>
          <p:cNvSpPr>
            <a:spLocks noGrp="1"/>
          </p:cNvSpPr>
          <p:nvPr>
            <p:ph type="body" sz="quarter" idx="20" hasCustomPrompt="1"/>
          </p:nvPr>
        </p:nvSpPr>
        <p:spPr>
          <a:xfrm>
            <a:off x="507999" y="5300918"/>
            <a:ext cx="10922000" cy="357187"/>
          </a:xfrm>
          <a:prstGeom prst="rect">
            <a:avLst/>
          </a:prstGeom>
        </p:spPr>
        <p:txBody>
          <a:bodyPr/>
          <a:lstStyle>
            <a:lvl1pPr marL="0" indent="0">
              <a:buNone/>
              <a:defRPr sz="1800">
                <a:solidFill>
                  <a:schemeClr val="tx2"/>
                </a:solidFill>
                <a:latin typeface="+mj-lt"/>
              </a:defRPr>
            </a:lvl1pPr>
            <a:lvl2pPr marL="457200" indent="0">
              <a:buNone/>
              <a:defRPr sz="1800">
                <a:solidFill>
                  <a:schemeClr val="bg1">
                    <a:lumMod val="50000"/>
                  </a:schemeClr>
                </a:solidFill>
              </a:defRPr>
            </a:lvl2pPr>
            <a:lvl3pPr marL="914400" indent="0">
              <a:buNone/>
              <a:defRPr sz="1600">
                <a:solidFill>
                  <a:schemeClr val="bg1">
                    <a:lumMod val="50000"/>
                  </a:schemeClr>
                </a:solidFill>
              </a:defRPr>
            </a:lvl3pPr>
            <a:lvl4pPr marL="1371600" indent="0">
              <a:buNone/>
              <a:defRPr sz="1400">
                <a:solidFill>
                  <a:schemeClr val="bg1">
                    <a:lumMod val="50000"/>
                  </a:schemeClr>
                </a:solidFill>
              </a:defRPr>
            </a:lvl4pPr>
            <a:lvl5pPr>
              <a:defRPr>
                <a:solidFill>
                  <a:schemeClr val="bg1">
                    <a:lumMod val="50000"/>
                  </a:schemeClr>
                </a:solidFill>
              </a:defRPr>
            </a:lvl5pPr>
          </a:lstStyle>
          <a:p>
            <a:pPr lvl="0"/>
            <a:r>
              <a:rPr lang="en-US"/>
              <a:t>Edit Master text styles – 18pt</a:t>
            </a:r>
          </a:p>
        </p:txBody>
      </p:sp>
      <p:sp>
        <p:nvSpPr>
          <p:cNvPr id="5" name="Table Placeholder 6">
            <a:extLst>
              <a:ext uri="{FF2B5EF4-FFF2-40B4-BE49-F238E27FC236}">
                <a16:creationId xmlns:a16="http://schemas.microsoft.com/office/drawing/2014/main" id="{A235695B-4457-4DA7-814C-38C68A46352D}"/>
              </a:ext>
            </a:extLst>
          </p:cNvPr>
          <p:cNvSpPr>
            <a:spLocks noGrp="1"/>
          </p:cNvSpPr>
          <p:nvPr>
            <p:ph type="tbl" sz="quarter" idx="24" hasCustomPrompt="1"/>
          </p:nvPr>
        </p:nvSpPr>
        <p:spPr>
          <a:xfrm>
            <a:off x="507999" y="1505871"/>
            <a:ext cx="10922001" cy="370185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table or drag and drop on the area</a:t>
            </a:r>
          </a:p>
        </p:txBody>
      </p:sp>
    </p:spTree>
    <p:extLst>
      <p:ext uri="{BB962C8B-B14F-4D97-AF65-F5344CB8AC3E}">
        <p14:creationId xmlns:p14="http://schemas.microsoft.com/office/powerpoint/2010/main" val="408722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Team_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CDF801-7226-F043-807D-FCFC7CCBCF2C}"/>
              </a:ext>
            </a:extLst>
          </p:cNvPr>
          <p:cNvSpPr/>
          <p:nvPr/>
        </p:nvSpPr>
        <p:spPr>
          <a:xfrm>
            <a:off x="909321" y="1857122"/>
            <a:ext cx="3194310" cy="150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01AB268-57B2-794B-85C6-4AF929228007}"/>
              </a:ext>
            </a:extLst>
          </p:cNvPr>
          <p:cNvSpPr/>
          <p:nvPr/>
        </p:nvSpPr>
        <p:spPr>
          <a:xfrm>
            <a:off x="909321" y="3334546"/>
            <a:ext cx="3194310" cy="2518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AFC2DADD-C3AD-D84B-A33D-2CA55BD94EBD}"/>
              </a:ext>
            </a:extLst>
          </p:cNvPr>
          <p:cNvSpPr>
            <a:spLocks noGrp="1"/>
          </p:cNvSpPr>
          <p:nvPr>
            <p:ph type="pic" sz="quarter" idx="14" hasCustomPrompt="1"/>
          </p:nvPr>
        </p:nvSpPr>
        <p:spPr>
          <a:xfrm>
            <a:off x="1000975" y="2106095"/>
            <a:ext cx="1027162" cy="1027162"/>
          </a:xfrm>
          <a:prstGeom prst="ellipse">
            <a:avLst/>
          </a:prstGeom>
        </p:spPr>
        <p:txBody>
          <a:bodyPr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b="1">
                <a:solidFill>
                  <a:schemeClr val="bg1"/>
                </a:solidFill>
              </a:defRPr>
            </a:lvl1pPr>
          </a:lstStyle>
          <a:p>
            <a:r>
              <a:rPr lang="en-US"/>
              <a:t>Click on icon to add picture or drag and drop on the area</a:t>
            </a:r>
          </a:p>
        </p:txBody>
      </p:sp>
      <p:sp>
        <p:nvSpPr>
          <p:cNvPr id="18" name="Text Placeholder 17">
            <a:extLst>
              <a:ext uri="{FF2B5EF4-FFF2-40B4-BE49-F238E27FC236}">
                <a16:creationId xmlns:a16="http://schemas.microsoft.com/office/drawing/2014/main" id="{FF8BFB5D-0B99-604B-BE7B-90B448DE5C59}"/>
              </a:ext>
            </a:extLst>
          </p:cNvPr>
          <p:cNvSpPr>
            <a:spLocks noGrp="1"/>
          </p:cNvSpPr>
          <p:nvPr>
            <p:ph type="body" sz="quarter" idx="15" hasCustomPrompt="1"/>
          </p:nvPr>
        </p:nvSpPr>
        <p:spPr>
          <a:xfrm>
            <a:off x="2119790" y="2382575"/>
            <a:ext cx="1862166" cy="541337"/>
          </a:xfrm>
          <a:prstGeom prst="rect">
            <a:avLst/>
          </a:prstGeom>
        </p:spPr>
        <p:txBody>
          <a:bodyPr/>
          <a:lstStyle>
            <a:lvl1pPr marL="0" indent="0" algn="l">
              <a:buFont typeface="Arial" panose="020B0604020202020204" pitchFamily="34" charset="0"/>
              <a:buNone/>
              <a:defRPr sz="1600">
                <a:solidFill>
                  <a:schemeClr val="tx2"/>
                </a:solidFill>
                <a:latin typeface="+mj-lt"/>
              </a:defRPr>
            </a:lvl1pPr>
            <a:lvl2pPr marL="0" indent="0" algn="l">
              <a:buNone/>
              <a:defRPr sz="1400">
                <a:solidFill>
                  <a:schemeClr val="tx2"/>
                </a:solidFill>
                <a:latin typeface="+mj-lt"/>
              </a:defRPr>
            </a:lvl2pPr>
            <a:lvl3pPr marL="0" indent="0" algn="l">
              <a:buNone/>
              <a:defRPr sz="1400">
                <a:solidFill>
                  <a:schemeClr val="tx2"/>
                </a:solidFill>
                <a:latin typeface="+mj-lt"/>
              </a:defRPr>
            </a:lvl3pPr>
            <a:lvl4pPr marL="1371600" indent="0">
              <a:buNone/>
              <a:defRPr sz="1400">
                <a:solidFill>
                  <a:schemeClr val="bg1">
                    <a:lumMod val="50000"/>
                  </a:schemeClr>
                </a:solidFill>
              </a:defRPr>
            </a:lvl4pPr>
            <a:lvl5pPr marL="1828800" indent="0">
              <a:buNone/>
              <a:defRPr sz="1400">
                <a:solidFill>
                  <a:schemeClr val="bg1">
                    <a:lumMod val="50000"/>
                  </a:schemeClr>
                </a:solidFill>
              </a:defRPr>
            </a:lvl5pPr>
          </a:lstStyle>
          <a:p>
            <a:pPr lvl="0"/>
            <a:r>
              <a:rPr lang="en-US" dirty="0"/>
              <a:t>Name – 16 </a:t>
            </a:r>
            <a:r>
              <a:rPr lang="en-US" dirty="0" err="1"/>
              <a:t>pt</a:t>
            </a:r>
            <a:r>
              <a:rPr lang="en-US" dirty="0"/>
              <a:t> </a:t>
            </a:r>
          </a:p>
          <a:p>
            <a:pPr lvl="1"/>
            <a:r>
              <a:rPr lang="en-US" dirty="0"/>
              <a:t>Designation – 14pt</a:t>
            </a:r>
          </a:p>
          <a:p>
            <a:pPr lvl="2"/>
            <a:r>
              <a:rPr lang="en-US" dirty="0"/>
              <a:t>@email</a:t>
            </a:r>
          </a:p>
        </p:txBody>
      </p:sp>
      <p:sp>
        <p:nvSpPr>
          <p:cNvPr id="20" name="Content Placeholder 19">
            <a:extLst>
              <a:ext uri="{FF2B5EF4-FFF2-40B4-BE49-F238E27FC236}">
                <a16:creationId xmlns:a16="http://schemas.microsoft.com/office/drawing/2014/main" id="{86E77C1E-36DB-5746-9E37-2A000174794B}"/>
              </a:ext>
            </a:extLst>
          </p:cNvPr>
          <p:cNvSpPr>
            <a:spLocks noGrp="1"/>
          </p:cNvSpPr>
          <p:nvPr>
            <p:ph sz="quarter" idx="16"/>
          </p:nvPr>
        </p:nvSpPr>
        <p:spPr>
          <a:xfrm>
            <a:off x="1022946" y="3498587"/>
            <a:ext cx="2897396" cy="2176463"/>
          </a:xfrm>
          <a:prstGeom prst="rect">
            <a:avLst/>
          </a:prstGeom>
        </p:spPr>
        <p:txBody>
          <a:bodyPr vert="horz" lIns="0" tIns="45720" rIns="0" bIns="45720" rtlCol="0" anchor="ctr" anchorCtr="1">
            <a:normAutofit/>
          </a:bodyPr>
          <a:lstStyle>
            <a:lvl1pPr>
              <a:defRPr lang="en-US" dirty="0" smtClean="0"/>
            </a:lvl1pPr>
            <a:lvl2pPr>
              <a:defRPr lang="en-US" dirty="0" smtClean="0"/>
            </a:lvl2pPr>
            <a:lvl3pPr>
              <a:defRPr lang="en-US" dirty="0"/>
            </a:lvl3pPr>
          </a:lstStyle>
          <a:p>
            <a:pPr lvl="0"/>
            <a:r>
              <a:rPr lang="en-US" dirty="0"/>
              <a:t>Click to edit Master text styles</a:t>
            </a:r>
          </a:p>
          <a:p>
            <a:pPr lvl="1"/>
            <a:r>
              <a:rPr lang="en-US" dirty="0"/>
              <a:t>Second level</a:t>
            </a:r>
          </a:p>
          <a:p>
            <a:pPr lvl="2"/>
            <a:r>
              <a:rPr lang="en-US" dirty="0"/>
              <a:t>Third level</a:t>
            </a:r>
          </a:p>
        </p:txBody>
      </p:sp>
      <p:sp>
        <p:nvSpPr>
          <p:cNvPr id="139" name="Rectangle 138">
            <a:extLst>
              <a:ext uri="{FF2B5EF4-FFF2-40B4-BE49-F238E27FC236}">
                <a16:creationId xmlns:a16="http://schemas.microsoft.com/office/drawing/2014/main" id="{24A82334-50D2-6545-8402-73E577956B06}"/>
              </a:ext>
            </a:extLst>
          </p:cNvPr>
          <p:cNvSpPr/>
          <p:nvPr/>
        </p:nvSpPr>
        <p:spPr>
          <a:xfrm>
            <a:off x="4498845" y="1857122"/>
            <a:ext cx="3194310" cy="150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80D6DCA8-3567-7B48-B645-33DFD5B260FC}"/>
              </a:ext>
            </a:extLst>
          </p:cNvPr>
          <p:cNvSpPr/>
          <p:nvPr/>
        </p:nvSpPr>
        <p:spPr>
          <a:xfrm>
            <a:off x="4498845" y="3334546"/>
            <a:ext cx="3194310" cy="2518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Picture Placeholder 15">
            <a:extLst>
              <a:ext uri="{FF2B5EF4-FFF2-40B4-BE49-F238E27FC236}">
                <a16:creationId xmlns:a16="http://schemas.microsoft.com/office/drawing/2014/main" id="{FC5C4ABB-169E-5545-9F16-ECB477C13384}"/>
              </a:ext>
            </a:extLst>
          </p:cNvPr>
          <p:cNvSpPr>
            <a:spLocks noGrp="1"/>
          </p:cNvSpPr>
          <p:nvPr>
            <p:ph type="pic" sz="quarter" idx="17" hasCustomPrompt="1"/>
          </p:nvPr>
        </p:nvSpPr>
        <p:spPr>
          <a:xfrm>
            <a:off x="4604983" y="2106095"/>
            <a:ext cx="1027162" cy="1027162"/>
          </a:xfrm>
          <a:prstGeom prst="ellipse">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picture or drag and drop on the area</a:t>
            </a:r>
          </a:p>
          <a:p>
            <a:endParaRPr lang="en-US"/>
          </a:p>
        </p:txBody>
      </p:sp>
      <p:sp>
        <p:nvSpPr>
          <p:cNvPr id="142" name="Text Placeholder 17">
            <a:extLst>
              <a:ext uri="{FF2B5EF4-FFF2-40B4-BE49-F238E27FC236}">
                <a16:creationId xmlns:a16="http://schemas.microsoft.com/office/drawing/2014/main" id="{F47FD92D-718E-A041-B7FD-A13778B21B11}"/>
              </a:ext>
            </a:extLst>
          </p:cNvPr>
          <p:cNvSpPr>
            <a:spLocks noGrp="1"/>
          </p:cNvSpPr>
          <p:nvPr>
            <p:ph type="body" sz="quarter" idx="18" hasCustomPrompt="1"/>
          </p:nvPr>
        </p:nvSpPr>
        <p:spPr>
          <a:xfrm>
            <a:off x="5709314" y="2382575"/>
            <a:ext cx="1862166" cy="541337"/>
          </a:xfrm>
          <a:prstGeom prst="rect">
            <a:avLst/>
          </a:prstGeom>
        </p:spPr>
        <p:txBody>
          <a:bodyPr vert="horz" lIns="0" tIns="45720" rIns="0" bIns="45720" rtlCol="0" anchor="ctr" anchorCtr="1">
            <a:normAutofit/>
          </a:bodyPr>
          <a:lstStyle>
            <a:lvl1pPr>
              <a:defRPr lang="en-US" sz="1600">
                <a:solidFill>
                  <a:schemeClr val="tx2"/>
                </a:solidFill>
                <a:latin typeface="+mj-lt"/>
              </a:defRPr>
            </a:lvl1pPr>
            <a:lvl2pPr>
              <a:defRPr lang="en-US" sz="1400">
                <a:solidFill>
                  <a:schemeClr val="tx2"/>
                </a:solidFill>
                <a:latin typeface="+mj-lt"/>
              </a:defRPr>
            </a:lvl2pPr>
            <a:lvl3pPr>
              <a:defRPr lang="en-US" sz="1400">
                <a:solidFill>
                  <a:schemeClr val="tx2"/>
                </a:solidFill>
                <a:latin typeface="+mj-lt"/>
              </a:defRPr>
            </a:lvl3pPr>
          </a:lstStyle>
          <a:p>
            <a:pPr lvl="0">
              <a:buFont typeface="Arial" panose="020B0604020202020204" pitchFamily="34" charset="0"/>
              <a:buNone/>
            </a:pPr>
            <a:r>
              <a:rPr lang="en-US" dirty="0"/>
              <a:t>Name – 16 </a:t>
            </a:r>
            <a:r>
              <a:rPr lang="en-US" dirty="0" err="1"/>
              <a:t>pt</a:t>
            </a:r>
            <a:r>
              <a:rPr lang="en-US" dirty="0"/>
              <a:t> </a:t>
            </a:r>
          </a:p>
          <a:p>
            <a:pPr marL="0" lvl="1" indent="0">
              <a:buNone/>
            </a:pPr>
            <a:r>
              <a:rPr lang="en-US" dirty="0"/>
              <a:t>Designation – 14pt</a:t>
            </a:r>
          </a:p>
          <a:p>
            <a:pPr marL="0" lvl="2" indent="0">
              <a:buNone/>
            </a:pPr>
            <a:r>
              <a:rPr lang="en-US" dirty="0"/>
              <a:t>@email</a:t>
            </a:r>
          </a:p>
        </p:txBody>
      </p:sp>
      <p:sp>
        <p:nvSpPr>
          <p:cNvPr id="143" name="Content Placeholder 19">
            <a:extLst>
              <a:ext uri="{FF2B5EF4-FFF2-40B4-BE49-F238E27FC236}">
                <a16:creationId xmlns:a16="http://schemas.microsoft.com/office/drawing/2014/main" id="{E50A98A2-B02B-7D41-A872-3CF12E3E210E}"/>
              </a:ext>
            </a:extLst>
          </p:cNvPr>
          <p:cNvSpPr>
            <a:spLocks noGrp="1"/>
          </p:cNvSpPr>
          <p:nvPr>
            <p:ph sz="quarter" idx="19"/>
          </p:nvPr>
        </p:nvSpPr>
        <p:spPr>
          <a:xfrm>
            <a:off x="4612470" y="3498587"/>
            <a:ext cx="2897396" cy="2176463"/>
          </a:xfrm>
          <a:prstGeom prst="rect">
            <a:avLst/>
          </a:prstGeom>
        </p:spPr>
        <p:txBody>
          <a:bodyPr vert="horz" lIns="0" tIns="45720" rIns="0" bIns="45720" rtlCol="0" anchor="ctr" anchorCtr="1">
            <a:normAutofit/>
          </a:bodyPr>
          <a:lstStyle>
            <a:lvl1pPr>
              <a:defRPr lang="en-US" dirty="0" smtClean="0"/>
            </a:lvl1pPr>
            <a:lvl2pPr>
              <a:defRPr lang="en-US" dirty="0" smtClean="0"/>
            </a:lvl2pPr>
            <a:lvl3pPr>
              <a:defRPr lang="en-US" dirty="0"/>
            </a:lvl3pPr>
          </a:lstStyle>
          <a:p>
            <a:pPr lvl="0"/>
            <a:r>
              <a:rPr lang="en-US" dirty="0"/>
              <a:t>Click to edit Master text styles</a:t>
            </a:r>
          </a:p>
          <a:p>
            <a:pPr lvl="1"/>
            <a:r>
              <a:rPr lang="en-US" dirty="0"/>
              <a:t>Second level</a:t>
            </a:r>
          </a:p>
          <a:p>
            <a:pPr lvl="2"/>
            <a:r>
              <a:rPr lang="en-US" dirty="0"/>
              <a:t>Third level</a:t>
            </a:r>
          </a:p>
        </p:txBody>
      </p:sp>
      <p:sp>
        <p:nvSpPr>
          <p:cNvPr id="144" name="Rectangle 143">
            <a:extLst>
              <a:ext uri="{FF2B5EF4-FFF2-40B4-BE49-F238E27FC236}">
                <a16:creationId xmlns:a16="http://schemas.microsoft.com/office/drawing/2014/main" id="{322FE3A6-CBCB-FD46-A2F2-B3FD45610C75}"/>
              </a:ext>
            </a:extLst>
          </p:cNvPr>
          <p:cNvSpPr/>
          <p:nvPr/>
        </p:nvSpPr>
        <p:spPr>
          <a:xfrm>
            <a:off x="8083290" y="1857122"/>
            <a:ext cx="3194310" cy="150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CE8A42B-044D-9B4C-80D8-8514ED46601D}"/>
              </a:ext>
            </a:extLst>
          </p:cNvPr>
          <p:cNvSpPr/>
          <p:nvPr/>
        </p:nvSpPr>
        <p:spPr>
          <a:xfrm>
            <a:off x="8083290" y="3334546"/>
            <a:ext cx="3194310" cy="2518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Picture Placeholder 15">
            <a:extLst>
              <a:ext uri="{FF2B5EF4-FFF2-40B4-BE49-F238E27FC236}">
                <a16:creationId xmlns:a16="http://schemas.microsoft.com/office/drawing/2014/main" id="{928BF688-53D9-F24E-94AA-45587254B181}"/>
              </a:ext>
            </a:extLst>
          </p:cNvPr>
          <p:cNvSpPr>
            <a:spLocks noGrp="1"/>
          </p:cNvSpPr>
          <p:nvPr>
            <p:ph type="pic" sz="quarter" idx="20" hasCustomPrompt="1"/>
          </p:nvPr>
        </p:nvSpPr>
        <p:spPr>
          <a:xfrm>
            <a:off x="8196915" y="2106095"/>
            <a:ext cx="1027162" cy="1027162"/>
          </a:xfrm>
          <a:prstGeom prst="ellipse">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picture or drag and drop on the area</a:t>
            </a:r>
          </a:p>
          <a:p>
            <a:endParaRPr lang="en-US"/>
          </a:p>
        </p:txBody>
      </p:sp>
      <p:sp>
        <p:nvSpPr>
          <p:cNvPr id="147" name="Text Placeholder 17">
            <a:extLst>
              <a:ext uri="{FF2B5EF4-FFF2-40B4-BE49-F238E27FC236}">
                <a16:creationId xmlns:a16="http://schemas.microsoft.com/office/drawing/2014/main" id="{7D5C2D69-8440-1D45-AD60-4604AFE569C8}"/>
              </a:ext>
            </a:extLst>
          </p:cNvPr>
          <p:cNvSpPr>
            <a:spLocks noGrp="1"/>
          </p:cNvSpPr>
          <p:nvPr>
            <p:ph type="body" sz="quarter" idx="21" hasCustomPrompt="1"/>
          </p:nvPr>
        </p:nvSpPr>
        <p:spPr>
          <a:xfrm>
            <a:off x="9293759" y="2382575"/>
            <a:ext cx="1862166" cy="541337"/>
          </a:xfrm>
          <a:prstGeom prst="rect">
            <a:avLst/>
          </a:prstGeom>
        </p:spPr>
        <p:txBody>
          <a:bodyPr vert="horz" lIns="0" tIns="45720" rIns="0" bIns="45720" rtlCol="0" anchor="ctr" anchorCtr="1">
            <a:normAutofit/>
          </a:bodyPr>
          <a:lstStyle>
            <a:lvl1pPr>
              <a:defRPr lang="en-US" sz="1600">
                <a:solidFill>
                  <a:schemeClr val="tx2"/>
                </a:solidFill>
                <a:latin typeface="+mj-lt"/>
              </a:defRPr>
            </a:lvl1pPr>
            <a:lvl2pPr>
              <a:defRPr lang="en-US" sz="1400">
                <a:solidFill>
                  <a:schemeClr val="tx2"/>
                </a:solidFill>
                <a:latin typeface="+mj-lt"/>
              </a:defRPr>
            </a:lvl2pPr>
            <a:lvl3pPr>
              <a:defRPr lang="en-US" sz="1400">
                <a:solidFill>
                  <a:schemeClr val="tx2"/>
                </a:solidFill>
                <a:latin typeface="+mj-lt"/>
              </a:defRPr>
            </a:lvl3pPr>
          </a:lstStyle>
          <a:p>
            <a:pPr lvl="0">
              <a:buFont typeface="Arial" panose="020B0604020202020204" pitchFamily="34" charset="0"/>
              <a:buNone/>
            </a:pPr>
            <a:r>
              <a:rPr lang="en-US" dirty="0"/>
              <a:t>Name – 16 </a:t>
            </a:r>
            <a:r>
              <a:rPr lang="en-US" dirty="0" err="1"/>
              <a:t>pt</a:t>
            </a:r>
            <a:r>
              <a:rPr lang="en-US" dirty="0"/>
              <a:t> </a:t>
            </a:r>
          </a:p>
          <a:p>
            <a:pPr marL="0" lvl="1" indent="0">
              <a:buNone/>
            </a:pPr>
            <a:r>
              <a:rPr lang="en-US" dirty="0"/>
              <a:t>Designation – 14pt</a:t>
            </a:r>
          </a:p>
          <a:p>
            <a:pPr marL="0" lvl="2" indent="0">
              <a:buNone/>
            </a:pPr>
            <a:r>
              <a:rPr lang="en-US" dirty="0"/>
              <a:t>@email</a:t>
            </a:r>
          </a:p>
        </p:txBody>
      </p:sp>
      <p:sp>
        <p:nvSpPr>
          <p:cNvPr id="148" name="Content Placeholder 19">
            <a:extLst>
              <a:ext uri="{FF2B5EF4-FFF2-40B4-BE49-F238E27FC236}">
                <a16:creationId xmlns:a16="http://schemas.microsoft.com/office/drawing/2014/main" id="{0C94B147-24BC-DF4B-957E-89C0BEF11D91}"/>
              </a:ext>
            </a:extLst>
          </p:cNvPr>
          <p:cNvSpPr>
            <a:spLocks noGrp="1"/>
          </p:cNvSpPr>
          <p:nvPr>
            <p:ph sz="quarter" idx="22"/>
          </p:nvPr>
        </p:nvSpPr>
        <p:spPr>
          <a:xfrm>
            <a:off x="8196915" y="3498587"/>
            <a:ext cx="2897396" cy="2176463"/>
          </a:xfrm>
          <a:prstGeom prst="rect">
            <a:avLst/>
          </a:prstGeom>
        </p:spPr>
        <p:txBody>
          <a:bodyPr vert="horz" lIns="0" tIns="45720" rIns="0" bIns="45720" rtlCol="0" anchor="ctr" anchorCtr="1">
            <a:normAutofit/>
          </a:bodyPr>
          <a:lstStyle>
            <a:lvl1pPr>
              <a:defRPr lang="en-US" dirty="0" smtClean="0"/>
            </a:lvl1pPr>
            <a:lvl2pPr>
              <a:defRPr lang="en-US" dirty="0" smtClean="0"/>
            </a:lvl2pPr>
            <a:lvl3pPr>
              <a:defRPr lang="en-US" dirty="0"/>
            </a:lvl3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E91A262D-7860-43B7-A077-F155EDDF00D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6652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p:cSld name="Timeline-Journey_Layout-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F9F3-20E9-438E-9DD0-6875A4C3F7B9}"/>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0C246A5-6BA0-4758-9156-60AE37FE93B9}"/>
              </a:ext>
            </a:extLst>
          </p:cNvPr>
          <p:cNvGrpSpPr/>
          <p:nvPr/>
        </p:nvGrpSpPr>
        <p:grpSpPr>
          <a:xfrm>
            <a:off x="1867105" y="1412680"/>
            <a:ext cx="1726273" cy="326761"/>
            <a:chOff x="2308954" y="1058863"/>
            <a:chExt cx="1925839" cy="392113"/>
          </a:xfrm>
          <a:solidFill>
            <a:schemeClr val="bg2"/>
          </a:solidFill>
        </p:grpSpPr>
        <p:sp>
          <p:nvSpPr>
            <p:cNvPr id="4" name="Freeform 6">
              <a:extLst>
                <a:ext uri="{FF2B5EF4-FFF2-40B4-BE49-F238E27FC236}">
                  <a16:creationId xmlns:a16="http://schemas.microsoft.com/office/drawing/2014/main" id="{665873F3-09B8-4A3A-8310-E30AFAEA7A8B}"/>
                </a:ext>
              </a:extLst>
            </p:cNvPr>
            <p:cNvSpPr>
              <a:spLocks/>
            </p:cNvSpPr>
            <p:nvPr/>
          </p:nvSpPr>
          <p:spPr bwMode="auto">
            <a:xfrm>
              <a:off x="2308954" y="1058863"/>
              <a:ext cx="1925839" cy="392113"/>
            </a:xfrm>
            <a:custGeom>
              <a:avLst/>
              <a:gdLst>
                <a:gd name="T0" fmla="*/ 0 w 5241"/>
                <a:gd name="T1" fmla="*/ 0 h 1080"/>
                <a:gd name="T2" fmla="*/ 4834 w 5241"/>
                <a:gd name="T3" fmla="*/ 0 h 1080"/>
                <a:gd name="T4" fmla="*/ 5241 w 5241"/>
                <a:gd name="T5" fmla="*/ 540 h 1080"/>
                <a:gd name="T6" fmla="*/ 4834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4" y="0"/>
                  </a:lnTo>
                  <a:lnTo>
                    <a:pt x="5241" y="540"/>
                  </a:lnTo>
                  <a:lnTo>
                    <a:pt x="4834"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j-lt"/>
                <a:ea typeface="+mn-ea"/>
                <a:cs typeface="+mn-cs"/>
              </a:endParaRPr>
            </a:p>
          </p:txBody>
        </p:sp>
        <p:sp>
          <p:nvSpPr>
            <p:cNvPr id="5" name="Freeform 7">
              <a:extLst>
                <a:ext uri="{FF2B5EF4-FFF2-40B4-BE49-F238E27FC236}">
                  <a16:creationId xmlns:a16="http://schemas.microsoft.com/office/drawing/2014/main" id="{7F8BE72D-2111-4116-886E-92C93D42CE04}"/>
                </a:ext>
              </a:extLst>
            </p:cNvPr>
            <p:cNvSpPr>
              <a:spLocks/>
            </p:cNvSpPr>
            <p:nvPr/>
          </p:nvSpPr>
          <p:spPr bwMode="auto">
            <a:xfrm>
              <a:off x="2308954" y="1254126"/>
              <a:ext cx="1925839" cy="196850"/>
            </a:xfrm>
            <a:custGeom>
              <a:avLst/>
              <a:gdLst>
                <a:gd name="T0" fmla="*/ 5241 w 5241"/>
                <a:gd name="T1" fmla="*/ 0 h 540"/>
                <a:gd name="T2" fmla="*/ 4834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4"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j-lt"/>
                <a:ea typeface="+mn-ea"/>
                <a:cs typeface="+mn-cs"/>
              </a:endParaRPr>
            </a:p>
          </p:txBody>
        </p:sp>
      </p:grpSp>
      <p:grpSp>
        <p:nvGrpSpPr>
          <p:cNvPr id="6" name="Group 5">
            <a:extLst>
              <a:ext uri="{FF2B5EF4-FFF2-40B4-BE49-F238E27FC236}">
                <a16:creationId xmlns:a16="http://schemas.microsoft.com/office/drawing/2014/main" id="{1CBE4CD0-4461-4EA0-B3EC-422DCF591B55}"/>
              </a:ext>
            </a:extLst>
          </p:cNvPr>
          <p:cNvGrpSpPr/>
          <p:nvPr/>
        </p:nvGrpSpPr>
        <p:grpSpPr>
          <a:xfrm>
            <a:off x="3519889" y="1412680"/>
            <a:ext cx="1726273" cy="326761"/>
            <a:chOff x="4152808" y="1058863"/>
            <a:chExt cx="1925839" cy="392113"/>
          </a:xfrm>
          <a:solidFill>
            <a:schemeClr val="bg2"/>
          </a:solidFill>
        </p:grpSpPr>
        <p:sp>
          <p:nvSpPr>
            <p:cNvPr id="7" name="Freeform 8">
              <a:extLst>
                <a:ext uri="{FF2B5EF4-FFF2-40B4-BE49-F238E27FC236}">
                  <a16:creationId xmlns:a16="http://schemas.microsoft.com/office/drawing/2014/main" id="{CA07B454-DD5A-40A6-B06E-875FF5521EEE}"/>
                </a:ext>
              </a:extLst>
            </p:cNvPr>
            <p:cNvSpPr>
              <a:spLocks/>
            </p:cNvSpPr>
            <p:nvPr/>
          </p:nvSpPr>
          <p:spPr bwMode="auto">
            <a:xfrm>
              <a:off x="4152808" y="1058863"/>
              <a:ext cx="1925839" cy="392113"/>
            </a:xfrm>
            <a:custGeom>
              <a:avLst/>
              <a:gdLst>
                <a:gd name="T0" fmla="*/ 0 w 5241"/>
                <a:gd name="T1" fmla="*/ 0 h 1080"/>
                <a:gd name="T2" fmla="*/ 4833 w 5241"/>
                <a:gd name="T3" fmla="*/ 0 h 1080"/>
                <a:gd name="T4" fmla="*/ 5241 w 5241"/>
                <a:gd name="T5" fmla="*/ 540 h 1080"/>
                <a:gd name="T6" fmla="*/ 4833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3" y="0"/>
                  </a:lnTo>
                  <a:lnTo>
                    <a:pt x="5241" y="540"/>
                  </a:lnTo>
                  <a:lnTo>
                    <a:pt x="4833"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9">
              <a:extLst>
                <a:ext uri="{FF2B5EF4-FFF2-40B4-BE49-F238E27FC236}">
                  <a16:creationId xmlns:a16="http://schemas.microsoft.com/office/drawing/2014/main" id="{05E72D76-F754-4CD7-AD54-D2290D588D6F}"/>
                </a:ext>
              </a:extLst>
            </p:cNvPr>
            <p:cNvSpPr>
              <a:spLocks/>
            </p:cNvSpPr>
            <p:nvPr/>
          </p:nvSpPr>
          <p:spPr bwMode="auto">
            <a:xfrm>
              <a:off x="4152808" y="1254126"/>
              <a:ext cx="1925839" cy="196850"/>
            </a:xfrm>
            <a:custGeom>
              <a:avLst/>
              <a:gdLst>
                <a:gd name="T0" fmla="*/ 5241 w 5241"/>
                <a:gd name="T1" fmla="*/ 0 h 540"/>
                <a:gd name="T2" fmla="*/ 4833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3"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3837464E-E04C-4335-A612-8E397A453113}"/>
              </a:ext>
            </a:extLst>
          </p:cNvPr>
          <p:cNvGrpSpPr/>
          <p:nvPr/>
        </p:nvGrpSpPr>
        <p:grpSpPr>
          <a:xfrm>
            <a:off x="5172673" y="1412680"/>
            <a:ext cx="1726273" cy="326761"/>
            <a:chOff x="5996662" y="1058863"/>
            <a:chExt cx="1925839" cy="392113"/>
          </a:xfrm>
          <a:solidFill>
            <a:schemeClr val="bg2"/>
          </a:solidFill>
        </p:grpSpPr>
        <p:sp>
          <p:nvSpPr>
            <p:cNvPr id="10" name="Freeform 10">
              <a:extLst>
                <a:ext uri="{FF2B5EF4-FFF2-40B4-BE49-F238E27FC236}">
                  <a16:creationId xmlns:a16="http://schemas.microsoft.com/office/drawing/2014/main" id="{F9801E17-3044-4E51-A85C-7137FF7B98FB}"/>
                </a:ext>
              </a:extLst>
            </p:cNvPr>
            <p:cNvSpPr>
              <a:spLocks/>
            </p:cNvSpPr>
            <p:nvPr/>
          </p:nvSpPr>
          <p:spPr bwMode="auto">
            <a:xfrm>
              <a:off x="5996662" y="1058863"/>
              <a:ext cx="1925839" cy="392113"/>
            </a:xfrm>
            <a:custGeom>
              <a:avLst/>
              <a:gdLst>
                <a:gd name="T0" fmla="*/ 0 w 5241"/>
                <a:gd name="T1" fmla="*/ 0 h 1080"/>
                <a:gd name="T2" fmla="*/ 4833 w 5241"/>
                <a:gd name="T3" fmla="*/ 0 h 1080"/>
                <a:gd name="T4" fmla="*/ 5241 w 5241"/>
                <a:gd name="T5" fmla="*/ 540 h 1080"/>
                <a:gd name="T6" fmla="*/ 4833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3" y="0"/>
                  </a:lnTo>
                  <a:lnTo>
                    <a:pt x="5241" y="540"/>
                  </a:lnTo>
                  <a:lnTo>
                    <a:pt x="4833"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C96A888F-486B-4954-838E-B409939BE294}"/>
                </a:ext>
              </a:extLst>
            </p:cNvPr>
            <p:cNvSpPr>
              <a:spLocks/>
            </p:cNvSpPr>
            <p:nvPr/>
          </p:nvSpPr>
          <p:spPr bwMode="auto">
            <a:xfrm>
              <a:off x="5996662" y="1254126"/>
              <a:ext cx="1925839" cy="196850"/>
            </a:xfrm>
            <a:custGeom>
              <a:avLst/>
              <a:gdLst>
                <a:gd name="T0" fmla="*/ 5241 w 5241"/>
                <a:gd name="T1" fmla="*/ 0 h 540"/>
                <a:gd name="T2" fmla="*/ 4833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3"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7E683E9D-20F2-4152-9F77-4A0CAA247052}"/>
              </a:ext>
            </a:extLst>
          </p:cNvPr>
          <p:cNvGrpSpPr/>
          <p:nvPr/>
        </p:nvGrpSpPr>
        <p:grpSpPr>
          <a:xfrm>
            <a:off x="6825457" y="1412680"/>
            <a:ext cx="1726273" cy="326761"/>
            <a:chOff x="7840516" y="1058863"/>
            <a:chExt cx="1925839" cy="392113"/>
          </a:xfrm>
          <a:solidFill>
            <a:schemeClr val="bg2"/>
          </a:solidFill>
        </p:grpSpPr>
        <p:sp>
          <p:nvSpPr>
            <p:cNvPr id="13" name="Freeform 12">
              <a:extLst>
                <a:ext uri="{FF2B5EF4-FFF2-40B4-BE49-F238E27FC236}">
                  <a16:creationId xmlns:a16="http://schemas.microsoft.com/office/drawing/2014/main" id="{12ACEE5B-2ADC-4B51-864B-16108CE73CCF}"/>
                </a:ext>
              </a:extLst>
            </p:cNvPr>
            <p:cNvSpPr>
              <a:spLocks/>
            </p:cNvSpPr>
            <p:nvPr/>
          </p:nvSpPr>
          <p:spPr bwMode="auto">
            <a:xfrm>
              <a:off x="7840516" y="1058863"/>
              <a:ext cx="1925839" cy="392113"/>
            </a:xfrm>
            <a:custGeom>
              <a:avLst/>
              <a:gdLst>
                <a:gd name="T0" fmla="*/ 0 w 5241"/>
                <a:gd name="T1" fmla="*/ 0 h 1080"/>
                <a:gd name="T2" fmla="*/ 4833 w 5241"/>
                <a:gd name="T3" fmla="*/ 0 h 1080"/>
                <a:gd name="T4" fmla="*/ 5241 w 5241"/>
                <a:gd name="T5" fmla="*/ 540 h 1080"/>
                <a:gd name="T6" fmla="*/ 4833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3" y="0"/>
                  </a:lnTo>
                  <a:lnTo>
                    <a:pt x="5241" y="540"/>
                  </a:lnTo>
                  <a:lnTo>
                    <a:pt x="4833"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0CDE5E0E-952E-4557-BEAF-D2C20D478D1D}"/>
                </a:ext>
              </a:extLst>
            </p:cNvPr>
            <p:cNvSpPr>
              <a:spLocks/>
            </p:cNvSpPr>
            <p:nvPr/>
          </p:nvSpPr>
          <p:spPr bwMode="auto">
            <a:xfrm>
              <a:off x="7840516" y="1254126"/>
              <a:ext cx="1925839" cy="196850"/>
            </a:xfrm>
            <a:custGeom>
              <a:avLst/>
              <a:gdLst>
                <a:gd name="T0" fmla="*/ 5241 w 5241"/>
                <a:gd name="T1" fmla="*/ 0 h 540"/>
                <a:gd name="T2" fmla="*/ 4833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3"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6166B076-B43A-4FA4-B629-524AEC8346D0}"/>
              </a:ext>
            </a:extLst>
          </p:cNvPr>
          <p:cNvGrpSpPr/>
          <p:nvPr/>
        </p:nvGrpSpPr>
        <p:grpSpPr>
          <a:xfrm>
            <a:off x="8478242" y="1412680"/>
            <a:ext cx="1726273" cy="326761"/>
            <a:chOff x="9684370" y="1058863"/>
            <a:chExt cx="1925839" cy="392113"/>
          </a:xfrm>
          <a:solidFill>
            <a:schemeClr val="bg2"/>
          </a:solidFill>
        </p:grpSpPr>
        <p:sp>
          <p:nvSpPr>
            <p:cNvPr id="16" name="Freeform 14">
              <a:extLst>
                <a:ext uri="{FF2B5EF4-FFF2-40B4-BE49-F238E27FC236}">
                  <a16:creationId xmlns:a16="http://schemas.microsoft.com/office/drawing/2014/main" id="{4142F55F-834C-49B4-A105-92F74D491E5E}"/>
                </a:ext>
              </a:extLst>
            </p:cNvPr>
            <p:cNvSpPr>
              <a:spLocks/>
            </p:cNvSpPr>
            <p:nvPr/>
          </p:nvSpPr>
          <p:spPr bwMode="auto">
            <a:xfrm>
              <a:off x="9684370" y="1058863"/>
              <a:ext cx="1925839" cy="392113"/>
            </a:xfrm>
            <a:custGeom>
              <a:avLst/>
              <a:gdLst>
                <a:gd name="T0" fmla="*/ 0 w 5241"/>
                <a:gd name="T1" fmla="*/ 0 h 1080"/>
                <a:gd name="T2" fmla="*/ 4833 w 5241"/>
                <a:gd name="T3" fmla="*/ 0 h 1080"/>
                <a:gd name="T4" fmla="*/ 5241 w 5241"/>
                <a:gd name="T5" fmla="*/ 540 h 1080"/>
                <a:gd name="T6" fmla="*/ 4833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3" y="0"/>
                  </a:lnTo>
                  <a:lnTo>
                    <a:pt x="5241" y="540"/>
                  </a:lnTo>
                  <a:lnTo>
                    <a:pt x="4833"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5">
              <a:extLst>
                <a:ext uri="{FF2B5EF4-FFF2-40B4-BE49-F238E27FC236}">
                  <a16:creationId xmlns:a16="http://schemas.microsoft.com/office/drawing/2014/main" id="{28ADB6DA-8121-4C40-A282-96B3E1C2D793}"/>
                </a:ext>
              </a:extLst>
            </p:cNvPr>
            <p:cNvSpPr>
              <a:spLocks/>
            </p:cNvSpPr>
            <p:nvPr/>
          </p:nvSpPr>
          <p:spPr bwMode="auto">
            <a:xfrm>
              <a:off x="9684370" y="1254126"/>
              <a:ext cx="1925839" cy="196850"/>
            </a:xfrm>
            <a:custGeom>
              <a:avLst/>
              <a:gdLst>
                <a:gd name="T0" fmla="*/ 5241 w 5241"/>
                <a:gd name="T1" fmla="*/ 0 h 540"/>
                <a:gd name="T2" fmla="*/ 4833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3"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CD5BFBEE-8EA1-41D1-B872-E1D32123F672}"/>
              </a:ext>
            </a:extLst>
          </p:cNvPr>
          <p:cNvGrpSpPr/>
          <p:nvPr/>
        </p:nvGrpSpPr>
        <p:grpSpPr>
          <a:xfrm>
            <a:off x="10131026" y="1412680"/>
            <a:ext cx="1726273" cy="326761"/>
            <a:chOff x="11528224" y="1058863"/>
            <a:chExt cx="1925839" cy="392113"/>
          </a:xfrm>
          <a:solidFill>
            <a:schemeClr val="bg2"/>
          </a:solidFill>
        </p:grpSpPr>
        <p:sp>
          <p:nvSpPr>
            <p:cNvPr id="19" name="Freeform 16">
              <a:extLst>
                <a:ext uri="{FF2B5EF4-FFF2-40B4-BE49-F238E27FC236}">
                  <a16:creationId xmlns:a16="http://schemas.microsoft.com/office/drawing/2014/main" id="{D134ADD1-BD9E-4919-A1A9-4AC1D0D97596}"/>
                </a:ext>
              </a:extLst>
            </p:cNvPr>
            <p:cNvSpPr>
              <a:spLocks/>
            </p:cNvSpPr>
            <p:nvPr/>
          </p:nvSpPr>
          <p:spPr bwMode="auto">
            <a:xfrm>
              <a:off x="11528224" y="1058863"/>
              <a:ext cx="1925839" cy="392113"/>
            </a:xfrm>
            <a:custGeom>
              <a:avLst/>
              <a:gdLst>
                <a:gd name="T0" fmla="*/ 0 w 5242"/>
                <a:gd name="T1" fmla="*/ 0 h 1080"/>
                <a:gd name="T2" fmla="*/ 4834 w 5242"/>
                <a:gd name="T3" fmla="*/ 0 h 1080"/>
                <a:gd name="T4" fmla="*/ 5242 w 5242"/>
                <a:gd name="T5" fmla="*/ 540 h 1080"/>
                <a:gd name="T6" fmla="*/ 4834 w 5242"/>
                <a:gd name="T7" fmla="*/ 1080 h 1080"/>
                <a:gd name="T8" fmla="*/ 0 w 5242"/>
                <a:gd name="T9" fmla="*/ 1080 h 1080"/>
                <a:gd name="T10" fmla="*/ 408 w 5242"/>
                <a:gd name="T11" fmla="*/ 540 h 1080"/>
                <a:gd name="T12" fmla="*/ 0 w 5242"/>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2" h="1080">
                  <a:moveTo>
                    <a:pt x="0" y="0"/>
                  </a:moveTo>
                  <a:lnTo>
                    <a:pt x="4834" y="0"/>
                  </a:lnTo>
                  <a:lnTo>
                    <a:pt x="5242" y="540"/>
                  </a:lnTo>
                  <a:lnTo>
                    <a:pt x="4834" y="1080"/>
                  </a:lnTo>
                  <a:lnTo>
                    <a:pt x="0" y="1080"/>
                  </a:lnTo>
                  <a:lnTo>
                    <a:pt x="408"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7">
              <a:extLst>
                <a:ext uri="{FF2B5EF4-FFF2-40B4-BE49-F238E27FC236}">
                  <a16:creationId xmlns:a16="http://schemas.microsoft.com/office/drawing/2014/main" id="{F068F5B4-7FA3-410F-B483-668D470FF6A2}"/>
                </a:ext>
              </a:extLst>
            </p:cNvPr>
            <p:cNvSpPr>
              <a:spLocks/>
            </p:cNvSpPr>
            <p:nvPr/>
          </p:nvSpPr>
          <p:spPr bwMode="auto">
            <a:xfrm>
              <a:off x="11528224" y="1254126"/>
              <a:ext cx="1925839" cy="196850"/>
            </a:xfrm>
            <a:custGeom>
              <a:avLst/>
              <a:gdLst>
                <a:gd name="T0" fmla="*/ 5242 w 5242"/>
                <a:gd name="T1" fmla="*/ 0 h 540"/>
                <a:gd name="T2" fmla="*/ 4834 w 5242"/>
                <a:gd name="T3" fmla="*/ 540 h 540"/>
                <a:gd name="T4" fmla="*/ 0 w 5242"/>
                <a:gd name="T5" fmla="*/ 540 h 540"/>
                <a:gd name="T6" fmla="*/ 408 w 5242"/>
                <a:gd name="T7" fmla="*/ 0 h 540"/>
                <a:gd name="T8" fmla="*/ 5242 w 5242"/>
                <a:gd name="T9" fmla="*/ 0 h 540"/>
              </a:gdLst>
              <a:ahLst/>
              <a:cxnLst>
                <a:cxn ang="0">
                  <a:pos x="T0" y="T1"/>
                </a:cxn>
                <a:cxn ang="0">
                  <a:pos x="T2" y="T3"/>
                </a:cxn>
                <a:cxn ang="0">
                  <a:pos x="T4" y="T5"/>
                </a:cxn>
                <a:cxn ang="0">
                  <a:pos x="T6" y="T7"/>
                </a:cxn>
                <a:cxn ang="0">
                  <a:pos x="T8" y="T9"/>
                </a:cxn>
              </a:cxnLst>
              <a:rect l="0" t="0" r="r" b="b"/>
              <a:pathLst>
                <a:path w="5242" h="540">
                  <a:moveTo>
                    <a:pt x="5242" y="0"/>
                  </a:moveTo>
                  <a:lnTo>
                    <a:pt x="4834" y="540"/>
                  </a:lnTo>
                  <a:lnTo>
                    <a:pt x="0" y="540"/>
                  </a:lnTo>
                  <a:lnTo>
                    <a:pt x="408" y="0"/>
                  </a:lnTo>
                  <a:lnTo>
                    <a:pt x="52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Line 22">
            <a:extLst>
              <a:ext uri="{FF2B5EF4-FFF2-40B4-BE49-F238E27FC236}">
                <a16:creationId xmlns:a16="http://schemas.microsoft.com/office/drawing/2014/main" id="{5224D493-DA0C-482A-94AA-A489BACBFA45}"/>
              </a:ext>
            </a:extLst>
          </p:cNvPr>
          <p:cNvSpPr>
            <a:spLocks noChangeShapeType="1"/>
          </p:cNvSpPr>
          <p:nvPr/>
        </p:nvSpPr>
        <p:spPr bwMode="auto">
          <a:xfrm flipH="1">
            <a:off x="799206" y="2909865"/>
            <a:ext cx="11058094" cy="0"/>
          </a:xfrm>
          <a:prstGeom prst="line">
            <a:avLst/>
          </a:prstGeom>
          <a:noFill/>
          <a:ln w="22225" cap="flat">
            <a:solidFill>
              <a:srgbClr val="999999"/>
            </a:solidFill>
            <a:prstDash val="dash"/>
            <a:miter lim="800000"/>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n-lt"/>
              <a:ea typeface="+mn-ea"/>
              <a:cs typeface="+mn-cs"/>
            </a:endParaRPr>
          </a:p>
        </p:txBody>
      </p:sp>
      <p:sp>
        <p:nvSpPr>
          <p:cNvPr id="22" name="Line 27">
            <a:extLst>
              <a:ext uri="{FF2B5EF4-FFF2-40B4-BE49-F238E27FC236}">
                <a16:creationId xmlns:a16="http://schemas.microsoft.com/office/drawing/2014/main" id="{43EB7415-B1E4-4306-9B0F-FDC996D86FE5}"/>
              </a:ext>
            </a:extLst>
          </p:cNvPr>
          <p:cNvSpPr>
            <a:spLocks noChangeShapeType="1"/>
          </p:cNvSpPr>
          <p:nvPr/>
        </p:nvSpPr>
        <p:spPr bwMode="auto">
          <a:xfrm flipH="1">
            <a:off x="799204" y="4127381"/>
            <a:ext cx="11058094" cy="0"/>
          </a:xfrm>
          <a:prstGeom prst="line">
            <a:avLst/>
          </a:prstGeom>
          <a:noFill/>
          <a:ln w="22225" cap="flat">
            <a:solidFill>
              <a:srgbClr val="999999"/>
            </a:solidFill>
            <a:prstDash val="dash"/>
            <a:miter lim="800000"/>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n-lt"/>
              <a:ea typeface="+mn-ea"/>
              <a:cs typeface="+mn-cs"/>
            </a:endParaRPr>
          </a:p>
        </p:txBody>
      </p:sp>
      <p:sp>
        <p:nvSpPr>
          <p:cNvPr id="23" name="Line 32">
            <a:extLst>
              <a:ext uri="{FF2B5EF4-FFF2-40B4-BE49-F238E27FC236}">
                <a16:creationId xmlns:a16="http://schemas.microsoft.com/office/drawing/2014/main" id="{956BFB65-2743-4034-A813-09E3C2A4EDC9}"/>
              </a:ext>
            </a:extLst>
          </p:cNvPr>
          <p:cNvSpPr>
            <a:spLocks noChangeShapeType="1"/>
          </p:cNvSpPr>
          <p:nvPr/>
        </p:nvSpPr>
        <p:spPr bwMode="auto">
          <a:xfrm flipH="1">
            <a:off x="799206" y="5357459"/>
            <a:ext cx="11058094" cy="0"/>
          </a:xfrm>
          <a:prstGeom prst="line">
            <a:avLst/>
          </a:prstGeom>
          <a:noFill/>
          <a:ln w="22225" cap="flat">
            <a:solidFill>
              <a:srgbClr val="999999"/>
            </a:solidFill>
            <a:prstDash val="dash"/>
            <a:miter lim="800000"/>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n-lt"/>
              <a:ea typeface="+mn-ea"/>
              <a:cs typeface="+mn-cs"/>
            </a:endParaRPr>
          </a:p>
        </p:txBody>
      </p:sp>
      <p:sp>
        <p:nvSpPr>
          <p:cNvPr id="24" name="TextBox 23">
            <a:extLst>
              <a:ext uri="{FF2B5EF4-FFF2-40B4-BE49-F238E27FC236}">
                <a16:creationId xmlns:a16="http://schemas.microsoft.com/office/drawing/2014/main" id="{E6B4116A-D254-49CD-81B0-61893859DA42}"/>
              </a:ext>
            </a:extLst>
          </p:cNvPr>
          <p:cNvSpPr txBox="1"/>
          <p:nvPr/>
        </p:nvSpPr>
        <p:spPr>
          <a:xfrm>
            <a:off x="323442" y="2108100"/>
            <a:ext cx="1508643" cy="313932"/>
          </a:xfrm>
          <a:prstGeom prst="homePlate">
            <a:avLst/>
          </a:prstGeom>
          <a:solidFill>
            <a:schemeClr val="bg1"/>
          </a:solidFill>
          <a:ln>
            <a:solidFill>
              <a:schemeClr val="accent3"/>
            </a:solidFill>
          </a:ln>
          <a:effectLst>
            <a:outerShdw blurRad="50800" dist="38100" dir="2700000" algn="tl" rotWithShape="0">
              <a:prstClr val="black">
                <a:alpha val="40000"/>
              </a:prstClr>
            </a:outerShdw>
          </a:effectLst>
        </p:spPr>
        <p:txBody>
          <a:bodyPr wrap="square" rtlCol="0">
            <a:spAutoFit/>
          </a:bodyPr>
          <a:lstStyle/>
          <a:p>
            <a:pPr marL="0" marR="0" lvl="0" indent="0" defTabSz="610985" rtl="0" eaLnBrk="1" fontAlgn="auto" latinLnBrk="0" hangingPunct="1">
              <a:lnSpc>
                <a:spcPct val="9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FF0000"/>
              </a:solidFill>
              <a:effectLst/>
              <a:uLnTx/>
              <a:uFillTx/>
              <a:latin typeface="+mn-lt"/>
              <a:ea typeface="ＭＳ Ｐゴシック" pitchFamily="34" charset="-128"/>
              <a:cs typeface="+mn-cs"/>
            </a:endParaRPr>
          </a:p>
        </p:txBody>
      </p:sp>
      <p:sp>
        <p:nvSpPr>
          <p:cNvPr id="25" name="TextBox 24">
            <a:extLst>
              <a:ext uri="{FF2B5EF4-FFF2-40B4-BE49-F238E27FC236}">
                <a16:creationId xmlns:a16="http://schemas.microsoft.com/office/drawing/2014/main" id="{10008EDF-4758-486E-96DD-FDA3B9A584E3}"/>
              </a:ext>
            </a:extLst>
          </p:cNvPr>
          <p:cNvSpPr txBox="1"/>
          <p:nvPr/>
        </p:nvSpPr>
        <p:spPr>
          <a:xfrm>
            <a:off x="288896" y="3371599"/>
            <a:ext cx="1543187" cy="313932"/>
          </a:xfrm>
          <a:prstGeom prst="homePlate">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marL="0" marR="0" lvl="0" indent="0" defTabSz="610985" rtl="0" eaLnBrk="1" fontAlgn="auto" latinLnBrk="0" hangingPunct="1">
              <a:lnSpc>
                <a:spcPct val="9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2492BE"/>
              </a:solidFill>
              <a:effectLst/>
              <a:uLnTx/>
              <a:uFillTx/>
              <a:latin typeface="+mn-lt"/>
              <a:ea typeface="ＭＳ Ｐゴシック" pitchFamily="34" charset="-128"/>
              <a:cs typeface="+mn-cs"/>
            </a:endParaRPr>
          </a:p>
        </p:txBody>
      </p:sp>
      <p:sp>
        <p:nvSpPr>
          <p:cNvPr id="26" name="TextBox 25">
            <a:extLst>
              <a:ext uri="{FF2B5EF4-FFF2-40B4-BE49-F238E27FC236}">
                <a16:creationId xmlns:a16="http://schemas.microsoft.com/office/drawing/2014/main" id="{C65A13C5-E4F8-45F7-8DEE-F3584AC8E297}"/>
              </a:ext>
            </a:extLst>
          </p:cNvPr>
          <p:cNvSpPr txBox="1"/>
          <p:nvPr/>
        </p:nvSpPr>
        <p:spPr>
          <a:xfrm>
            <a:off x="323442" y="4695241"/>
            <a:ext cx="1508643" cy="313932"/>
          </a:xfrm>
          <a:prstGeom prst="homePlate">
            <a:avLst/>
          </a:prstGeom>
          <a:solidFill>
            <a:schemeClr val="bg1"/>
          </a:solidFill>
          <a:ln>
            <a:solidFill>
              <a:schemeClr val="accent3"/>
            </a:solidFill>
          </a:ln>
          <a:effectLst>
            <a:outerShdw blurRad="50800" dist="38100" dir="2700000" algn="tl" rotWithShape="0">
              <a:prstClr val="black">
                <a:alpha val="40000"/>
              </a:prstClr>
            </a:outerShdw>
          </a:effectLst>
        </p:spPr>
        <p:txBody>
          <a:bodyPr wrap="square" rtlCol="0">
            <a:spAutoFit/>
          </a:bodyPr>
          <a:lstStyle/>
          <a:p>
            <a:pPr marL="0" marR="0" lvl="0" indent="0" defTabSz="610985" rtl="0" eaLnBrk="1" fontAlgn="auto" latinLnBrk="0" hangingPunct="1">
              <a:lnSpc>
                <a:spcPct val="9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814C8D"/>
              </a:solidFill>
              <a:effectLst/>
              <a:uLnTx/>
              <a:uFillTx/>
              <a:latin typeface="+mn-lt"/>
              <a:ea typeface="ＭＳ Ｐゴシック" pitchFamily="34" charset="-128"/>
              <a:cs typeface="+mn-cs"/>
            </a:endParaRPr>
          </a:p>
        </p:txBody>
      </p:sp>
      <p:sp>
        <p:nvSpPr>
          <p:cNvPr id="27" name="TextBox 26">
            <a:extLst>
              <a:ext uri="{FF2B5EF4-FFF2-40B4-BE49-F238E27FC236}">
                <a16:creationId xmlns:a16="http://schemas.microsoft.com/office/drawing/2014/main" id="{790059E4-CECB-4455-9DB3-E6D65CEBE493}"/>
              </a:ext>
            </a:extLst>
          </p:cNvPr>
          <p:cNvSpPr txBox="1"/>
          <p:nvPr/>
        </p:nvSpPr>
        <p:spPr>
          <a:xfrm>
            <a:off x="306790" y="5916168"/>
            <a:ext cx="1585042" cy="313932"/>
          </a:xfrm>
          <a:prstGeom prst="homePlate">
            <a:avLst/>
          </a:prstGeom>
          <a:solidFill>
            <a:schemeClr val="bg1"/>
          </a:solidFill>
          <a:ln>
            <a:solidFill>
              <a:schemeClr val="accent6"/>
            </a:solidFill>
          </a:ln>
          <a:effectLst>
            <a:outerShdw blurRad="50800" dist="38100" dir="2700000" algn="tl" rotWithShape="0">
              <a:prstClr val="black">
                <a:alpha val="40000"/>
              </a:prstClr>
            </a:outerShdw>
          </a:effectLst>
        </p:spPr>
        <p:txBody>
          <a:bodyPr wrap="square" rtlCol="0">
            <a:spAutoFit/>
          </a:bodyPr>
          <a:lstStyle/>
          <a:p>
            <a:pPr marL="0" marR="0" lvl="0" indent="0" defTabSz="610985" rtl="0" eaLnBrk="1" fontAlgn="auto" latinLnBrk="0" hangingPunct="1">
              <a:lnSpc>
                <a:spcPct val="9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B51E6A"/>
              </a:solidFill>
              <a:effectLst/>
              <a:uLnTx/>
              <a:uFillTx/>
              <a:latin typeface="+mn-lt"/>
              <a:ea typeface="ＭＳ Ｐゴシック" pitchFamily="34" charset="-128"/>
              <a:cs typeface="+mn-cs"/>
            </a:endParaRPr>
          </a:p>
        </p:txBody>
      </p:sp>
      <p:sp>
        <p:nvSpPr>
          <p:cNvPr id="28" name="Rectangle 29">
            <a:extLst>
              <a:ext uri="{FF2B5EF4-FFF2-40B4-BE49-F238E27FC236}">
                <a16:creationId xmlns:a16="http://schemas.microsoft.com/office/drawing/2014/main" id="{6DE2B1C2-BE1C-4355-96CA-49B650C901D9}"/>
              </a:ext>
            </a:extLst>
          </p:cNvPr>
          <p:cNvSpPr>
            <a:spLocks noChangeArrowheads="1"/>
          </p:cNvSpPr>
          <p:nvPr/>
        </p:nvSpPr>
        <p:spPr bwMode="auto">
          <a:xfrm>
            <a:off x="4772450" y="1893520"/>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29" name="Rectangle 30">
            <a:extLst>
              <a:ext uri="{FF2B5EF4-FFF2-40B4-BE49-F238E27FC236}">
                <a16:creationId xmlns:a16="http://schemas.microsoft.com/office/drawing/2014/main" id="{31334862-FBA4-4AD9-BD3F-6D1DFFF725D2}"/>
              </a:ext>
            </a:extLst>
          </p:cNvPr>
          <p:cNvSpPr>
            <a:spLocks noChangeArrowheads="1"/>
          </p:cNvSpPr>
          <p:nvPr/>
        </p:nvSpPr>
        <p:spPr bwMode="auto">
          <a:xfrm>
            <a:off x="7496249" y="1893520"/>
            <a:ext cx="2084218"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0" name="Rectangle 31">
            <a:extLst>
              <a:ext uri="{FF2B5EF4-FFF2-40B4-BE49-F238E27FC236}">
                <a16:creationId xmlns:a16="http://schemas.microsoft.com/office/drawing/2014/main" id="{DE7945A8-98B4-47C1-AF60-1AC5A6DF372A}"/>
              </a:ext>
            </a:extLst>
          </p:cNvPr>
          <p:cNvSpPr>
            <a:spLocks noChangeArrowheads="1"/>
          </p:cNvSpPr>
          <p:nvPr/>
        </p:nvSpPr>
        <p:spPr bwMode="auto">
          <a:xfrm>
            <a:off x="9945745" y="1893520"/>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1" name="Rectangle 29">
            <a:extLst>
              <a:ext uri="{FF2B5EF4-FFF2-40B4-BE49-F238E27FC236}">
                <a16:creationId xmlns:a16="http://schemas.microsoft.com/office/drawing/2014/main" id="{A1873E6C-F637-422D-9C52-17320FDD9831}"/>
              </a:ext>
            </a:extLst>
          </p:cNvPr>
          <p:cNvSpPr>
            <a:spLocks noChangeArrowheads="1"/>
          </p:cNvSpPr>
          <p:nvPr/>
        </p:nvSpPr>
        <p:spPr bwMode="auto">
          <a:xfrm>
            <a:off x="4772450" y="3106810"/>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2" name="Rectangle 30">
            <a:extLst>
              <a:ext uri="{FF2B5EF4-FFF2-40B4-BE49-F238E27FC236}">
                <a16:creationId xmlns:a16="http://schemas.microsoft.com/office/drawing/2014/main" id="{4178C66E-7031-4A99-A32C-F3D79FE06B33}"/>
              </a:ext>
            </a:extLst>
          </p:cNvPr>
          <p:cNvSpPr>
            <a:spLocks noChangeArrowheads="1"/>
          </p:cNvSpPr>
          <p:nvPr/>
        </p:nvSpPr>
        <p:spPr bwMode="auto">
          <a:xfrm>
            <a:off x="7496249" y="3106810"/>
            <a:ext cx="2084218"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3" name="Rectangle 31">
            <a:extLst>
              <a:ext uri="{FF2B5EF4-FFF2-40B4-BE49-F238E27FC236}">
                <a16:creationId xmlns:a16="http://schemas.microsoft.com/office/drawing/2014/main" id="{92BC85F1-CD98-4392-A436-3D73B7C48083}"/>
              </a:ext>
            </a:extLst>
          </p:cNvPr>
          <p:cNvSpPr>
            <a:spLocks noChangeArrowheads="1"/>
          </p:cNvSpPr>
          <p:nvPr/>
        </p:nvSpPr>
        <p:spPr bwMode="auto">
          <a:xfrm>
            <a:off x="9945745" y="3106810"/>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4" name="Rectangle 29">
            <a:extLst>
              <a:ext uri="{FF2B5EF4-FFF2-40B4-BE49-F238E27FC236}">
                <a16:creationId xmlns:a16="http://schemas.microsoft.com/office/drawing/2014/main" id="{363E252E-C8E5-4383-853C-6A50E3AAD31E}"/>
              </a:ext>
            </a:extLst>
          </p:cNvPr>
          <p:cNvSpPr>
            <a:spLocks noChangeArrowheads="1"/>
          </p:cNvSpPr>
          <p:nvPr/>
        </p:nvSpPr>
        <p:spPr bwMode="auto">
          <a:xfrm>
            <a:off x="4772450" y="4431073"/>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5" name="Rectangle 30">
            <a:extLst>
              <a:ext uri="{FF2B5EF4-FFF2-40B4-BE49-F238E27FC236}">
                <a16:creationId xmlns:a16="http://schemas.microsoft.com/office/drawing/2014/main" id="{96DA72F8-D855-48EE-918E-AEB3C80B361E}"/>
              </a:ext>
            </a:extLst>
          </p:cNvPr>
          <p:cNvSpPr>
            <a:spLocks noChangeArrowheads="1"/>
          </p:cNvSpPr>
          <p:nvPr/>
        </p:nvSpPr>
        <p:spPr bwMode="auto">
          <a:xfrm>
            <a:off x="7496249" y="4431073"/>
            <a:ext cx="2084218"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6" name="Rectangle 31">
            <a:extLst>
              <a:ext uri="{FF2B5EF4-FFF2-40B4-BE49-F238E27FC236}">
                <a16:creationId xmlns:a16="http://schemas.microsoft.com/office/drawing/2014/main" id="{4440A2CF-942A-493F-AD59-1904CFEB1088}"/>
              </a:ext>
            </a:extLst>
          </p:cNvPr>
          <p:cNvSpPr>
            <a:spLocks noChangeArrowheads="1"/>
          </p:cNvSpPr>
          <p:nvPr/>
        </p:nvSpPr>
        <p:spPr bwMode="auto">
          <a:xfrm>
            <a:off x="9945745" y="4431073"/>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7" name="Rectangle 29">
            <a:extLst>
              <a:ext uri="{FF2B5EF4-FFF2-40B4-BE49-F238E27FC236}">
                <a16:creationId xmlns:a16="http://schemas.microsoft.com/office/drawing/2014/main" id="{BFD96039-EC12-48F2-AF05-165D90273CA6}"/>
              </a:ext>
            </a:extLst>
          </p:cNvPr>
          <p:cNvSpPr>
            <a:spLocks noChangeArrowheads="1"/>
          </p:cNvSpPr>
          <p:nvPr/>
        </p:nvSpPr>
        <p:spPr bwMode="auto">
          <a:xfrm>
            <a:off x="2048651" y="1893520"/>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8" name="Rectangle 29">
            <a:extLst>
              <a:ext uri="{FF2B5EF4-FFF2-40B4-BE49-F238E27FC236}">
                <a16:creationId xmlns:a16="http://schemas.microsoft.com/office/drawing/2014/main" id="{D1AFE88B-24EE-4C84-909A-939AED63EC7C}"/>
              </a:ext>
            </a:extLst>
          </p:cNvPr>
          <p:cNvSpPr>
            <a:spLocks noChangeArrowheads="1"/>
          </p:cNvSpPr>
          <p:nvPr/>
        </p:nvSpPr>
        <p:spPr bwMode="auto">
          <a:xfrm>
            <a:off x="2048651" y="3106810"/>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9" name="Rectangle 29">
            <a:extLst>
              <a:ext uri="{FF2B5EF4-FFF2-40B4-BE49-F238E27FC236}">
                <a16:creationId xmlns:a16="http://schemas.microsoft.com/office/drawing/2014/main" id="{75D6DCD0-AF7C-48DA-99BD-122289440025}"/>
              </a:ext>
            </a:extLst>
          </p:cNvPr>
          <p:cNvSpPr>
            <a:spLocks noChangeArrowheads="1"/>
          </p:cNvSpPr>
          <p:nvPr/>
        </p:nvSpPr>
        <p:spPr bwMode="auto">
          <a:xfrm>
            <a:off x="2048651" y="4431073"/>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0" name="Rectangle 29">
            <a:extLst>
              <a:ext uri="{FF2B5EF4-FFF2-40B4-BE49-F238E27FC236}">
                <a16:creationId xmlns:a16="http://schemas.microsoft.com/office/drawing/2014/main" id="{E73C4AA9-E90E-4E89-AE01-A022A5594F09}"/>
              </a:ext>
            </a:extLst>
          </p:cNvPr>
          <p:cNvSpPr>
            <a:spLocks noChangeArrowheads="1"/>
          </p:cNvSpPr>
          <p:nvPr/>
        </p:nvSpPr>
        <p:spPr bwMode="auto">
          <a:xfrm>
            <a:off x="4772450" y="5562832"/>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1" name="Rectangle 30">
            <a:extLst>
              <a:ext uri="{FF2B5EF4-FFF2-40B4-BE49-F238E27FC236}">
                <a16:creationId xmlns:a16="http://schemas.microsoft.com/office/drawing/2014/main" id="{50B7B4EC-D649-41FE-9B45-700E6684F162}"/>
              </a:ext>
            </a:extLst>
          </p:cNvPr>
          <p:cNvSpPr>
            <a:spLocks noChangeArrowheads="1"/>
          </p:cNvSpPr>
          <p:nvPr/>
        </p:nvSpPr>
        <p:spPr bwMode="auto">
          <a:xfrm>
            <a:off x="7496249" y="5562832"/>
            <a:ext cx="2084218"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2" name="Rectangle 31">
            <a:extLst>
              <a:ext uri="{FF2B5EF4-FFF2-40B4-BE49-F238E27FC236}">
                <a16:creationId xmlns:a16="http://schemas.microsoft.com/office/drawing/2014/main" id="{F3AC9273-15A2-4D73-8464-605DAD13A688}"/>
              </a:ext>
            </a:extLst>
          </p:cNvPr>
          <p:cNvSpPr>
            <a:spLocks noChangeArrowheads="1"/>
          </p:cNvSpPr>
          <p:nvPr/>
        </p:nvSpPr>
        <p:spPr bwMode="auto">
          <a:xfrm>
            <a:off x="9945745" y="5562832"/>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3" name="Rectangle 29">
            <a:extLst>
              <a:ext uri="{FF2B5EF4-FFF2-40B4-BE49-F238E27FC236}">
                <a16:creationId xmlns:a16="http://schemas.microsoft.com/office/drawing/2014/main" id="{137E8D58-D86C-4A75-B6F0-EA650553FF65}"/>
              </a:ext>
            </a:extLst>
          </p:cNvPr>
          <p:cNvSpPr>
            <a:spLocks noChangeArrowheads="1"/>
          </p:cNvSpPr>
          <p:nvPr/>
        </p:nvSpPr>
        <p:spPr bwMode="auto">
          <a:xfrm>
            <a:off x="2048651" y="5562832"/>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4" name="Text Placeholder 2">
            <a:extLst>
              <a:ext uri="{FF2B5EF4-FFF2-40B4-BE49-F238E27FC236}">
                <a16:creationId xmlns:a16="http://schemas.microsoft.com/office/drawing/2014/main" id="{F58F66E2-84D1-4441-9081-3B836BD665AA}"/>
              </a:ext>
            </a:extLst>
          </p:cNvPr>
          <p:cNvSpPr>
            <a:spLocks noGrp="1"/>
          </p:cNvSpPr>
          <p:nvPr>
            <p:ph type="body" sz="quarter" idx="25" hasCustomPrompt="1"/>
          </p:nvPr>
        </p:nvSpPr>
        <p:spPr>
          <a:xfrm>
            <a:off x="2332038" y="1412862"/>
            <a:ext cx="868362" cy="327025"/>
          </a:xfrm>
          <a:prstGeom prst="rect">
            <a:avLst/>
          </a:prstGeom>
        </p:spPr>
        <p:txBody>
          <a:bodyPr>
            <a:noAutofit/>
          </a:bodyPr>
          <a:lstStyle>
            <a:lvl1pPr marL="0" indent="0" algn="ctr">
              <a:buNone/>
              <a:defRPr sz="1600" b="1">
                <a:solidFill>
                  <a:schemeClr val="bg1"/>
                </a:solidFill>
              </a:defRPr>
            </a:lvl1pPr>
          </a:lstStyle>
          <a:p>
            <a:pPr lvl="0"/>
            <a:r>
              <a:rPr lang="en-US"/>
              <a:t>Year</a:t>
            </a:r>
          </a:p>
        </p:txBody>
      </p:sp>
      <p:sp>
        <p:nvSpPr>
          <p:cNvPr id="45" name="Text Placeholder 2">
            <a:extLst>
              <a:ext uri="{FF2B5EF4-FFF2-40B4-BE49-F238E27FC236}">
                <a16:creationId xmlns:a16="http://schemas.microsoft.com/office/drawing/2014/main" id="{FBBC112F-8E51-4934-8EFF-CDC32BB20712}"/>
              </a:ext>
            </a:extLst>
          </p:cNvPr>
          <p:cNvSpPr>
            <a:spLocks noGrp="1"/>
          </p:cNvSpPr>
          <p:nvPr>
            <p:ph type="body" sz="quarter" idx="26" hasCustomPrompt="1"/>
          </p:nvPr>
        </p:nvSpPr>
        <p:spPr>
          <a:xfrm>
            <a:off x="3972991"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46" name="Text Placeholder 2">
            <a:extLst>
              <a:ext uri="{FF2B5EF4-FFF2-40B4-BE49-F238E27FC236}">
                <a16:creationId xmlns:a16="http://schemas.microsoft.com/office/drawing/2014/main" id="{4DA2DFF5-0CC3-49E5-BD07-663AF7AD1B5E}"/>
              </a:ext>
            </a:extLst>
          </p:cNvPr>
          <p:cNvSpPr>
            <a:spLocks noGrp="1"/>
          </p:cNvSpPr>
          <p:nvPr>
            <p:ph type="body" sz="quarter" idx="27" hasCustomPrompt="1"/>
          </p:nvPr>
        </p:nvSpPr>
        <p:spPr>
          <a:xfrm>
            <a:off x="5619249"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47" name="Text Placeholder 2">
            <a:extLst>
              <a:ext uri="{FF2B5EF4-FFF2-40B4-BE49-F238E27FC236}">
                <a16:creationId xmlns:a16="http://schemas.microsoft.com/office/drawing/2014/main" id="{D7F077B6-8551-44A5-B675-2D84743C07BA}"/>
              </a:ext>
            </a:extLst>
          </p:cNvPr>
          <p:cNvSpPr>
            <a:spLocks noGrp="1"/>
          </p:cNvSpPr>
          <p:nvPr>
            <p:ph type="body" sz="quarter" idx="28" hasCustomPrompt="1"/>
          </p:nvPr>
        </p:nvSpPr>
        <p:spPr>
          <a:xfrm>
            <a:off x="7260202"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48" name="Text Placeholder 2">
            <a:extLst>
              <a:ext uri="{FF2B5EF4-FFF2-40B4-BE49-F238E27FC236}">
                <a16:creationId xmlns:a16="http://schemas.microsoft.com/office/drawing/2014/main" id="{819D09B2-76F0-4950-8B6D-1582CF6FA9BB}"/>
              </a:ext>
            </a:extLst>
          </p:cNvPr>
          <p:cNvSpPr>
            <a:spLocks noGrp="1"/>
          </p:cNvSpPr>
          <p:nvPr>
            <p:ph type="body" sz="quarter" idx="29" hasCustomPrompt="1"/>
          </p:nvPr>
        </p:nvSpPr>
        <p:spPr>
          <a:xfrm>
            <a:off x="8895603"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49" name="Text Placeholder 2">
            <a:extLst>
              <a:ext uri="{FF2B5EF4-FFF2-40B4-BE49-F238E27FC236}">
                <a16:creationId xmlns:a16="http://schemas.microsoft.com/office/drawing/2014/main" id="{B36C170D-64F0-4697-BA4B-CB8064AD64B1}"/>
              </a:ext>
            </a:extLst>
          </p:cNvPr>
          <p:cNvSpPr>
            <a:spLocks noGrp="1"/>
          </p:cNvSpPr>
          <p:nvPr>
            <p:ph type="body" sz="quarter" idx="30" hasCustomPrompt="1"/>
          </p:nvPr>
        </p:nvSpPr>
        <p:spPr>
          <a:xfrm>
            <a:off x="10536556"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50" name="Text Placeholder 4">
            <a:extLst>
              <a:ext uri="{FF2B5EF4-FFF2-40B4-BE49-F238E27FC236}">
                <a16:creationId xmlns:a16="http://schemas.microsoft.com/office/drawing/2014/main" id="{19E5D828-0204-4CF3-9B4C-DC7FFA6C6F47}"/>
              </a:ext>
            </a:extLst>
          </p:cNvPr>
          <p:cNvSpPr>
            <a:spLocks noGrp="1"/>
          </p:cNvSpPr>
          <p:nvPr>
            <p:ph type="body" sz="quarter" idx="31" hasCustomPrompt="1"/>
          </p:nvPr>
        </p:nvSpPr>
        <p:spPr>
          <a:xfrm>
            <a:off x="2048651" y="1893875"/>
            <a:ext cx="2358521" cy="766287"/>
          </a:xfrm>
          <a:prstGeom prst="rect">
            <a:avLst/>
          </a:prstGeom>
        </p:spPr>
        <p:txBody>
          <a:bodyPr>
            <a:normAutofit/>
          </a:bodyPr>
          <a:lstStyle>
            <a:lvl1pPr>
              <a:defRPr sz="1400">
                <a:latin typeface="+mn-lt"/>
              </a:defRPr>
            </a:lvl1pPr>
          </a:lstStyle>
          <a:p>
            <a:pPr lvl="0"/>
            <a:r>
              <a:rPr lang="en-US"/>
              <a:t>Text</a:t>
            </a:r>
          </a:p>
        </p:txBody>
      </p:sp>
      <p:sp>
        <p:nvSpPr>
          <p:cNvPr id="51" name="Text Placeholder 4">
            <a:extLst>
              <a:ext uri="{FF2B5EF4-FFF2-40B4-BE49-F238E27FC236}">
                <a16:creationId xmlns:a16="http://schemas.microsoft.com/office/drawing/2014/main" id="{21377698-DC81-40A0-B2FC-7EA938FE1385}"/>
              </a:ext>
            </a:extLst>
          </p:cNvPr>
          <p:cNvSpPr>
            <a:spLocks noGrp="1"/>
          </p:cNvSpPr>
          <p:nvPr>
            <p:ph type="body" sz="quarter" idx="32" hasCustomPrompt="1"/>
          </p:nvPr>
        </p:nvSpPr>
        <p:spPr>
          <a:xfrm>
            <a:off x="4772450" y="1893875"/>
            <a:ext cx="2358521" cy="766287"/>
          </a:xfrm>
          <a:prstGeom prst="rect">
            <a:avLst/>
          </a:prstGeom>
        </p:spPr>
        <p:txBody>
          <a:bodyPr>
            <a:normAutofit/>
          </a:bodyPr>
          <a:lstStyle>
            <a:lvl1pPr>
              <a:defRPr sz="1400">
                <a:latin typeface="+mn-lt"/>
              </a:defRPr>
            </a:lvl1pPr>
          </a:lstStyle>
          <a:p>
            <a:pPr lvl="0"/>
            <a:r>
              <a:rPr lang="en-US"/>
              <a:t>Text</a:t>
            </a:r>
          </a:p>
        </p:txBody>
      </p:sp>
      <p:sp>
        <p:nvSpPr>
          <p:cNvPr id="52" name="Text Placeholder 4">
            <a:extLst>
              <a:ext uri="{FF2B5EF4-FFF2-40B4-BE49-F238E27FC236}">
                <a16:creationId xmlns:a16="http://schemas.microsoft.com/office/drawing/2014/main" id="{5F275B20-C0E2-4325-8ED3-21DCA1234FEF}"/>
              </a:ext>
            </a:extLst>
          </p:cNvPr>
          <p:cNvSpPr>
            <a:spLocks noGrp="1"/>
          </p:cNvSpPr>
          <p:nvPr>
            <p:ph type="body" sz="quarter" idx="33" hasCustomPrompt="1"/>
          </p:nvPr>
        </p:nvSpPr>
        <p:spPr>
          <a:xfrm>
            <a:off x="7496250" y="1893875"/>
            <a:ext cx="2084218" cy="766287"/>
          </a:xfrm>
          <a:prstGeom prst="rect">
            <a:avLst/>
          </a:prstGeom>
        </p:spPr>
        <p:txBody>
          <a:bodyPr>
            <a:normAutofit/>
          </a:bodyPr>
          <a:lstStyle>
            <a:lvl1pPr>
              <a:defRPr sz="1400">
                <a:latin typeface="+mn-lt"/>
              </a:defRPr>
            </a:lvl1pPr>
          </a:lstStyle>
          <a:p>
            <a:pPr lvl="0"/>
            <a:r>
              <a:rPr lang="en-US"/>
              <a:t>Text</a:t>
            </a:r>
          </a:p>
        </p:txBody>
      </p:sp>
      <p:sp>
        <p:nvSpPr>
          <p:cNvPr id="53" name="Text Placeholder 4">
            <a:extLst>
              <a:ext uri="{FF2B5EF4-FFF2-40B4-BE49-F238E27FC236}">
                <a16:creationId xmlns:a16="http://schemas.microsoft.com/office/drawing/2014/main" id="{24887F3B-FFCA-4CB7-BCA6-6CD443D4352B}"/>
              </a:ext>
            </a:extLst>
          </p:cNvPr>
          <p:cNvSpPr>
            <a:spLocks noGrp="1"/>
          </p:cNvSpPr>
          <p:nvPr>
            <p:ph type="body" sz="quarter" idx="34" hasCustomPrompt="1"/>
          </p:nvPr>
        </p:nvSpPr>
        <p:spPr>
          <a:xfrm>
            <a:off x="9945746" y="1893875"/>
            <a:ext cx="1939464" cy="766287"/>
          </a:xfrm>
          <a:prstGeom prst="rect">
            <a:avLst/>
          </a:prstGeom>
        </p:spPr>
        <p:txBody>
          <a:bodyPr>
            <a:normAutofit/>
          </a:bodyPr>
          <a:lstStyle>
            <a:lvl1pPr>
              <a:defRPr sz="1400">
                <a:latin typeface="+mn-lt"/>
              </a:defRPr>
            </a:lvl1pPr>
          </a:lstStyle>
          <a:p>
            <a:pPr lvl="0"/>
            <a:r>
              <a:rPr lang="en-US"/>
              <a:t>Text</a:t>
            </a:r>
          </a:p>
        </p:txBody>
      </p:sp>
      <p:sp>
        <p:nvSpPr>
          <p:cNvPr id="54" name="Rectangle 31">
            <a:extLst>
              <a:ext uri="{FF2B5EF4-FFF2-40B4-BE49-F238E27FC236}">
                <a16:creationId xmlns:a16="http://schemas.microsoft.com/office/drawing/2014/main" id="{0006F6D1-8F3A-41FA-A241-5B2850F5477F}"/>
              </a:ext>
            </a:extLst>
          </p:cNvPr>
          <p:cNvSpPr>
            <a:spLocks noChangeArrowheads="1"/>
          </p:cNvSpPr>
          <p:nvPr/>
        </p:nvSpPr>
        <p:spPr bwMode="auto">
          <a:xfrm>
            <a:off x="9945745" y="3106810"/>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55" name="Text Placeholder 4">
            <a:extLst>
              <a:ext uri="{FF2B5EF4-FFF2-40B4-BE49-F238E27FC236}">
                <a16:creationId xmlns:a16="http://schemas.microsoft.com/office/drawing/2014/main" id="{3C3EA026-4084-45C1-BECA-2163ACAB7D37}"/>
              </a:ext>
            </a:extLst>
          </p:cNvPr>
          <p:cNvSpPr>
            <a:spLocks noGrp="1"/>
          </p:cNvSpPr>
          <p:nvPr>
            <p:ph type="body" sz="quarter" idx="35" hasCustomPrompt="1"/>
          </p:nvPr>
        </p:nvSpPr>
        <p:spPr>
          <a:xfrm>
            <a:off x="2048651" y="3107165"/>
            <a:ext cx="2358521" cy="766287"/>
          </a:xfrm>
          <a:prstGeom prst="rect">
            <a:avLst/>
          </a:prstGeom>
        </p:spPr>
        <p:txBody>
          <a:bodyPr>
            <a:normAutofit/>
          </a:bodyPr>
          <a:lstStyle>
            <a:lvl1pPr>
              <a:defRPr sz="1400">
                <a:latin typeface="+mn-lt"/>
              </a:defRPr>
            </a:lvl1pPr>
          </a:lstStyle>
          <a:p>
            <a:pPr lvl="0"/>
            <a:r>
              <a:rPr lang="en-US"/>
              <a:t>Text</a:t>
            </a:r>
          </a:p>
        </p:txBody>
      </p:sp>
      <p:sp>
        <p:nvSpPr>
          <p:cNvPr id="56" name="Text Placeholder 4">
            <a:extLst>
              <a:ext uri="{FF2B5EF4-FFF2-40B4-BE49-F238E27FC236}">
                <a16:creationId xmlns:a16="http://schemas.microsoft.com/office/drawing/2014/main" id="{70EC9DDB-9D1E-496F-8B5B-81E9F50F2AF0}"/>
              </a:ext>
            </a:extLst>
          </p:cNvPr>
          <p:cNvSpPr>
            <a:spLocks noGrp="1"/>
          </p:cNvSpPr>
          <p:nvPr>
            <p:ph type="body" sz="quarter" idx="36" hasCustomPrompt="1"/>
          </p:nvPr>
        </p:nvSpPr>
        <p:spPr>
          <a:xfrm>
            <a:off x="4772450" y="3107165"/>
            <a:ext cx="2358521" cy="766287"/>
          </a:xfrm>
          <a:prstGeom prst="rect">
            <a:avLst/>
          </a:prstGeom>
        </p:spPr>
        <p:txBody>
          <a:bodyPr>
            <a:normAutofit/>
          </a:bodyPr>
          <a:lstStyle>
            <a:lvl1pPr>
              <a:defRPr sz="1400">
                <a:latin typeface="+mn-lt"/>
              </a:defRPr>
            </a:lvl1pPr>
          </a:lstStyle>
          <a:p>
            <a:pPr lvl="0"/>
            <a:r>
              <a:rPr lang="en-US"/>
              <a:t>Text</a:t>
            </a:r>
          </a:p>
        </p:txBody>
      </p:sp>
      <p:sp>
        <p:nvSpPr>
          <p:cNvPr id="57" name="Text Placeholder 4">
            <a:extLst>
              <a:ext uri="{FF2B5EF4-FFF2-40B4-BE49-F238E27FC236}">
                <a16:creationId xmlns:a16="http://schemas.microsoft.com/office/drawing/2014/main" id="{7A869021-E55B-4C82-A01B-A028128F4851}"/>
              </a:ext>
            </a:extLst>
          </p:cNvPr>
          <p:cNvSpPr>
            <a:spLocks noGrp="1"/>
          </p:cNvSpPr>
          <p:nvPr>
            <p:ph type="body" sz="quarter" idx="37" hasCustomPrompt="1"/>
          </p:nvPr>
        </p:nvSpPr>
        <p:spPr>
          <a:xfrm>
            <a:off x="7496250" y="3107165"/>
            <a:ext cx="2084218" cy="766287"/>
          </a:xfrm>
          <a:prstGeom prst="rect">
            <a:avLst/>
          </a:prstGeom>
        </p:spPr>
        <p:txBody>
          <a:bodyPr>
            <a:normAutofit/>
          </a:bodyPr>
          <a:lstStyle>
            <a:lvl1pPr>
              <a:defRPr sz="1400">
                <a:latin typeface="+mn-lt"/>
              </a:defRPr>
            </a:lvl1pPr>
          </a:lstStyle>
          <a:p>
            <a:pPr lvl="0"/>
            <a:r>
              <a:rPr lang="en-US"/>
              <a:t>Text</a:t>
            </a:r>
          </a:p>
        </p:txBody>
      </p:sp>
      <p:sp>
        <p:nvSpPr>
          <p:cNvPr id="58" name="Text Placeholder 4">
            <a:extLst>
              <a:ext uri="{FF2B5EF4-FFF2-40B4-BE49-F238E27FC236}">
                <a16:creationId xmlns:a16="http://schemas.microsoft.com/office/drawing/2014/main" id="{48540B12-0B4A-458C-8200-C83BE9838E44}"/>
              </a:ext>
            </a:extLst>
          </p:cNvPr>
          <p:cNvSpPr>
            <a:spLocks noGrp="1"/>
          </p:cNvSpPr>
          <p:nvPr>
            <p:ph type="body" sz="quarter" idx="38" hasCustomPrompt="1"/>
          </p:nvPr>
        </p:nvSpPr>
        <p:spPr>
          <a:xfrm>
            <a:off x="9945746" y="3107165"/>
            <a:ext cx="1939464" cy="766287"/>
          </a:xfrm>
          <a:prstGeom prst="rect">
            <a:avLst/>
          </a:prstGeom>
        </p:spPr>
        <p:txBody>
          <a:bodyPr>
            <a:normAutofit/>
          </a:bodyPr>
          <a:lstStyle>
            <a:lvl1pPr>
              <a:defRPr sz="1400">
                <a:latin typeface="+mn-lt"/>
              </a:defRPr>
            </a:lvl1pPr>
          </a:lstStyle>
          <a:p>
            <a:pPr lvl="0"/>
            <a:r>
              <a:rPr lang="en-US"/>
              <a:t>Text</a:t>
            </a:r>
          </a:p>
        </p:txBody>
      </p:sp>
      <p:sp>
        <p:nvSpPr>
          <p:cNvPr id="59" name="Rectangle 31">
            <a:extLst>
              <a:ext uri="{FF2B5EF4-FFF2-40B4-BE49-F238E27FC236}">
                <a16:creationId xmlns:a16="http://schemas.microsoft.com/office/drawing/2014/main" id="{46062B5E-E1E3-42BC-8DB6-9458280D3E8E}"/>
              </a:ext>
            </a:extLst>
          </p:cNvPr>
          <p:cNvSpPr>
            <a:spLocks noChangeArrowheads="1"/>
          </p:cNvSpPr>
          <p:nvPr/>
        </p:nvSpPr>
        <p:spPr bwMode="auto">
          <a:xfrm>
            <a:off x="9945745" y="4409367"/>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60" name="Text Placeholder 4">
            <a:extLst>
              <a:ext uri="{FF2B5EF4-FFF2-40B4-BE49-F238E27FC236}">
                <a16:creationId xmlns:a16="http://schemas.microsoft.com/office/drawing/2014/main" id="{C400E271-7241-4814-8BB8-03799AF5D82A}"/>
              </a:ext>
            </a:extLst>
          </p:cNvPr>
          <p:cNvSpPr>
            <a:spLocks noGrp="1"/>
          </p:cNvSpPr>
          <p:nvPr>
            <p:ph type="body" sz="quarter" idx="39" hasCustomPrompt="1"/>
          </p:nvPr>
        </p:nvSpPr>
        <p:spPr>
          <a:xfrm>
            <a:off x="2048651" y="4409722"/>
            <a:ext cx="2358521" cy="766287"/>
          </a:xfrm>
          <a:prstGeom prst="rect">
            <a:avLst/>
          </a:prstGeom>
        </p:spPr>
        <p:txBody>
          <a:bodyPr>
            <a:normAutofit/>
          </a:bodyPr>
          <a:lstStyle>
            <a:lvl1pPr>
              <a:defRPr sz="1400">
                <a:latin typeface="+mn-lt"/>
              </a:defRPr>
            </a:lvl1pPr>
          </a:lstStyle>
          <a:p>
            <a:pPr lvl="0"/>
            <a:r>
              <a:rPr lang="en-US"/>
              <a:t>Text</a:t>
            </a:r>
          </a:p>
        </p:txBody>
      </p:sp>
      <p:sp>
        <p:nvSpPr>
          <p:cNvPr id="61" name="Text Placeholder 4">
            <a:extLst>
              <a:ext uri="{FF2B5EF4-FFF2-40B4-BE49-F238E27FC236}">
                <a16:creationId xmlns:a16="http://schemas.microsoft.com/office/drawing/2014/main" id="{0224DD2D-172F-43A3-B331-8A1F5027CFCD}"/>
              </a:ext>
            </a:extLst>
          </p:cNvPr>
          <p:cNvSpPr>
            <a:spLocks noGrp="1"/>
          </p:cNvSpPr>
          <p:nvPr>
            <p:ph type="body" sz="quarter" idx="40" hasCustomPrompt="1"/>
          </p:nvPr>
        </p:nvSpPr>
        <p:spPr>
          <a:xfrm>
            <a:off x="4772450" y="4409722"/>
            <a:ext cx="2358521" cy="766287"/>
          </a:xfrm>
          <a:prstGeom prst="rect">
            <a:avLst/>
          </a:prstGeom>
        </p:spPr>
        <p:txBody>
          <a:bodyPr>
            <a:normAutofit/>
          </a:bodyPr>
          <a:lstStyle>
            <a:lvl1pPr>
              <a:defRPr sz="1400">
                <a:latin typeface="+mn-lt"/>
              </a:defRPr>
            </a:lvl1pPr>
          </a:lstStyle>
          <a:p>
            <a:pPr lvl="0"/>
            <a:r>
              <a:rPr lang="en-US"/>
              <a:t>Text</a:t>
            </a:r>
          </a:p>
        </p:txBody>
      </p:sp>
      <p:sp>
        <p:nvSpPr>
          <p:cNvPr id="62" name="Text Placeholder 4">
            <a:extLst>
              <a:ext uri="{FF2B5EF4-FFF2-40B4-BE49-F238E27FC236}">
                <a16:creationId xmlns:a16="http://schemas.microsoft.com/office/drawing/2014/main" id="{EA62B497-885B-46FF-8BEA-F05757CC6AF3}"/>
              </a:ext>
            </a:extLst>
          </p:cNvPr>
          <p:cNvSpPr>
            <a:spLocks noGrp="1"/>
          </p:cNvSpPr>
          <p:nvPr>
            <p:ph type="body" sz="quarter" idx="41" hasCustomPrompt="1"/>
          </p:nvPr>
        </p:nvSpPr>
        <p:spPr>
          <a:xfrm>
            <a:off x="7496250" y="4409722"/>
            <a:ext cx="2084218" cy="766287"/>
          </a:xfrm>
          <a:prstGeom prst="rect">
            <a:avLst/>
          </a:prstGeom>
        </p:spPr>
        <p:txBody>
          <a:bodyPr>
            <a:normAutofit/>
          </a:bodyPr>
          <a:lstStyle>
            <a:lvl1pPr>
              <a:defRPr sz="1400">
                <a:latin typeface="+mn-lt"/>
              </a:defRPr>
            </a:lvl1pPr>
          </a:lstStyle>
          <a:p>
            <a:pPr lvl="0"/>
            <a:r>
              <a:rPr lang="en-US"/>
              <a:t>Text</a:t>
            </a:r>
          </a:p>
        </p:txBody>
      </p:sp>
      <p:sp>
        <p:nvSpPr>
          <p:cNvPr id="63" name="Text Placeholder 4">
            <a:extLst>
              <a:ext uri="{FF2B5EF4-FFF2-40B4-BE49-F238E27FC236}">
                <a16:creationId xmlns:a16="http://schemas.microsoft.com/office/drawing/2014/main" id="{58082006-6201-4F46-877E-35D3B99AFCF3}"/>
              </a:ext>
            </a:extLst>
          </p:cNvPr>
          <p:cNvSpPr>
            <a:spLocks noGrp="1"/>
          </p:cNvSpPr>
          <p:nvPr>
            <p:ph type="body" sz="quarter" idx="42" hasCustomPrompt="1"/>
          </p:nvPr>
        </p:nvSpPr>
        <p:spPr>
          <a:xfrm>
            <a:off x="9945746" y="4409722"/>
            <a:ext cx="1939464" cy="766287"/>
          </a:xfrm>
          <a:prstGeom prst="rect">
            <a:avLst/>
          </a:prstGeom>
        </p:spPr>
        <p:txBody>
          <a:bodyPr>
            <a:normAutofit/>
          </a:bodyPr>
          <a:lstStyle>
            <a:lvl1pPr>
              <a:defRPr sz="1400">
                <a:latin typeface="+mn-lt"/>
              </a:defRPr>
            </a:lvl1pPr>
          </a:lstStyle>
          <a:p>
            <a:pPr lvl="0"/>
            <a:r>
              <a:rPr lang="en-US"/>
              <a:t>Text</a:t>
            </a:r>
          </a:p>
        </p:txBody>
      </p:sp>
      <p:sp>
        <p:nvSpPr>
          <p:cNvPr id="64" name="Rectangle 31">
            <a:extLst>
              <a:ext uri="{FF2B5EF4-FFF2-40B4-BE49-F238E27FC236}">
                <a16:creationId xmlns:a16="http://schemas.microsoft.com/office/drawing/2014/main" id="{0AD9AABB-AF8E-4AA3-9FC7-B15F7498079C}"/>
              </a:ext>
            </a:extLst>
          </p:cNvPr>
          <p:cNvSpPr>
            <a:spLocks noChangeArrowheads="1"/>
          </p:cNvSpPr>
          <p:nvPr/>
        </p:nvSpPr>
        <p:spPr bwMode="auto">
          <a:xfrm>
            <a:off x="9945745" y="5553027"/>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65" name="Text Placeholder 4">
            <a:extLst>
              <a:ext uri="{FF2B5EF4-FFF2-40B4-BE49-F238E27FC236}">
                <a16:creationId xmlns:a16="http://schemas.microsoft.com/office/drawing/2014/main" id="{A811DE80-9128-4C22-90D8-0810127E2C0D}"/>
              </a:ext>
            </a:extLst>
          </p:cNvPr>
          <p:cNvSpPr>
            <a:spLocks noGrp="1"/>
          </p:cNvSpPr>
          <p:nvPr>
            <p:ph type="body" sz="quarter" idx="43" hasCustomPrompt="1"/>
          </p:nvPr>
        </p:nvSpPr>
        <p:spPr>
          <a:xfrm>
            <a:off x="2048651" y="5553382"/>
            <a:ext cx="2358521" cy="766287"/>
          </a:xfrm>
          <a:prstGeom prst="rect">
            <a:avLst/>
          </a:prstGeom>
        </p:spPr>
        <p:txBody>
          <a:bodyPr>
            <a:normAutofit/>
          </a:bodyPr>
          <a:lstStyle>
            <a:lvl1pPr>
              <a:defRPr sz="1400">
                <a:latin typeface="+mn-lt"/>
              </a:defRPr>
            </a:lvl1pPr>
          </a:lstStyle>
          <a:p>
            <a:pPr lvl="0"/>
            <a:r>
              <a:rPr lang="en-US"/>
              <a:t>Text</a:t>
            </a:r>
          </a:p>
        </p:txBody>
      </p:sp>
      <p:sp>
        <p:nvSpPr>
          <p:cNvPr id="66" name="Text Placeholder 4">
            <a:extLst>
              <a:ext uri="{FF2B5EF4-FFF2-40B4-BE49-F238E27FC236}">
                <a16:creationId xmlns:a16="http://schemas.microsoft.com/office/drawing/2014/main" id="{7CC9F10F-94D7-44A4-9553-ED7A4D2F1AD7}"/>
              </a:ext>
            </a:extLst>
          </p:cNvPr>
          <p:cNvSpPr>
            <a:spLocks noGrp="1"/>
          </p:cNvSpPr>
          <p:nvPr>
            <p:ph type="body" sz="quarter" idx="44" hasCustomPrompt="1"/>
          </p:nvPr>
        </p:nvSpPr>
        <p:spPr>
          <a:xfrm>
            <a:off x="4772450" y="5553382"/>
            <a:ext cx="2358521" cy="766287"/>
          </a:xfrm>
          <a:prstGeom prst="rect">
            <a:avLst/>
          </a:prstGeom>
        </p:spPr>
        <p:txBody>
          <a:bodyPr>
            <a:normAutofit/>
          </a:bodyPr>
          <a:lstStyle>
            <a:lvl1pPr>
              <a:defRPr sz="1400">
                <a:latin typeface="+mn-lt"/>
              </a:defRPr>
            </a:lvl1pPr>
          </a:lstStyle>
          <a:p>
            <a:pPr lvl="0"/>
            <a:r>
              <a:rPr lang="en-US"/>
              <a:t>Text</a:t>
            </a:r>
          </a:p>
        </p:txBody>
      </p:sp>
      <p:sp>
        <p:nvSpPr>
          <p:cNvPr id="67" name="Text Placeholder 4">
            <a:extLst>
              <a:ext uri="{FF2B5EF4-FFF2-40B4-BE49-F238E27FC236}">
                <a16:creationId xmlns:a16="http://schemas.microsoft.com/office/drawing/2014/main" id="{392F43AA-64EE-4456-9510-C78F502085B5}"/>
              </a:ext>
            </a:extLst>
          </p:cNvPr>
          <p:cNvSpPr>
            <a:spLocks noGrp="1"/>
          </p:cNvSpPr>
          <p:nvPr>
            <p:ph type="body" sz="quarter" idx="45" hasCustomPrompt="1"/>
          </p:nvPr>
        </p:nvSpPr>
        <p:spPr>
          <a:xfrm>
            <a:off x="7496250" y="5553382"/>
            <a:ext cx="2084218" cy="766287"/>
          </a:xfrm>
          <a:prstGeom prst="rect">
            <a:avLst/>
          </a:prstGeom>
        </p:spPr>
        <p:txBody>
          <a:bodyPr>
            <a:normAutofit/>
          </a:bodyPr>
          <a:lstStyle>
            <a:lvl1pPr>
              <a:defRPr sz="1400">
                <a:latin typeface="+mn-lt"/>
              </a:defRPr>
            </a:lvl1pPr>
          </a:lstStyle>
          <a:p>
            <a:pPr lvl="0"/>
            <a:r>
              <a:rPr lang="en-US"/>
              <a:t>Text</a:t>
            </a:r>
          </a:p>
        </p:txBody>
      </p:sp>
      <p:sp>
        <p:nvSpPr>
          <p:cNvPr id="68" name="Text Placeholder 4">
            <a:extLst>
              <a:ext uri="{FF2B5EF4-FFF2-40B4-BE49-F238E27FC236}">
                <a16:creationId xmlns:a16="http://schemas.microsoft.com/office/drawing/2014/main" id="{7D4DB135-9012-4973-AA29-2CC96D061859}"/>
              </a:ext>
            </a:extLst>
          </p:cNvPr>
          <p:cNvSpPr>
            <a:spLocks noGrp="1"/>
          </p:cNvSpPr>
          <p:nvPr>
            <p:ph type="body" sz="quarter" idx="46" hasCustomPrompt="1"/>
          </p:nvPr>
        </p:nvSpPr>
        <p:spPr>
          <a:xfrm>
            <a:off x="9945746" y="5553382"/>
            <a:ext cx="1939464" cy="766287"/>
          </a:xfrm>
          <a:prstGeom prst="rect">
            <a:avLst/>
          </a:prstGeom>
        </p:spPr>
        <p:txBody>
          <a:bodyPr>
            <a:normAutofit/>
          </a:bodyPr>
          <a:lstStyle>
            <a:lvl1pPr>
              <a:defRPr sz="1400">
                <a:latin typeface="+mn-lt"/>
              </a:defRPr>
            </a:lvl1pPr>
          </a:lstStyle>
          <a:p>
            <a:pPr lvl="0"/>
            <a:r>
              <a:rPr lang="en-US"/>
              <a:t>Text</a:t>
            </a:r>
          </a:p>
        </p:txBody>
      </p:sp>
    </p:spTree>
    <p:extLst>
      <p:ext uri="{BB962C8B-B14F-4D97-AF65-F5344CB8AC3E}">
        <p14:creationId xmlns:p14="http://schemas.microsoft.com/office/powerpoint/2010/main" val="4233970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60"/>
            <a:ext cx="3200400" cy="1253692"/>
          </a:xfrm>
        </p:spPr>
        <p:txBody>
          <a:bodyPr anchor="ctr" anchorCtr="0">
            <a:normAutofit/>
          </a:bodyPr>
          <a:lstStyle>
            <a:lvl1pPr algn="ctr">
              <a:defRPr sz="2800" b="0">
                <a:solidFill>
                  <a:schemeClr val="bg2"/>
                </a:solidFill>
              </a:defRPr>
            </a:lvl1pPr>
          </a:lstStyle>
          <a:p>
            <a:r>
              <a:rPr lang="en-US" dirty="0"/>
              <a:t>Click to edit Master title style</a:t>
            </a:r>
          </a:p>
        </p:txBody>
      </p:sp>
      <p:sp>
        <p:nvSpPr>
          <p:cNvPr id="3" name="Content Placeholder 2"/>
          <p:cNvSpPr>
            <a:spLocks noGrp="1"/>
          </p:cNvSpPr>
          <p:nvPr>
            <p:ph idx="1" hasCustomPrompt="1"/>
          </p:nvPr>
        </p:nvSpPr>
        <p:spPr>
          <a:xfrm>
            <a:off x="457201" y="1848052"/>
            <a:ext cx="3200400" cy="4706753"/>
          </a:xfrm>
        </p:spPr>
        <p:txBody>
          <a:bodyPr/>
          <a:lstStyle>
            <a:lvl1pPr marL="0" indent="0">
              <a:buFont typeface="Arial" panose="020B0604020202020204" pitchFamily="34" charset="0"/>
              <a:buNone/>
              <a:defRPr>
                <a:solidFill>
                  <a:schemeClr val="bg1"/>
                </a:solidFill>
              </a:defRPr>
            </a:lvl1pPr>
            <a:lvl2pPr marL="228600" indent="-228600">
              <a:buFontTx/>
              <a:buBlip>
                <a:blip r:embed="rId2"/>
              </a:buBlip>
              <a:defRPr>
                <a:solidFill>
                  <a:schemeClr val="bg1"/>
                </a:solidFill>
              </a:defRPr>
            </a:lvl2pPr>
            <a:lvl3pPr marL="627063" indent="-285750">
              <a:buClr>
                <a:schemeClr val="bg1"/>
              </a:buClr>
              <a:buSzPct val="100000"/>
              <a:buFont typeface="Wingdings" panose="05000000000000000000" pitchFamily="2" charset="2"/>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C97348FA-134D-4EB5-8D6B-98F50AAB2C24}" type="slidenum">
              <a:rPr lang="en-US" altLang="en-US" smtClean="0"/>
              <a:pPr>
                <a:defRPr/>
              </a:pPr>
              <a:t>‹#›</a:t>
            </a:fld>
            <a:endParaRPr lang="en-US" altLang="en-US"/>
          </a:p>
        </p:txBody>
      </p:sp>
    </p:spTree>
    <p:extLst>
      <p:ext uri="{BB962C8B-B14F-4D97-AF65-F5344CB8AC3E}">
        <p14:creationId xmlns:p14="http://schemas.microsoft.com/office/powerpoint/2010/main" val="31755937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clrChange>
              <a:clrFrom>
                <a:srgbClr val="ED1C24"/>
              </a:clrFrom>
              <a:clrTo>
                <a:srgbClr val="ED1C24">
                  <a:alpha val="0"/>
                </a:srgbClr>
              </a:clrTo>
            </a:clrChange>
          </a:blip>
          <a:stretch>
            <a:fillRect/>
          </a:stretch>
        </p:blipFill>
        <p:spPr>
          <a:xfrm>
            <a:off x="11125608" y="6414901"/>
            <a:ext cx="1016267" cy="428998"/>
          </a:xfrm>
          <a:prstGeom prst="rect">
            <a:avLst/>
          </a:prstGeom>
        </p:spPr>
      </p:pic>
    </p:spTree>
    <p:extLst>
      <p:ext uri="{BB962C8B-B14F-4D97-AF65-F5344CB8AC3E}">
        <p14:creationId xmlns:p14="http://schemas.microsoft.com/office/powerpoint/2010/main" val="139908292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lvl1pPr marL="0" indent="0">
              <a:defRPr/>
            </a:lvl1pPr>
            <a:lvl2pPr>
              <a:defRPr/>
            </a:lvl2pPr>
            <a:lvl3pPr>
              <a:defRPr/>
            </a:lvl3pPr>
          </a:lstStyle>
          <a:p>
            <a:pPr lvl="0"/>
            <a:r>
              <a:rPr lang="en-US" dirty="0"/>
              <a:t>Click to edit Master text styles</a:t>
            </a:r>
          </a:p>
          <a:p>
            <a:pPr lvl="1"/>
            <a:r>
              <a:rPr lang="en-US" dirty="0"/>
              <a:t> Second level</a:t>
            </a:r>
          </a:p>
          <a:p>
            <a:pPr lvl="2"/>
            <a:r>
              <a:rPr lang="en-US" dirty="0"/>
              <a:t> Third level</a:t>
            </a:r>
          </a:p>
        </p:txBody>
      </p:sp>
      <p:sp>
        <p:nvSpPr>
          <p:cNvPr id="4" name="Content Placeholder 3"/>
          <p:cNvSpPr>
            <a:spLocks noGrp="1"/>
          </p:cNvSpPr>
          <p:nvPr>
            <p:ph sz="half" idx="2"/>
          </p:nvPr>
        </p:nvSpPr>
        <p:spPr>
          <a:xfrm>
            <a:off x="6217920" y="1845735"/>
            <a:ext cx="4937760" cy="4023360"/>
          </a:xfrm>
        </p:spPr>
        <p:txBody>
          <a:bodyPr vert="horz" lIns="0" tIns="45720" rIns="0" bIns="45720" rtlCol="0" anchor="ctr" anchorCtr="1">
            <a:normAutofit/>
          </a:bodyPr>
          <a:lstStyle>
            <a:lvl1pPr>
              <a:defRPr lang="en-US" dirty="0"/>
            </a:lvl1pPr>
            <a:lvl2pPr>
              <a:defRPr lang="en-US" dirty="0"/>
            </a:lvl2pPr>
            <a:lvl3pPr>
              <a:defRPr lang="en-US" dirty="0"/>
            </a:lvl3pPr>
            <a:lvl4pPr marL="341313" indent="0">
              <a:buNone/>
              <a:defRPr lang="en-US" dirty="0"/>
            </a:lvl4pPr>
          </a:lstStyle>
          <a:p>
            <a:pPr lvl="0"/>
            <a:r>
              <a:rPr lang="en-US" dirty="0"/>
              <a:t>Click to edit Master text styles</a:t>
            </a:r>
          </a:p>
          <a:p>
            <a:pPr lvl="1"/>
            <a:r>
              <a:rPr lang="en-US" dirty="0"/>
              <a:t> Second level</a:t>
            </a:r>
          </a:p>
          <a:p>
            <a:pPr lvl="2"/>
            <a:r>
              <a:rPr lang="en-US" dirty="0"/>
              <a:t> Third level</a:t>
            </a:r>
          </a:p>
        </p:txBody>
      </p:sp>
    </p:spTree>
    <p:extLst>
      <p:ext uri="{BB962C8B-B14F-4D97-AF65-F5344CB8AC3E}">
        <p14:creationId xmlns:p14="http://schemas.microsoft.com/office/powerpoint/2010/main" val="409828907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173133"/>
            <a:ext cx="10113264" cy="132825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 name="Title 1"/>
          <p:cNvSpPr>
            <a:spLocks noGrp="1"/>
          </p:cNvSpPr>
          <p:nvPr>
            <p:ph type="title"/>
          </p:nvPr>
        </p:nvSpPr>
        <p:spPr>
          <a:xfrm>
            <a:off x="1097280" y="3699598"/>
            <a:ext cx="10113264" cy="822960"/>
          </a:xfrm>
        </p:spPr>
        <p:txBody>
          <a:bodyPr lIns="91440" tIns="0" rIns="91440" bIns="0" anchor="b">
            <a:noAutofit/>
          </a:bodyPr>
          <a:lstStyle>
            <a:lvl1pPr algn="ctr">
              <a:defRPr sz="3600" b="0">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237525354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Title Slide-1">
    <p:spTree>
      <p:nvGrpSpPr>
        <p:cNvPr id="1" name=""/>
        <p:cNvGrpSpPr/>
        <p:nvPr/>
      </p:nvGrpSpPr>
      <p:grpSpPr>
        <a:xfrm>
          <a:off x="0" y="0"/>
          <a:ext cx="0" cy="0"/>
          <a:chOff x="0" y="0"/>
          <a:chExt cx="0" cy="0"/>
        </a:xfrm>
      </p:grpSpPr>
      <p:sp>
        <p:nvSpPr>
          <p:cNvPr id="66" name="Freeform 9">
            <a:extLst>
              <a:ext uri="{FF2B5EF4-FFF2-40B4-BE49-F238E27FC236}">
                <a16:creationId xmlns:a16="http://schemas.microsoft.com/office/drawing/2014/main" id="{585D47D2-133A-09F9-2F41-465E8C78B58A}"/>
              </a:ext>
            </a:extLst>
          </p:cNvPr>
          <p:cNvSpPr>
            <a:spLocks noEditPoints="1"/>
          </p:cNvSpPr>
          <p:nvPr userDrawn="1"/>
        </p:nvSpPr>
        <p:spPr bwMode="auto">
          <a:xfrm>
            <a:off x="2240125" y="-927018"/>
            <a:ext cx="7711751" cy="8712037"/>
          </a:xfrm>
          <a:custGeom>
            <a:avLst/>
            <a:gdLst>
              <a:gd name="T0" fmla="*/ 674 w 1347"/>
              <a:gd name="T1" fmla="*/ 1521 h 1521"/>
              <a:gd name="T2" fmla="*/ 610 w 1347"/>
              <a:gd name="T3" fmla="*/ 1504 h 1521"/>
              <a:gd name="T4" fmla="*/ 64 w 1347"/>
              <a:gd name="T5" fmla="*/ 1189 h 1521"/>
              <a:gd name="T6" fmla="*/ 0 w 1347"/>
              <a:gd name="T7" fmla="*/ 1079 h 1521"/>
              <a:gd name="T8" fmla="*/ 0 w 1347"/>
              <a:gd name="T9" fmla="*/ 449 h 1521"/>
              <a:gd name="T10" fmla="*/ 64 w 1347"/>
              <a:gd name="T11" fmla="*/ 338 h 1521"/>
              <a:gd name="T12" fmla="*/ 610 w 1347"/>
              <a:gd name="T13" fmla="*/ 23 h 1521"/>
              <a:gd name="T14" fmla="*/ 738 w 1347"/>
              <a:gd name="T15" fmla="*/ 23 h 1521"/>
              <a:gd name="T16" fmla="*/ 1283 w 1347"/>
              <a:gd name="T17" fmla="*/ 338 h 1521"/>
              <a:gd name="T18" fmla="*/ 1347 w 1347"/>
              <a:gd name="T19" fmla="*/ 449 h 1521"/>
              <a:gd name="T20" fmla="*/ 1347 w 1347"/>
              <a:gd name="T21" fmla="*/ 1079 h 1521"/>
              <a:gd name="T22" fmla="*/ 1283 w 1347"/>
              <a:gd name="T23" fmla="*/ 1189 h 1521"/>
              <a:gd name="T24" fmla="*/ 738 w 1347"/>
              <a:gd name="T25" fmla="*/ 1504 h 1521"/>
              <a:gd name="T26" fmla="*/ 674 w 1347"/>
              <a:gd name="T27" fmla="*/ 1521 h 1521"/>
              <a:gd name="T28" fmla="*/ 674 w 1347"/>
              <a:gd name="T29" fmla="*/ 30 h 1521"/>
              <a:gd name="T30" fmla="*/ 622 w 1347"/>
              <a:gd name="T31" fmla="*/ 44 h 1521"/>
              <a:gd name="T32" fmla="*/ 76 w 1347"/>
              <a:gd name="T33" fmla="*/ 359 h 1521"/>
              <a:gd name="T34" fmla="*/ 24 w 1347"/>
              <a:gd name="T35" fmla="*/ 449 h 1521"/>
              <a:gd name="T36" fmla="*/ 24 w 1347"/>
              <a:gd name="T37" fmla="*/ 1079 h 1521"/>
              <a:gd name="T38" fmla="*/ 76 w 1347"/>
              <a:gd name="T39" fmla="*/ 1169 h 1521"/>
              <a:gd name="T40" fmla="*/ 622 w 1347"/>
              <a:gd name="T41" fmla="*/ 1484 h 1521"/>
              <a:gd name="T42" fmla="*/ 726 w 1347"/>
              <a:gd name="T43" fmla="*/ 1484 h 1521"/>
              <a:gd name="T44" fmla="*/ 1271 w 1347"/>
              <a:gd name="T45" fmla="*/ 1169 h 1521"/>
              <a:gd name="T46" fmla="*/ 1323 w 1347"/>
              <a:gd name="T47" fmla="*/ 1079 h 1521"/>
              <a:gd name="T48" fmla="*/ 1323 w 1347"/>
              <a:gd name="T49" fmla="*/ 449 h 1521"/>
              <a:gd name="T50" fmla="*/ 1271 w 1347"/>
              <a:gd name="T51" fmla="*/ 359 h 1521"/>
              <a:gd name="T52" fmla="*/ 726 w 1347"/>
              <a:gd name="T53" fmla="*/ 44 h 1521"/>
              <a:gd name="T54" fmla="*/ 674 w 1347"/>
              <a:gd name="T55" fmla="*/ 30 h 1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7" h="1521">
                <a:moveTo>
                  <a:pt x="674" y="1521"/>
                </a:moveTo>
                <a:cubicBezTo>
                  <a:pt x="652" y="1521"/>
                  <a:pt x="630" y="1516"/>
                  <a:pt x="610" y="1504"/>
                </a:cubicBezTo>
                <a:cubicBezTo>
                  <a:pt x="64" y="1189"/>
                  <a:pt x="64" y="1189"/>
                  <a:pt x="64" y="1189"/>
                </a:cubicBezTo>
                <a:cubicBezTo>
                  <a:pt x="25" y="1167"/>
                  <a:pt x="0" y="1124"/>
                  <a:pt x="0" y="1079"/>
                </a:cubicBezTo>
                <a:cubicBezTo>
                  <a:pt x="0" y="449"/>
                  <a:pt x="0" y="449"/>
                  <a:pt x="0" y="449"/>
                </a:cubicBezTo>
                <a:cubicBezTo>
                  <a:pt x="0" y="403"/>
                  <a:pt x="25" y="361"/>
                  <a:pt x="64" y="338"/>
                </a:cubicBezTo>
                <a:cubicBezTo>
                  <a:pt x="610" y="23"/>
                  <a:pt x="610" y="23"/>
                  <a:pt x="610" y="23"/>
                </a:cubicBezTo>
                <a:cubicBezTo>
                  <a:pt x="649" y="0"/>
                  <a:pt x="698" y="0"/>
                  <a:pt x="738" y="23"/>
                </a:cubicBezTo>
                <a:cubicBezTo>
                  <a:pt x="1283" y="338"/>
                  <a:pt x="1283" y="338"/>
                  <a:pt x="1283" y="338"/>
                </a:cubicBezTo>
                <a:cubicBezTo>
                  <a:pt x="1323" y="361"/>
                  <a:pt x="1347" y="403"/>
                  <a:pt x="1347" y="449"/>
                </a:cubicBezTo>
                <a:cubicBezTo>
                  <a:pt x="1347" y="1079"/>
                  <a:pt x="1347" y="1079"/>
                  <a:pt x="1347" y="1079"/>
                </a:cubicBezTo>
                <a:cubicBezTo>
                  <a:pt x="1347" y="1124"/>
                  <a:pt x="1323" y="1167"/>
                  <a:pt x="1283" y="1189"/>
                </a:cubicBezTo>
                <a:cubicBezTo>
                  <a:pt x="738" y="1504"/>
                  <a:pt x="738" y="1504"/>
                  <a:pt x="738" y="1504"/>
                </a:cubicBezTo>
                <a:cubicBezTo>
                  <a:pt x="718" y="1516"/>
                  <a:pt x="696" y="1521"/>
                  <a:pt x="674" y="1521"/>
                </a:cubicBezTo>
                <a:close/>
                <a:moveTo>
                  <a:pt x="674" y="30"/>
                </a:moveTo>
                <a:cubicBezTo>
                  <a:pt x="656" y="30"/>
                  <a:pt x="638" y="34"/>
                  <a:pt x="622" y="44"/>
                </a:cubicBezTo>
                <a:cubicBezTo>
                  <a:pt x="76" y="359"/>
                  <a:pt x="76" y="359"/>
                  <a:pt x="76" y="359"/>
                </a:cubicBezTo>
                <a:cubicBezTo>
                  <a:pt x="44" y="377"/>
                  <a:pt x="24" y="412"/>
                  <a:pt x="24" y="449"/>
                </a:cubicBezTo>
                <a:cubicBezTo>
                  <a:pt x="24" y="1079"/>
                  <a:pt x="24" y="1079"/>
                  <a:pt x="24" y="1079"/>
                </a:cubicBezTo>
                <a:cubicBezTo>
                  <a:pt x="24" y="1116"/>
                  <a:pt x="44" y="1150"/>
                  <a:pt x="76" y="1169"/>
                </a:cubicBezTo>
                <a:cubicBezTo>
                  <a:pt x="622" y="1484"/>
                  <a:pt x="622" y="1484"/>
                  <a:pt x="622" y="1484"/>
                </a:cubicBezTo>
                <a:cubicBezTo>
                  <a:pt x="654" y="1502"/>
                  <a:pt x="694" y="1502"/>
                  <a:pt x="726" y="1484"/>
                </a:cubicBezTo>
                <a:cubicBezTo>
                  <a:pt x="1271" y="1169"/>
                  <a:pt x="1271" y="1169"/>
                  <a:pt x="1271" y="1169"/>
                </a:cubicBezTo>
                <a:cubicBezTo>
                  <a:pt x="1303" y="1150"/>
                  <a:pt x="1323" y="1116"/>
                  <a:pt x="1323" y="1079"/>
                </a:cubicBezTo>
                <a:cubicBezTo>
                  <a:pt x="1323" y="449"/>
                  <a:pt x="1323" y="449"/>
                  <a:pt x="1323" y="449"/>
                </a:cubicBezTo>
                <a:cubicBezTo>
                  <a:pt x="1323" y="412"/>
                  <a:pt x="1303" y="377"/>
                  <a:pt x="1271" y="359"/>
                </a:cubicBezTo>
                <a:cubicBezTo>
                  <a:pt x="726" y="44"/>
                  <a:pt x="726" y="44"/>
                  <a:pt x="726" y="44"/>
                </a:cubicBezTo>
                <a:cubicBezTo>
                  <a:pt x="710" y="34"/>
                  <a:pt x="692" y="30"/>
                  <a:pt x="674" y="3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14">
            <a:extLst>
              <a:ext uri="{FF2B5EF4-FFF2-40B4-BE49-F238E27FC236}">
                <a16:creationId xmlns:a16="http://schemas.microsoft.com/office/drawing/2014/main" id="{FAE6F6B8-DDB9-1040-65E6-97B3AD5D37BA}"/>
              </a:ext>
            </a:extLst>
          </p:cNvPr>
          <p:cNvSpPr>
            <a:spLocks/>
          </p:cNvSpPr>
          <p:nvPr userDrawn="1"/>
        </p:nvSpPr>
        <p:spPr bwMode="auto">
          <a:xfrm>
            <a:off x="3830493" y="1125366"/>
            <a:ext cx="4603825" cy="5195754"/>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4">
            <a:extLst>
              <a:ext uri="{FF2B5EF4-FFF2-40B4-BE49-F238E27FC236}">
                <a16:creationId xmlns:a16="http://schemas.microsoft.com/office/drawing/2014/main" id="{35208526-6773-60FE-E9CD-7BF74B67A4FD}"/>
              </a:ext>
            </a:extLst>
          </p:cNvPr>
          <p:cNvSpPr>
            <a:spLocks/>
          </p:cNvSpPr>
          <p:nvPr userDrawn="1"/>
        </p:nvSpPr>
        <p:spPr bwMode="auto">
          <a:xfrm>
            <a:off x="8580386" y="4162252"/>
            <a:ext cx="2644808" cy="2984860"/>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Title 1">
            <a:extLst>
              <a:ext uri="{FF2B5EF4-FFF2-40B4-BE49-F238E27FC236}">
                <a16:creationId xmlns:a16="http://schemas.microsoft.com/office/drawing/2014/main" id="{C4E749EC-D5A1-6FCC-8272-A76A25C41654}"/>
              </a:ext>
            </a:extLst>
          </p:cNvPr>
          <p:cNvSpPr>
            <a:spLocks noGrp="1"/>
          </p:cNvSpPr>
          <p:nvPr>
            <p:ph type="ctrTitle"/>
          </p:nvPr>
        </p:nvSpPr>
        <p:spPr>
          <a:xfrm>
            <a:off x="4087368" y="2499595"/>
            <a:ext cx="4151375" cy="1284161"/>
          </a:xfrm>
          <a:prstGeom prst="rect">
            <a:avLst/>
          </a:prstGeom>
        </p:spPr>
        <p:txBody>
          <a:bodyPr bIns="0" anchor="ctr">
            <a:normAutofit/>
          </a:bodyPr>
          <a:lstStyle>
            <a:lvl1pPr algn="ctr">
              <a:lnSpc>
                <a:spcPct val="80000"/>
              </a:lnSpc>
              <a:defRPr sz="3200" spc="0" baseline="0">
                <a:solidFill>
                  <a:schemeClr val="bg1"/>
                </a:solidFill>
              </a:defRPr>
            </a:lvl1pPr>
          </a:lstStyle>
          <a:p>
            <a:r>
              <a:rPr lang="en-US" dirty="0"/>
              <a:t>Click to edit Master title style</a:t>
            </a:r>
          </a:p>
        </p:txBody>
      </p:sp>
      <p:sp>
        <p:nvSpPr>
          <p:cNvPr id="70" name="Subtitle 2">
            <a:extLst>
              <a:ext uri="{FF2B5EF4-FFF2-40B4-BE49-F238E27FC236}">
                <a16:creationId xmlns:a16="http://schemas.microsoft.com/office/drawing/2014/main" id="{A301BBE3-C17C-70AD-D85F-8BFA5A3729B0}"/>
              </a:ext>
            </a:extLst>
          </p:cNvPr>
          <p:cNvSpPr>
            <a:spLocks noGrp="1"/>
          </p:cNvSpPr>
          <p:nvPr>
            <p:ph type="subTitle" idx="1"/>
          </p:nvPr>
        </p:nvSpPr>
        <p:spPr>
          <a:xfrm>
            <a:off x="4084475" y="4008344"/>
            <a:ext cx="4154689" cy="726920"/>
          </a:xfrm>
          <a:prstGeom prst="rect">
            <a:avLst/>
          </a:prstGeom>
        </p:spPr>
        <p:txBody>
          <a:bodyPr tIns="0">
            <a:normAutofit/>
          </a:bodyPr>
          <a:lstStyle>
            <a:lvl1pPr marL="0" indent="0" algn="ctr">
              <a:lnSpc>
                <a:spcPct val="100000"/>
              </a:lnSpc>
              <a:buNone/>
              <a:defRPr sz="1800" b="0">
                <a:solidFill>
                  <a:schemeClr val="bg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1" name="Graphic 70">
            <a:extLst>
              <a:ext uri="{FF2B5EF4-FFF2-40B4-BE49-F238E27FC236}">
                <a16:creationId xmlns:a16="http://schemas.microsoft.com/office/drawing/2014/main" id="{1220C516-464A-6093-A27D-E106F8BFE03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28" y="225086"/>
            <a:ext cx="1683298" cy="701372"/>
          </a:xfrm>
          <a:prstGeom prst="rect">
            <a:avLst/>
          </a:prstGeom>
        </p:spPr>
      </p:pic>
      <p:cxnSp>
        <p:nvCxnSpPr>
          <p:cNvPr id="72" name="Straight Connector 71">
            <a:extLst>
              <a:ext uri="{FF2B5EF4-FFF2-40B4-BE49-F238E27FC236}">
                <a16:creationId xmlns:a16="http://schemas.microsoft.com/office/drawing/2014/main" id="{9A7A8345-0331-6540-B5CC-3E905AB502D9}"/>
              </a:ext>
            </a:extLst>
          </p:cNvPr>
          <p:cNvCxnSpPr>
            <a:cxnSpLocks/>
          </p:cNvCxnSpPr>
          <p:nvPr userDrawn="1"/>
        </p:nvCxnSpPr>
        <p:spPr>
          <a:xfrm>
            <a:off x="11826688" y="3783756"/>
            <a:ext cx="0" cy="490817"/>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8BFB976-1F39-A486-8073-7AF8AB1D81DF}"/>
              </a:ext>
            </a:extLst>
          </p:cNvPr>
          <p:cNvCxnSpPr>
            <a:cxnSpLocks/>
          </p:cNvCxnSpPr>
          <p:nvPr userDrawn="1"/>
        </p:nvCxnSpPr>
        <p:spPr>
          <a:xfrm>
            <a:off x="11826688" y="3588772"/>
            <a:ext cx="0" cy="134471"/>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D520C59B-5942-EF9D-B078-6316F209AB7B}"/>
              </a:ext>
            </a:extLst>
          </p:cNvPr>
          <p:cNvCxnSpPr/>
          <p:nvPr userDrawn="1"/>
        </p:nvCxnSpPr>
        <p:spPr>
          <a:xfrm rot="5400000">
            <a:off x="6185858" y="3660440"/>
            <a:ext cx="0" cy="49081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435DF36-E710-E838-30CB-B9D8E0B6C304}"/>
              </a:ext>
            </a:extLst>
          </p:cNvPr>
          <p:cNvCxnSpPr/>
          <p:nvPr userDrawn="1"/>
        </p:nvCxnSpPr>
        <p:spPr>
          <a:xfrm flipH="1">
            <a:off x="5768788" y="3905850"/>
            <a:ext cx="9097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Freeform 14">
            <a:extLst>
              <a:ext uri="{FF2B5EF4-FFF2-40B4-BE49-F238E27FC236}">
                <a16:creationId xmlns:a16="http://schemas.microsoft.com/office/drawing/2014/main" id="{F2A7153F-2AB5-271D-9F23-A2992FB056E5}"/>
              </a:ext>
            </a:extLst>
          </p:cNvPr>
          <p:cNvSpPr>
            <a:spLocks/>
          </p:cNvSpPr>
          <p:nvPr userDrawn="1"/>
        </p:nvSpPr>
        <p:spPr bwMode="auto">
          <a:xfrm>
            <a:off x="3431546" y="937109"/>
            <a:ext cx="1137862" cy="1284161"/>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77" name="Title 1">
            <a:extLst>
              <a:ext uri="{FF2B5EF4-FFF2-40B4-BE49-F238E27FC236}">
                <a16:creationId xmlns:a16="http://schemas.microsoft.com/office/drawing/2014/main" id="{327EBE81-C686-0523-8C6F-912BCA412A6D}"/>
              </a:ext>
            </a:extLst>
          </p:cNvPr>
          <p:cNvSpPr txBox="1">
            <a:spLocks/>
          </p:cNvSpPr>
          <p:nvPr userDrawn="1"/>
        </p:nvSpPr>
        <p:spPr>
          <a:xfrm>
            <a:off x="7827102" y="5335639"/>
            <a:ext cx="4151375" cy="1284161"/>
          </a:xfrm>
          <a:prstGeom prst="rect">
            <a:avLst/>
          </a:prstGeom>
        </p:spPr>
        <p:txBody>
          <a:bodyPr vert="horz" lIns="0" tIns="45720" rIns="0" bIns="0" rtlCol="0" anchor="ctr">
            <a:normAutofit/>
          </a:bodyPr>
          <a:lstStyle>
            <a:lvl1pPr algn="ctr" defTabSz="914400" rtl="0" eaLnBrk="1" latinLnBrk="0" hangingPunct="1">
              <a:lnSpc>
                <a:spcPct val="80000"/>
              </a:lnSpc>
              <a:spcBef>
                <a:spcPct val="0"/>
              </a:spcBef>
              <a:buNone/>
              <a:defRPr sz="2800" b="0" i="0" kern="1200" cap="none" spc="0" baseline="0">
                <a:solidFill>
                  <a:schemeClr val="bg1"/>
                </a:solidFill>
                <a:effectLst/>
                <a:latin typeface="+mj-lt"/>
                <a:ea typeface="+mj-ea"/>
                <a:cs typeface="+mj-cs"/>
              </a:defRPr>
            </a:lvl1pPr>
          </a:lstStyle>
          <a:p>
            <a:r>
              <a:rPr lang="en-US" sz="2800" dirty="0">
                <a:solidFill>
                  <a:schemeClr val="tx1"/>
                </a:solidFill>
              </a:rPr>
              <a:t>911NENA911</a:t>
            </a:r>
            <a:endParaRPr lang="en-US" sz="2400" dirty="0">
              <a:solidFill>
                <a:schemeClr val="tx1"/>
              </a:solidFill>
            </a:endParaRPr>
          </a:p>
        </p:txBody>
      </p:sp>
      <p:pic>
        <p:nvPicPr>
          <p:cNvPr id="78" name="Picture 77">
            <a:extLst>
              <a:ext uri="{FF2B5EF4-FFF2-40B4-BE49-F238E27FC236}">
                <a16:creationId xmlns:a16="http://schemas.microsoft.com/office/drawing/2014/main" id="{9B63F6C9-FA46-D539-3622-16CF849F3492}"/>
              </a:ext>
            </a:extLst>
          </p:cNvPr>
          <p:cNvPicPr>
            <a:picLocks noChangeAspect="1"/>
          </p:cNvPicPr>
          <p:nvPr userDrawn="1"/>
        </p:nvPicPr>
        <p:blipFill>
          <a:blip r:embed="rId4"/>
          <a:stretch>
            <a:fillRect/>
          </a:stretch>
        </p:blipFill>
        <p:spPr>
          <a:xfrm>
            <a:off x="8923317" y="5025780"/>
            <a:ext cx="621792" cy="621792"/>
          </a:xfrm>
          <a:prstGeom prst="rect">
            <a:avLst/>
          </a:prstGeom>
        </p:spPr>
      </p:pic>
      <p:pic>
        <p:nvPicPr>
          <p:cNvPr id="79" name="Picture 78">
            <a:extLst>
              <a:ext uri="{FF2B5EF4-FFF2-40B4-BE49-F238E27FC236}">
                <a16:creationId xmlns:a16="http://schemas.microsoft.com/office/drawing/2014/main" id="{3F46762B-FDC6-6957-773A-4CC462478418}"/>
              </a:ext>
            </a:extLst>
          </p:cNvPr>
          <p:cNvPicPr>
            <a:picLocks noChangeAspect="1"/>
          </p:cNvPicPr>
          <p:nvPr userDrawn="1"/>
        </p:nvPicPr>
        <p:blipFill rotWithShape="1">
          <a:blip r:embed="rId5"/>
          <a:srcRect l="28008"/>
          <a:stretch/>
        </p:blipFill>
        <p:spPr>
          <a:xfrm>
            <a:off x="10224623" y="5027703"/>
            <a:ext cx="662134" cy="630936"/>
          </a:xfrm>
          <a:prstGeom prst="rect">
            <a:avLst/>
          </a:prstGeom>
        </p:spPr>
      </p:pic>
      <p:pic>
        <p:nvPicPr>
          <p:cNvPr id="80" name="Picture 79">
            <a:extLst>
              <a:ext uri="{FF2B5EF4-FFF2-40B4-BE49-F238E27FC236}">
                <a16:creationId xmlns:a16="http://schemas.microsoft.com/office/drawing/2014/main" id="{6BBD400F-D869-C3BE-E91F-FA6581154CD7}"/>
              </a:ext>
            </a:extLst>
          </p:cNvPr>
          <p:cNvPicPr>
            <a:picLocks noChangeAspect="1"/>
          </p:cNvPicPr>
          <p:nvPr userDrawn="1"/>
        </p:nvPicPr>
        <p:blipFill>
          <a:blip r:embed="rId6"/>
          <a:stretch>
            <a:fillRect/>
          </a:stretch>
        </p:blipFill>
        <p:spPr>
          <a:xfrm>
            <a:off x="9582912" y="5038344"/>
            <a:ext cx="630936" cy="630936"/>
          </a:xfrm>
          <a:prstGeom prst="rect">
            <a:avLst/>
          </a:prstGeom>
        </p:spPr>
      </p:pic>
    </p:spTree>
    <p:extLst>
      <p:ext uri="{BB962C8B-B14F-4D97-AF65-F5344CB8AC3E}">
        <p14:creationId xmlns:p14="http://schemas.microsoft.com/office/powerpoint/2010/main" val="92587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Title Slide - NENA Education &amp; Training">
    <p:spTree>
      <p:nvGrpSpPr>
        <p:cNvPr id="1" name=""/>
        <p:cNvGrpSpPr/>
        <p:nvPr/>
      </p:nvGrpSpPr>
      <p:grpSpPr>
        <a:xfrm>
          <a:off x="0" y="0"/>
          <a:ext cx="0" cy="0"/>
          <a:chOff x="0" y="0"/>
          <a:chExt cx="0" cy="0"/>
        </a:xfrm>
      </p:grpSpPr>
      <p:sp>
        <p:nvSpPr>
          <p:cNvPr id="28" name="Freeform 9">
            <a:extLst>
              <a:ext uri="{FF2B5EF4-FFF2-40B4-BE49-F238E27FC236}">
                <a16:creationId xmlns:a16="http://schemas.microsoft.com/office/drawing/2014/main" id="{A8A0C5DF-D0D4-4B07-5E00-C45A98CCB3BF}"/>
              </a:ext>
            </a:extLst>
          </p:cNvPr>
          <p:cNvSpPr>
            <a:spLocks noEditPoints="1"/>
          </p:cNvSpPr>
          <p:nvPr userDrawn="1"/>
        </p:nvSpPr>
        <p:spPr bwMode="auto">
          <a:xfrm>
            <a:off x="2240125" y="-927018"/>
            <a:ext cx="7711751" cy="8712037"/>
          </a:xfrm>
          <a:custGeom>
            <a:avLst/>
            <a:gdLst>
              <a:gd name="T0" fmla="*/ 674 w 1347"/>
              <a:gd name="T1" fmla="*/ 1521 h 1521"/>
              <a:gd name="T2" fmla="*/ 610 w 1347"/>
              <a:gd name="T3" fmla="*/ 1504 h 1521"/>
              <a:gd name="T4" fmla="*/ 64 w 1347"/>
              <a:gd name="T5" fmla="*/ 1189 h 1521"/>
              <a:gd name="T6" fmla="*/ 0 w 1347"/>
              <a:gd name="T7" fmla="*/ 1079 h 1521"/>
              <a:gd name="T8" fmla="*/ 0 w 1347"/>
              <a:gd name="T9" fmla="*/ 449 h 1521"/>
              <a:gd name="T10" fmla="*/ 64 w 1347"/>
              <a:gd name="T11" fmla="*/ 338 h 1521"/>
              <a:gd name="T12" fmla="*/ 610 w 1347"/>
              <a:gd name="T13" fmla="*/ 23 h 1521"/>
              <a:gd name="T14" fmla="*/ 738 w 1347"/>
              <a:gd name="T15" fmla="*/ 23 h 1521"/>
              <a:gd name="T16" fmla="*/ 1283 w 1347"/>
              <a:gd name="T17" fmla="*/ 338 h 1521"/>
              <a:gd name="T18" fmla="*/ 1347 w 1347"/>
              <a:gd name="T19" fmla="*/ 449 h 1521"/>
              <a:gd name="T20" fmla="*/ 1347 w 1347"/>
              <a:gd name="T21" fmla="*/ 1079 h 1521"/>
              <a:gd name="T22" fmla="*/ 1283 w 1347"/>
              <a:gd name="T23" fmla="*/ 1189 h 1521"/>
              <a:gd name="T24" fmla="*/ 738 w 1347"/>
              <a:gd name="T25" fmla="*/ 1504 h 1521"/>
              <a:gd name="T26" fmla="*/ 674 w 1347"/>
              <a:gd name="T27" fmla="*/ 1521 h 1521"/>
              <a:gd name="T28" fmla="*/ 674 w 1347"/>
              <a:gd name="T29" fmla="*/ 30 h 1521"/>
              <a:gd name="T30" fmla="*/ 622 w 1347"/>
              <a:gd name="T31" fmla="*/ 44 h 1521"/>
              <a:gd name="T32" fmla="*/ 76 w 1347"/>
              <a:gd name="T33" fmla="*/ 359 h 1521"/>
              <a:gd name="T34" fmla="*/ 24 w 1347"/>
              <a:gd name="T35" fmla="*/ 449 h 1521"/>
              <a:gd name="T36" fmla="*/ 24 w 1347"/>
              <a:gd name="T37" fmla="*/ 1079 h 1521"/>
              <a:gd name="T38" fmla="*/ 76 w 1347"/>
              <a:gd name="T39" fmla="*/ 1169 h 1521"/>
              <a:gd name="T40" fmla="*/ 622 w 1347"/>
              <a:gd name="T41" fmla="*/ 1484 h 1521"/>
              <a:gd name="T42" fmla="*/ 726 w 1347"/>
              <a:gd name="T43" fmla="*/ 1484 h 1521"/>
              <a:gd name="T44" fmla="*/ 1271 w 1347"/>
              <a:gd name="T45" fmla="*/ 1169 h 1521"/>
              <a:gd name="T46" fmla="*/ 1323 w 1347"/>
              <a:gd name="T47" fmla="*/ 1079 h 1521"/>
              <a:gd name="T48" fmla="*/ 1323 w 1347"/>
              <a:gd name="T49" fmla="*/ 449 h 1521"/>
              <a:gd name="T50" fmla="*/ 1271 w 1347"/>
              <a:gd name="T51" fmla="*/ 359 h 1521"/>
              <a:gd name="T52" fmla="*/ 726 w 1347"/>
              <a:gd name="T53" fmla="*/ 44 h 1521"/>
              <a:gd name="T54" fmla="*/ 674 w 1347"/>
              <a:gd name="T55" fmla="*/ 30 h 1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7" h="1521">
                <a:moveTo>
                  <a:pt x="674" y="1521"/>
                </a:moveTo>
                <a:cubicBezTo>
                  <a:pt x="652" y="1521"/>
                  <a:pt x="630" y="1516"/>
                  <a:pt x="610" y="1504"/>
                </a:cubicBezTo>
                <a:cubicBezTo>
                  <a:pt x="64" y="1189"/>
                  <a:pt x="64" y="1189"/>
                  <a:pt x="64" y="1189"/>
                </a:cubicBezTo>
                <a:cubicBezTo>
                  <a:pt x="25" y="1167"/>
                  <a:pt x="0" y="1124"/>
                  <a:pt x="0" y="1079"/>
                </a:cubicBezTo>
                <a:cubicBezTo>
                  <a:pt x="0" y="449"/>
                  <a:pt x="0" y="449"/>
                  <a:pt x="0" y="449"/>
                </a:cubicBezTo>
                <a:cubicBezTo>
                  <a:pt x="0" y="403"/>
                  <a:pt x="25" y="361"/>
                  <a:pt x="64" y="338"/>
                </a:cubicBezTo>
                <a:cubicBezTo>
                  <a:pt x="610" y="23"/>
                  <a:pt x="610" y="23"/>
                  <a:pt x="610" y="23"/>
                </a:cubicBezTo>
                <a:cubicBezTo>
                  <a:pt x="649" y="0"/>
                  <a:pt x="698" y="0"/>
                  <a:pt x="738" y="23"/>
                </a:cubicBezTo>
                <a:cubicBezTo>
                  <a:pt x="1283" y="338"/>
                  <a:pt x="1283" y="338"/>
                  <a:pt x="1283" y="338"/>
                </a:cubicBezTo>
                <a:cubicBezTo>
                  <a:pt x="1323" y="361"/>
                  <a:pt x="1347" y="403"/>
                  <a:pt x="1347" y="449"/>
                </a:cubicBezTo>
                <a:cubicBezTo>
                  <a:pt x="1347" y="1079"/>
                  <a:pt x="1347" y="1079"/>
                  <a:pt x="1347" y="1079"/>
                </a:cubicBezTo>
                <a:cubicBezTo>
                  <a:pt x="1347" y="1124"/>
                  <a:pt x="1323" y="1167"/>
                  <a:pt x="1283" y="1189"/>
                </a:cubicBezTo>
                <a:cubicBezTo>
                  <a:pt x="738" y="1504"/>
                  <a:pt x="738" y="1504"/>
                  <a:pt x="738" y="1504"/>
                </a:cubicBezTo>
                <a:cubicBezTo>
                  <a:pt x="718" y="1516"/>
                  <a:pt x="696" y="1521"/>
                  <a:pt x="674" y="1521"/>
                </a:cubicBezTo>
                <a:close/>
                <a:moveTo>
                  <a:pt x="674" y="30"/>
                </a:moveTo>
                <a:cubicBezTo>
                  <a:pt x="656" y="30"/>
                  <a:pt x="638" y="34"/>
                  <a:pt x="622" y="44"/>
                </a:cubicBezTo>
                <a:cubicBezTo>
                  <a:pt x="76" y="359"/>
                  <a:pt x="76" y="359"/>
                  <a:pt x="76" y="359"/>
                </a:cubicBezTo>
                <a:cubicBezTo>
                  <a:pt x="44" y="377"/>
                  <a:pt x="24" y="412"/>
                  <a:pt x="24" y="449"/>
                </a:cubicBezTo>
                <a:cubicBezTo>
                  <a:pt x="24" y="1079"/>
                  <a:pt x="24" y="1079"/>
                  <a:pt x="24" y="1079"/>
                </a:cubicBezTo>
                <a:cubicBezTo>
                  <a:pt x="24" y="1116"/>
                  <a:pt x="44" y="1150"/>
                  <a:pt x="76" y="1169"/>
                </a:cubicBezTo>
                <a:cubicBezTo>
                  <a:pt x="622" y="1484"/>
                  <a:pt x="622" y="1484"/>
                  <a:pt x="622" y="1484"/>
                </a:cubicBezTo>
                <a:cubicBezTo>
                  <a:pt x="654" y="1502"/>
                  <a:pt x="694" y="1502"/>
                  <a:pt x="726" y="1484"/>
                </a:cubicBezTo>
                <a:cubicBezTo>
                  <a:pt x="1271" y="1169"/>
                  <a:pt x="1271" y="1169"/>
                  <a:pt x="1271" y="1169"/>
                </a:cubicBezTo>
                <a:cubicBezTo>
                  <a:pt x="1303" y="1150"/>
                  <a:pt x="1323" y="1116"/>
                  <a:pt x="1323" y="1079"/>
                </a:cubicBezTo>
                <a:cubicBezTo>
                  <a:pt x="1323" y="449"/>
                  <a:pt x="1323" y="449"/>
                  <a:pt x="1323" y="449"/>
                </a:cubicBezTo>
                <a:cubicBezTo>
                  <a:pt x="1323" y="412"/>
                  <a:pt x="1303" y="377"/>
                  <a:pt x="1271" y="359"/>
                </a:cubicBezTo>
                <a:cubicBezTo>
                  <a:pt x="726" y="44"/>
                  <a:pt x="726" y="44"/>
                  <a:pt x="726" y="44"/>
                </a:cubicBezTo>
                <a:cubicBezTo>
                  <a:pt x="710" y="34"/>
                  <a:pt x="692" y="30"/>
                  <a:pt x="674" y="3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1" name="Freeform 14">
            <a:extLst>
              <a:ext uri="{FF2B5EF4-FFF2-40B4-BE49-F238E27FC236}">
                <a16:creationId xmlns:a16="http://schemas.microsoft.com/office/drawing/2014/main" id="{1D5E950F-A136-6217-B899-B2FE19314163}"/>
              </a:ext>
            </a:extLst>
          </p:cNvPr>
          <p:cNvSpPr>
            <a:spLocks/>
          </p:cNvSpPr>
          <p:nvPr userDrawn="1"/>
        </p:nvSpPr>
        <p:spPr bwMode="auto">
          <a:xfrm>
            <a:off x="3830493" y="1125366"/>
            <a:ext cx="4603825" cy="5195754"/>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14">
            <a:extLst>
              <a:ext uri="{FF2B5EF4-FFF2-40B4-BE49-F238E27FC236}">
                <a16:creationId xmlns:a16="http://schemas.microsoft.com/office/drawing/2014/main" id="{0817C4C0-0316-55D4-229E-5D89F52E71A9}"/>
              </a:ext>
            </a:extLst>
          </p:cNvPr>
          <p:cNvSpPr>
            <a:spLocks/>
          </p:cNvSpPr>
          <p:nvPr userDrawn="1"/>
        </p:nvSpPr>
        <p:spPr bwMode="auto">
          <a:xfrm>
            <a:off x="8580386" y="4162252"/>
            <a:ext cx="2644808" cy="2984860"/>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Title 1">
            <a:extLst>
              <a:ext uri="{FF2B5EF4-FFF2-40B4-BE49-F238E27FC236}">
                <a16:creationId xmlns:a16="http://schemas.microsoft.com/office/drawing/2014/main" id="{028EF84A-B075-A53E-1E68-4B81EE0B739B}"/>
              </a:ext>
            </a:extLst>
          </p:cNvPr>
          <p:cNvSpPr>
            <a:spLocks noGrp="1"/>
          </p:cNvSpPr>
          <p:nvPr>
            <p:ph type="ctrTitle"/>
          </p:nvPr>
        </p:nvSpPr>
        <p:spPr>
          <a:xfrm>
            <a:off x="4087368" y="2499595"/>
            <a:ext cx="4151375" cy="1284161"/>
          </a:xfrm>
          <a:prstGeom prst="rect">
            <a:avLst/>
          </a:prstGeom>
        </p:spPr>
        <p:txBody>
          <a:bodyPr bIns="0" anchor="ctr">
            <a:normAutofit/>
          </a:bodyPr>
          <a:lstStyle>
            <a:lvl1pPr algn="ctr">
              <a:lnSpc>
                <a:spcPct val="80000"/>
              </a:lnSpc>
              <a:defRPr sz="3200" spc="0" baseline="0">
                <a:solidFill>
                  <a:schemeClr val="bg1"/>
                </a:solidFill>
              </a:defRPr>
            </a:lvl1pPr>
          </a:lstStyle>
          <a:p>
            <a:r>
              <a:rPr lang="en-US" dirty="0"/>
              <a:t>Click to edit Master title style</a:t>
            </a:r>
          </a:p>
        </p:txBody>
      </p:sp>
      <p:sp>
        <p:nvSpPr>
          <p:cNvPr id="40" name="Subtitle 2">
            <a:extLst>
              <a:ext uri="{FF2B5EF4-FFF2-40B4-BE49-F238E27FC236}">
                <a16:creationId xmlns:a16="http://schemas.microsoft.com/office/drawing/2014/main" id="{B3BB9EF3-CB92-BC88-3625-0DD951C50841}"/>
              </a:ext>
            </a:extLst>
          </p:cNvPr>
          <p:cNvSpPr>
            <a:spLocks noGrp="1"/>
          </p:cNvSpPr>
          <p:nvPr>
            <p:ph type="subTitle" idx="1"/>
          </p:nvPr>
        </p:nvSpPr>
        <p:spPr>
          <a:xfrm>
            <a:off x="4084475" y="4008344"/>
            <a:ext cx="4154689" cy="726920"/>
          </a:xfrm>
          <a:prstGeom prst="rect">
            <a:avLst/>
          </a:prstGeom>
        </p:spPr>
        <p:txBody>
          <a:bodyPr tIns="0">
            <a:normAutofit/>
          </a:bodyPr>
          <a:lstStyle>
            <a:lvl1pPr marL="0" indent="0" algn="ctr">
              <a:lnSpc>
                <a:spcPct val="100000"/>
              </a:lnSpc>
              <a:buNone/>
              <a:defRPr sz="1800" b="0">
                <a:solidFill>
                  <a:schemeClr val="bg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55" name="Graphic 54">
            <a:extLst>
              <a:ext uri="{FF2B5EF4-FFF2-40B4-BE49-F238E27FC236}">
                <a16:creationId xmlns:a16="http://schemas.microsoft.com/office/drawing/2014/main" id="{5697BF7F-C82A-3FC4-E061-58F810BDB6A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28" y="225086"/>
            <a:ext cx="1683298" cy="701372"/>
          </a:xfrm>
          <a:prstGeom prst="rect">
            <a:avLst/>
          </a:prstGeom>
        </p:spPr>
      </p:pic>
      <p:cxnSp>
        <p:nvCxnSpPr>
          <p:cNvPr id="56" name="Straight Connector 55">
            <a:extLst>
              <a:ext uri="{FF2B5EF4-FFF2-40B4-BE49-F238E27FC236}">
                <a16:creationId xmlns:a16="http://schemas.microsoft.com/office/drawing/2014/main" id="{43DA29CE-B47A-8114-CC8D-70EE91E24B4F}"/>
              </a:ext>
            </a:extLst>
          </p:cNvPr>
          <p:cNvCxnSpPr>
            <a:cxnSpLocks/>
          </p:cNvCxnSpPr>
          <p:nvPr userDrawn="1"/>
        </p:nvCxnSpPr>
        <p:spPr>
          <a:xfrm>
            <a:off x="11826688" y="3783756"/>
            <a:ext cx="0" cy="490817"/>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BD4DEC1-5A3C-BE99-655C-787D1232A01A}"/>
              </a:ext>
            </a:extLst>
          </p:cNvPr>
          <p:cNvCxnSpPr>
            <a:cxnSpLocks/>
          </p:cNvCxnSpPr>
          <p:nvPr userDrawn="1"/>
        </p:nvCxnSpPr>
        <p:spPr>
          <a:xfrm>
            <a:off x="11826688" y="3588772"/>
            <a:ext cx="0" cy="134471"/>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180A92C0-941E-0E76-5C2A-2088F5EF7B1E}"/>
              </a:ext>
            </a:extLst>
          </p:cNvPr>
          <p:cNvCxnSpPr/>
          <p:nvPr userDrawn="1"/>
        </p:nvCxnSpPr>
        <p:spPr>
          <a:xfrm rot="5400000">
            <a:off x="6185858" y="3660440"/>
            <a:ext cx="0" cy="49081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F023C4AF-BA48-20DC-642C-E0D4BAFDFF47}"/>
              </a:ext>
            </a:extLst>
          </p:cNvPr>
          <p:cNvCxnSpPr/>
          <p:nvPr userDrawn="1"/>
        </p:nvCxnSpPr>
        <p:spPr>
          <a:xfrm flipH="1">
            <a:off x="5768788" y="3905850"/>
            <a:ext cx="9097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60" name="Freeform 14">
            <a:extLst>
              <a:ext uri="{FF2B5EF4-FFF2-40B4-BE49-F238E27FC236}">
                <a16:creationId xmlns:a16="http://schemas.microsoft.com/office/drawing/2014/main" id="{527B4BEF-A2FD-A645-5816-A971696E2179}"/>
              </a:ext>
            </a:extLst>
          </p:cNvPr>
          <p:cNvSpPr>
            <a:spLocks/>
          </p:cNvSpPr>
          <p:nvPr userDrawn="1"/>
        </p:nvSpPr>
        <p:spPr bwMode="auto">
          <a:xfrm>
            <a:off x="3431546" y="937109"/>
            <a:ext cx="1137862" cy="1284161"/>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1" name="Title 1">
            <a:extLst>
              <a:ext uri="{FF2B5EF4-FFF2-40B4-BE49-F238E27FC236}">
                <a16:creationId xmlns:a16="http://schemas.microsoft.com/office/drawing/2014/main" id="{4B61630C-786A-F671-030B-222B2F4E0850}"/>
              </a:ext>
            </a:extLst>
          </p:cNvPr>
          <p:cNvSpPr txBox="1">
            <a:spLocks/>
          </p:cNvSpPr>
          <p:nvPr userDrawn="1"/>
        </p:nvSpPr>
        <p:spPr>
          <a:xfrm>
            <a:off x="7827102" y="5335639"/>
            <a:ext cx="4151375" cy="1284161"/>
          </a:xfrm>
          <a:prstGeom prst="rect">
            <a:avLst/>
          </a:prstGeom>
        </p:spPr>
        <p:txBody>
          <a:bodyPr vert="horz" lIns="0" tIns="45720" rIns="0" bIns="0" rtlCol="0" anchor="ctr">
            <a:normAutofit/>
          </a:bodyPr>
          <a:lstStyle>
            <a:lvl1pPr algn="ctr" defTabSz="914400" rtl="0" eaLnBrk="1" latinLnBrk="0" hangingPunct="1">
              <a:lnSpc>
                <a:spcPct val="80000"/>
              </a:lnSpc>
              <a:spcBef>
                <a:spcPct val="0"/>
              </a:spcBef>
              <a:buNone/>
              <a:defRPr sz="2800" b="0" i="0" kern="1200" cap="none" spc="0" baseline="0">
                <a:solidFill>
                  <a:schemeClr val="bg1"/>
                </a:solidFill>
                <a:effectLst/>
                <a:latin typeface="+mj-lt"/>
                <a:ea typeface="+mj-ea"/>
                <a:cs typeface="+mj-cs"/>
              </a:defRPr>
            </a:lvl1pPr>
          </a:lstStyle>
          <a:p>
            <a:r>
              <a:rPr lang="en-US" sz="2800" dirty="0">
                <a:solidFill>
                  <a:schemeClr val="tx1"/>
                </a:solidFill>
              </a:rPr>
              <a:t>911NENA911</a:t>
            </a:r>
            <a:endParaRPr lang="en-US" sz="2400" dirty="0">
              <a:solidFill>
                <a:schemeClr val="tx1"/>
              </a:solidFill>
            </a:endParaRPr>
          </a:p>
        </p:txBody>
      </p:sp>
      <p:pic>
        <p:nvPicPr>
          <p:cNvPr id="62" name="Picture 61">
            <a:extLst>
              <a:ext uri="{FF2B5EF4-FFF2-40B4-BE49-F238E27FC236}">
                <a16:creationId xmlns:a16="http://schemas.microsoft.com/office/drawing/2014/main" id="{8F8FD3B4-0554-FDDF-0212-C5814551386D}"/>
              </a:ext>
            </a:extLst>
          </p:cNvPr>
          <p:cNvPicPr>
            <a:picLocks noChangeAspect="1"/>
          </p:cNvPicPr>
          <p:nvPr userDrawn="1"/>
        </p:nvPicPr>
        <p:blipFill>
          <a:blip r:embed="rId4"/>
          <a:stretch>
            <a:fillRect/>
          </a:stretch>
        </p:blipFill>
        <p:spPr>
          <a:xfrm>
            <a:off x="8923317" y="5025780"/>
            <a:ext cx="621792" cy="621792"/>
          </a:xfrm>
          <a:prstGeom prst="rect">
            <a:avLst/>
          </a:prstGeom>
        </p:spPr>
      </p:pic>
      <p:pic>
        <p:nvPicPr>
          <p:cNvPr id="63" name="Picture 62">
            <a:extLst>
              <a:ext uri="{FF2B5EF4-FFF2-40B4-BE49-F238E27FC236}">
                <a16:creationId xmlns:a16="http://schemas.microsoft.com/office/drawing/2014/main" id="{F3034631-8D49-5BCC-A237-EC3F13583996}"/>
              </a:ext>
            </a:extLst>
          </p:cNvPr>
          <p:cNvPicPr>
            <a:picLocks noChangeAspect="1"/>
          </p:cNvPicPr>
          <p:nvPr userDrawn="1"/>
        </p:nvPicPr>
        <p:blipFill rotWithShape="1">
          <a:blip r:embed="rId5"/>
          <a:srcRect l="28008"/>
          <a:stretch/>
        </p:blipFill>
        <p:spPr>
          <a:xfrm>
            <a:off x="10224623" y="5027703"/>
            <a:ext cx="662134" cy="630936"/>
          </a:xfrm>
          <a:prstGeom prst="rect">
            <a:avLst/>
          </a:prstGeom>
        </p:spPr>
      </p:pic>
      <p:pic>
        <p:nvPicPr>
          <p:cNvPr id="64" name="Picture 63">
            <a:extLst>
              <a:ext uri="{FF2B5EF4-FFF2-40B4-BE49-F238E27FC236}">
                <a16:creationId xmlns:a16="http://schemas.microsoft.com/office/drawing/2014/main" id="{46E82ED5-F432-374A-F8D7-773A594448D9}"/>
              </a:ext>
            </a:extLst>
          </p:cNvPr>
          <p:cNvPicPr>
            <a:picLocks noChangeAspect="1"/>
          </p:cNvPicPr>
          <p:nvPr userDrawn="1"/>
        </p:nvPicPr>
        <p:blipFill>
          <a:blip r:embed="rId6"/>
          <a:stretch>
            <a:fillRect/>
          </a:stretch>
        </p:blipFill>
        <p:spPr>
          <a:xfrm>
            <a:off x="9582912" y="5038344"/>
            <a:ext cx="630936" cy="630936"/>
          </a:xfrm>
          <a:prstGeom prst="rect">
            <a:avLst/>
          </a:prstGeom>
        </p:spPr>
      </p:pic>
      <p:pic>
        <p:nvPicPr>
          <p:cNvPr id="65" name="Picture 64">
            <a:extLst>
              <a:ext uri="{FF2B5EF4-FFF2-40B4-BE49-F238E27FC236}">
                <a16:creationId xmlns:a16="http://schemas.microsoft.com/office/drawing/2014/main" id="{0407E043-FF19-201A-4431-49CFA9C4568C}"/>
              </a:ext>
            </a:extLst>
          </p:cNvPr>
          <p:cNvPicPr>
            <a:picLocks noChangeAspect="1"/>
          </p:cNvPicPr>
          <p:nvPr userDrawn="1"/>
        </p:nvPicPr>
        <p:blipFill>
          <a:blip r:embed="rId7"/>
          <a:stretch>
            <a:fillRect/>
          </a:stretch>
        </p:blipFill>
        <p:spPr>
          <a:xfrm>
            <a:off x="9793224" y="64008"/>
            <a:ext cx="2211019" cy="1069848"/>
          </a:xfrm>
          <a:prstGeom prst="rect">
            <a:avLst/>
          </a:prstGeom>
        </p:spPr>
      </p:pic>
    </p:spTree>
    <p:extLst>
      <p:ext uri="{BB962C8B-B14F-4D97-AF65-F5344CB8AC3E}">
        <p14:creationId xmlns:p14="http://schemas.microsoft.com/office/powerpoint/2010/main" val="264205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p:cSld name="Title and Body">
    <p:spTree>
      <p:nvGrpSpPr>
        <p:cNvPr id="1" name=""/>
        <p:cNvGrpSpPr/>
        <p:nvPr/>
      </p:nvGrpSpPr>
      <p:grpSpPr>
        <a:xfrm>
          <a:off x="0" y="0"/>
          <a:ext cx="0" cy="0"/>
          <a:chOff x="0" y="0"/>
          <a:chExt cx="0" cy="0"/>
        </a:xfrm>
      </p:grpSpPr>
      <p:sp>
        <p:nvSpPr>
          <p:cNvPr id="3" name="Content 1"/>
          <p:cNvSpPr>
            <a:spLocks noGrp="1"/>
          </p:cNvSpPr>
          <p:nvPr>
            <p:ph idx="1"/>
          </p:nvPr>
        </p:nvSpPr>
        <p:spPr>
          <a:xfrm>
            <a:off x="902250" y="1595439"/>
            <a:ext cx="10375350" cy="4384756"/>
          </a:xfrm>
          <a:prstGeom prst="rect">
            <a:avLst/>
          </a:prstGeom>
        </p:spPr>
        <p:txBody>
          <a:bodyPr anchor="ct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B18EE164-41EA-433E-943F-F6FC8BB4D97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4068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ngle Image Left and Content Right">
    <p:spTree>
      <p:nvGrpSpPr>
        <p:cNvPr id="1" name=""/>
        <p:cNvGrpSpPr/>
        <p:nvPr/>
      </p:nvGrpSpPr>
      <p:grpSpPr>
        <a:xfrm>
          <a:off x="0" y="0"/>
          <a:ext cx="0" cy="0"/>
          <a:chOff x="0" y="0"/>
          <a:chExt cx="0" cy="0"/>
        </a:xfrm>
      </p:grpSpPr>
      <p:sp>
        <p:nvSpPr>
          <p:cNvPr id="8" name="Content 1">
            <a:extLst>
              <a:ext uri="{FF2B5EF4-FFF2-40B4-BE49-F238E27FC236}">
                <a16:creationId xmlns:a16="http://schemas.microsoft.com/office/drawing/2014/main" id="{073713BC-D7C1-4D71-A85D-0588B673A9D0}"/>
              </a:ext>
            </a:extLst>
          </p:cNvPr>
          <p:cNvSpPr>
            <a:spLocks noGrp="1"/>
          </p:cNvSpPr>
          <p:nvPr>
            <p:ph sz="quarter" idx="26"/>
          </p:nvPr>
        </p:nvSpPr>
        <p:spPr>
          <a:xfrm>
            <a:off x="6270626" y="1828800"/>
            <a:ext cx="5006816" cy="4343400"/>
          </a:xfrm>
        </p:spPr>
        <p:txBody>
          <a:bodyPr/>
          <a:lstStyle/>
          <a:p>
            <a:pPr lvl="0"/>
            <a:r>
              <a:rPr lang="en-US" dirty="0"/>
              <a:t>Click to edit Master text styles</a:t>
            </a:r>
          </a:p>
          <a:p>
            <a:pPr lvl="1"/>
            <a:r>
              <a:rPr lang="en-US" dirty="0"/>
              <a:t>Second level</a:t>
            </a:r>
          </a:p>
          <a:p>
            <a:pPr lvl="2"/>
            <a:r>
              <a:rPr lang="en-US" dirty="0"/>
              <a:t>Third level</a:t>
            </a:r>
          </a:p>
        </p:txBody>
      </p:sp>
      <p:sp>
        <p:nvSpPr>
          <p:cNvPr id="4" name="Heading 1">
            <a:extLst>
              <a:ext uri="{FF2B5EF4-FFF2-40B4-BE49-F238E27FC236}">
                <a16:creationId xmlns:a16="http://schemas.microsoft.com/office/drawing/2014/main" id="{2EEA750E-3033-4EBF-BC82-073C2A757C6A}"/>
              </a:ext>
            </a:extLst>
          </p:cNvPr>
          <p:cNvSpPr>
            <a:spLocks noGrp="1"/>
          </p:cNvSpPr>
          <p:nvPr>
            <p:ph type="body" sz="quarter" idx="25" hasCustomPrompt="1"/>
          </p:nvPr>
        </p:nvSpPr>
        <p:spPr>
          <a:xfrm>
            <a:off x="6270785" y="1448073"/>
            <a:ext cx="5006816" cy="357187"/>
          </a:xfrm>
          <a:prstGeom prst="rect">
            <a:avLst/>
          </a:prstGeom>
        </p:spPr>
        <p:txBody>
          <a:bodyPr/>
          <a:lstStyle>
            <a:lvl1pPr marL="0" indent="0">
              <a:buNone/>
              <a:defRPr sz="1800">
                <a:solidFill>
                  <a:schemeClr val="tx2"/>
                </a:solidFill>
                <a:latin typeface="+mj-lt"/>
              </a:defRPr>
            </a:lvl1pPr>
            <a:lvl2pPr marL="457200" indent="0">
              <a:buNone/>
              <a:defRPr sz="1800">
                <a:solidFill>
                  <a:schemeClr val="bg1">
                    <a:lumMod val="50000"/>
                  </a:schemeClr>
                </a:solidFill>
              </a:defRPr>
            </a:lvl2pPr>
            <a:lvl3pPr marL="914400" indent="0">
              <a:buNone/>
              <a:defRPr sz="1600">
                <a:solidFill>
                  <a:schemeClr val="bg1">
                    <a:lumMod val="50000"/>
                  </a:schemeClr>
                </a:solidFill>
              </a:defRPr>
            </a:lvl3pPr>
            <a:lvl4pPr marL="1371600" indent="0">
              <a:buNone/>
              <a:defRPr sz="1400">
                <a:solidFill>
                  <a:schemeClr val="bg1">
                    <a:lumMod val="50000"/>
                  </a:schemeClr>
                </a:solidFill>
              </a:defRPr>
            </a:lvl4pPr>
            <a:lvl5pPr>
              <a:defRPr>
                <a:solidFill>
                  <a:schemeClr val="bg1">
                    <a:lumMod val="50000"/>
                  </a:schemeClr>
                </a:solidFill>
              </a:defRPr>
            </a:lvl5pPr>
          </a:lstStyle>
          <a:p>
            <a:pPr lvl="0"/>
            <a:r>
              <a:rPr lang="en-US" dirty="0"/>
              <a:t>Edit Master text styles – 18pt</a:t>
            </a:r>
          </a:p>
        </p:txBody>
      </p:sp>
      <p:sp>
        <p:nvSpPr>
          <p:cNvPr id="5" name="Picture Placeholder 1">
            <a:extLst>
              <a:ext uri="{FF2B5EF4-FFF2-40B4-BE49-F238E27FC236}">
                <a16:creationId xmlns:a16="http://schemas.microsoft.com/office/drawing/2014/main" id="{225C0F75-A48C-465B-AEE3-C724F0BEE564}"/>
              </a:ext>
            </a:extLst>
          </p:cNvPr>
          <p:cNvSpPr>
            <a:spLocks noGrp="1"/>
          </p:cNvSpPr>
          <p:nvPr>
            <p:ph type="pic" sz="quarter" idx="21" hasCustomPrompt="1"/>
          </p:nvPr>
        </p:nvSpPr>
        <p:spPr>
          <a:xfrm>
            <a:off x="902249" y="1448074"/>
            <a:ext cx="5061511" cy="4705858"/>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on icon to add picture or drag and drop on the area</a:t>
            </a:r>
          </a:p>
        </p:txBody>
      </p:sp>
      <p:sp>
        <p:nvSpPr>
          <p:cNvPr id="6" name="Title 1">
            <a:extLst>
              <a:ext uri="{FF2B5EF4-FFF2-40B4-BE49-F238E27FC236}">
                <a16:creationId xmlns:a16="http://schemas.microsoft.com/office/drawing/2014/main" id="{124FCCA7-DBB9-459D-B11D-00830C46DF6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17025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C4B6-05C1-4765-B4CA-86B87DB40434}"/>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12239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itle Only - Center Invers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DBD4AE-DDB1-477C-BEC1-54D8EAA4CEFF}"/>
              </a:ext>
            </a:extLst>
          </p:cNvPr>
          <p:cNvSpPr>
            <a:spLocks noGrp="1"/>
          </p:cNvSpPr>
          <p:nvPr>
            <p:ph type="title"/>
          </p:nvPr>
        </p:nvSpPr>
        <p:spPr>
          <a:xfrm>
            <a:off x="902249" y="2870537"/>
            <a:ext cx="10375351" cy="1250004"/>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1256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Title + Subheadline">
    <p:spTree>
      <p:nvGrpSpPr>
        <p:cNvPr id="1" name=""/>
        <p:cNvGrpSpPr/>
        <p:nvPr/>
      </p:nvGrpSpPr>
      <p:grpSpPr>
        <a:xfrm>
          <a:off x="0" y="0"/>
          <a:ext cx="0" cy="0"/>
          <a:chOff x="0" y="0"/>
          <a:chExt cx="0" cy="0"/>
        </a:xfrm>
      </p:grpSpPr>
      <p:sp>
        <p:nvSpPr>
          <p:cNvPr id="4" name="Heading 1">
            <a:extLst>
              <a:ext uri="{FF2B5EF4-FFF2-40B4-BE49-F238E27FC236}">
                <a16:creationId xmlns:a16="http://schemas.microsoft.com/office/drawing/2014/main" id="{B9424433-A012-446B-8938-19B3D175C7CD}"/>
              </a:ext>
            </a:extLst>
          </p:cNvPr>
          <p:cNvSpPr>
            <a:spLocks noGrp="1"/>
          </p:cNvSpPr>
          <p:nvPr>
            <p:ph type="body" sz="quarter" idx="10" hasCustomPrompt="1"/>
          </p:nvPr>
        </p:nvSpPr>
        <p:spPr>
          <a:xfrm>
            <a:off x="902249" y="1446213"/>
            <a:ext cx="10375351" cy="382587"/>
          </a:xfrm>
          <a:prstGeom prst="rect">
            <a:avLst/>
          </a:prstGeom>
        </p:spPr>
        <p:txBody>
          <a:bodyPr vert="horz" lIns="0" tIns="45720" rIns="0" bIns="45720" rtlCol="0" anchor="t" anchorCtr="0">
            <a:noAutofit/>
          </a:bodyPr>
          <a:lstStyle>
            <a:lvl1pPr>
              <a:defRPr lang="en-US" sz="2000" i="0" spc="0" baseline="0" dirty="0">
                <a:solidFill>
                  <a:schemeClr val="tx1"/>
                </a:solidFill>
                <a:latin typeface="+mj-lt"/>
                <a:ea typeface="+mj-ea"/>
                <a:cs typeface="+mj-cs"/>
              </a:defRPr>
            </a:lvl1pPr>
          </a:lstStyle>
          <a:p>
            <a:pPr lvl="0">
              <a:lnSpc>
                <a:spcPct val="85000"/>
              </a:lnSpc>
              <a:spcBef>
                <a:spcPct val="0"/>
              </a:spcBef>
              <a:buNone/>
            </a:pPr>
            <a:r>
              <a:rPr lang="en-US" dirty="0"/>
              <a:t>Subheadline</a:t>
            </a:r>
          </a:p>
        </p:txBody>
      </p:sp>
      <p:sp>
        <p:nvSpPr>
          <p:cNvPr id="2" name="Title 1">
            <a:extLst>
              <a:ext uri="{FF2B5EF4-FFF2-40B4-BE49-F238E27FC236}">
                <a16:creationId xmlns:a16="http://schemas.microsoft.com/office/drawing/2014/main" id="{F9FD9FCA-849B-4ACC-B593-675FA9FB730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602458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2_Top Title and Content - Full Width">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CF1959E7-8769-418B-BAA4-328F66C1CD40}"/>
              </a:ext>
            </a:extLst>
          </p:cNvPr>
          <p:cNvSpPr>
            <a:spLocks noGrp="1"/>
          </p:cNvSpPr>
          <p:nvPr>
            <p:ph type="pic" sz="quarter" idx="15"/>
          </p:nvPr>
        </p:nvSpPr>
        <p:spPr>
          <a:xfrm>
            <a:off x="0" y="3889375"/>
            <a:ext cx="12192000" cy="2968625"/>
          </a:xfrm>
          <a:prstGeom prst="rect">
            <a:avLst/>
          </a:prstGeom>
          <a:solidFill>
            <a:schemeClr val="bg2"/>
          </a:solidFill>
        </p:spPr>
        <p:txBody>
          <a:bodyPr vert="horz" lIns="0" tIns="45720" rIns="0" bIns="45720" rtlCol="0" anchor="ctr" anchorCtr="0">
            <a:normAutofit/>
          </a:bodyPr>
          <a:lstStyle>
            <a:lvl1pPr>
              <a:defRPr lang="en-US"/>
            </a:lvl1pPr>
          </a:lstStyle>
          <a:p>
            <a:pPr lvl="0" algn="ctr"/>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1351280" y="1500137"/>
            <a:ext cx="9926320" cy="2324200"/>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D5CC4B6-05C1-4765-B4CA-86B87DB40434}"/>
              </a:ext>
            </a:extLst>
          </p:cNvPr>
          <p:cNvSpPr>
            <a:spLocks noGrp="1"/>
          </p:cNvSpPr>
          <p:nvPr>
            <p:ph type="title"/>
          </p:nvPr>
        </p:nvSpPr>
        <p:spPr/>
        <p:txBody>
          <a:bodyPr/>
          <a:lstStyle/>
          <a:p>
            <a:r>
              <a:rPr lang="en-US"/>
              <a:t>Click to edit Master title style</a:t>
            </a:r>
          </a:p>
        </p:txBody>
      </p:sp>
      <p:pic>
        <p:nvPicPr>
          <p:cNvPr id="9" name="Logo - NENA">
            <a:extLst>
              <a:ext uri="{FF2B5EF4-FFF2-40B4-BE49-F238E27FC236}">
                <a16:creationId xmlns:a16="http://schemas.microsoft.com/office/drawing/2014/main" id="{46090F4B-CC97-442B-A281-88534BD9B9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Tree>
    <p:extLst>
      <p:ext uri="{BB962C8B-B14F-4D97-AF65-F5344CB8AC3E}">
        <p14:creationId xmlns:p14="http://schemas.microsoft.com/office/powerpoint/2010/main" val="2993126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1/4 Pic - Lef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0" y="0"/>
            <a:ext cx="2590800"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3124201" y="1625601"/>
            <a:ext cx="8153400"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3124201" y="333829"/>
            <a:ext cx="8153400" cy="907697"/>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125744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Pic - Lef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0" y="0"/>
            <a:ext cx="4665044"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5219701" y="1625601"/>
            <a:ext cx="6057900"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5219701" y="333829"/>
            <a:ext cx="6057900" cy="907697"/>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75817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Pic - Left with Hexagon">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hasCustomPrompt="1"/>
          </p:nvPr>
        </p:nvSpPr>
        <p:spPr>
          <a:xfrm>
            <a:off x="0" y="0"/>
            <a:ext cx="4665044" cy="6858000"/>
          </a:xfrm>
          <a:prstGeom prst="rect">
            <a:avLst/>
          </a:prstGeom>
          <a:solidFill>
            <a:schemeClr val="bg2"/>
          </a:solidFill>
        </p:spPr>
        <p:txBody>
          <a:bodyPr/>
          <a:lstStyle>
            <a:lvl1pPr algn="ctr">
              <a:defRPr/>
            </a:lvl1pPr>
          </a:lstStyle>
          <a:p>
            <a:r>
              <a:rPr lang="en-US" dirty="0"/>
              <a:t>Click icon to </a:t>
            </a:r>
            <a:br>
              <a:rPr lang="en-US" dirty="0"/>
            </a:br>
            <a:r>
              <a:rPr lang="en-US" dirty="0"/>
              <a:t>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6718435" y="1625601"/>
            <a:ext cx="4559165"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6718435" y="333829"/>
            <a:ext cx="4559165" cy="907697"/>
          </a:xfrm>
        </p:spPr>
        <p:txBody>
          <a:bodyPr/>
          <a:lstStyle>
            <a:lvl1pPr algn="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A235140C-31B5-4E1C-B245-89339F56CEE4}"/>
              </a:ext>
            </a:extLst>
          </p:cNvPr>
          <p:cNvSpPr>
            <a:spLocks noGrp="1"/>
          </p:cNvSpPr>
          <p:nvPr>
            <p:ph type="pic" sz="quarter" idx="16"/>
          </p:nvPr>
        </p:nvSpPr>
        <p:spPr>
          <a:xfrm>
            <a:off x="3541436" y="2386383"/>
            <a:ext cx="2247216" cy="252697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57150">
            <a:solidFill>
              <a:schemeClr val="tx2"/>
            </a:solidFill>
          </a:ln>
        </p:spPr>
        <p:txBody>
          <a:bodyPr wrap="square">
            <a:noAutofit/>
          </a:bodyPr>
          <a:lstStyle>
            <a:lvl1pPr algn="ctr">
              <a:defRPr sz="1800"/>
            </a:lvl1pPr>
          </a:lstStyle>
          <a:p>
            <a:r>
              <a:rPr lang="en-US" dirty="0"/>
              <a:t>Click icon to add picture</a:t>
            </a:r>
          </a:p>
        </p:txBody>
      </p:sp>
    </p:spTree>
    <p:extLst>
      <p:ext uri="{BB962C8B-B14F-4D97-AF65-F5344CB8AC3E}">
        <p14:creationId xmlns:p14="http://schemas.microsoft.com/office/powerpoint/2010/main" val="171873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4 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9601200" y="0"/>
            <a:ext cx="2590800"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8480511"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6" name="Logo - NENA">
            <a:extLst>
              <a:ext uri="{FF2B5EF4-FFF2-40B4-BE49-F238E27FC236}">
                <a16:creationId xmlns:a16="http://schemas.microsoft.com/office/drawing/2014/main" id="{C9C161D1-A603-432D-9257-03C7E6F917FC}"/>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3" name="Title 2">
            <a:extLst>
              <a:ext uri="{FF2B5EF4-FFF2-40B4-BE49-F238E27FC236}">
                <a16:creationId xmlns:a16="http://schemas.microsoft.com/office/drawing/2014/main" id="{0FC7953C-4205-4FC4-9D0B-720BD5F3697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3911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7526956" y="0"/>
            <a:ext cx="4665044"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6326591"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6" name="Logo - NENA">
            <a:extLst>
              <a:ext uri="{FF2B5EF4-FFF2-40B4-BE49-F238E27FC236}">
                <a16:creationId xmlns:a16="http://schemas.microsoft.com/office/drawing/2014/main" id="{53A92D83-4908-4957-A13F-B353A09A9FC6}"/>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2" name="Title 1">
            <a:extLst>
              <a:ext uri="{FF2B5EF4-FFF2-40B4-BE49-F238E27FC236}">
                <a16:creationId xmlns:a16="http://schemas.microsoft.com/office/drawing/2014/main" id="{5A6B93C1-5E3D-493C-A1CA-A0501B69DD5C}"/>
              </a:ext>
            </a:extLst>
          </p:cNvPr>
          <p:cNvSpPr>
            <a:spLocks noGrp="1"/>
          </p:cNvSpPr>
          <p:nvPr>
            <p:ph type="title"/>
          </p:nvPr>
        </p:nvSpPr>
        <p:spPr>
          <a:xfrm>
            <a:off x="902249" y="548083"/>
            <a:ext cx="6326591" cy="679293"/>
          </a:xfrm>
        </p:spPr>
        <p:txBody>
          <a:bodyPr/>
          <a:lstStyle/>
          <a:p>
            <a:r>
              <a:rPr lang="en-US" dirty="0"/>
              <a:t>Click to edit Master title style</a:t>
            </a:r>
          </a:p>
        </p:txBody>
      </p:sp>
    </p:spTree>
    <p:extLst>
      <p:ext uri="{BB962C8B-B14F-4D97-AF65-F5344CB8AC3E}">
        <p14:creationId xmlns:p14="http://schemas.microsoft.com/office/powerpoint/2010/main" val="106082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Pic - Right with Hexagon">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hasCustomPrompt="1"/>
          </p:nvPr>
        </p:nvSpPr>
        <p:spPr>
          <a:xfrm>
            <a:off x="7526956" y="0"/>
            <a:ext cx="4665044" cy="6858000"/>
          </a:xfrm>
          <a:prstGeom prst="rect">
            <a:avLst/>
          </a:prstGeom>
          <a:solidFill>
            <a:schemeClr val="bg2"/>
          </a:solidFill>
        </p:spPr>
        <p:txBody>
          <a:bodyPr/>
          <a:lstStyle>
            <a:lvl1pPr algn="ctr">
              <a:defRPr/>
            </a:lvl1pPr>
          </a:lstStyle>
          <a:p>
            <a:r>
              <a:rPr lang="en-US" dirty="0"/>
              <a:t>Click icon </a:t>
            </a:r>
            <a:br>
              <a:rPr lang="en-US" dirty="0"/>
            </a:br>
            <a:r>
              <a:rPr lang="en-US" dirty="0"/>
              <a:t>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5084665"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8" name="Logo - NENA">
            <a:extLst>
              <a:ext uri="{FF2B5EF4-FFF2-40B4-BE49-F238E27FC236}">
                <a16:creationId xmlns:a16="http://schemas.microsoft.com/office/drawing/2014/main" id="{4E279AD4-60D5-4992-9200-2BD1DBA922B8}"/>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3" name="Title 2">
            <a:extLst>
              <a:ext uri="{FF2B5EF4-FFF2-40B4-BE49-F238E27FC236}">
                <a16:creationId xmlns:a16="http://schemas.microsoft.com/office/drawing/2014/main" id="{DAFFFEFF-0BE4-465B-8AC7-3D4557C041EF}"/>
              </a:ext>
            </a:extLst>
          </p:cNvPr>
          <p:cNvSpPr>
            <a:spLocks noGrp="1"/>
          </p:cNvSpPr>
          <p:nvPr>
            <p:ph type="title"/>
          </p:nvPr>
        </p:nvSpPr>
        <p:spPr/>
        <p:txBody>
          <a:bodyPr/>
          <a:lstStyle/>
          <a:p>
            <a:r>
              <a:rPr lang="en-US"/>
              <a:t>Click to edit Master title style</a:t>
            </a:r>
          </a:p>
        </p:txBody>
      </p:sp>
      <p:sp>
        <p:nvSpPr>
          <p:cNvPr id="19" name="Picture Placeholder 18">
            <a:extLst>
              <a:ext uri="{FF2B5EF4-FFF2-40B4-BE49-F238E27FC236}">
                <a16:creationId xmlns:a16="http://schemas.microsoft.com/office/drawing/2014/main" id="{70A20286-87D6-480D-BB42-2F9CD6C503EA}"/>
              </a:ext>
            </a:extLst>
          </p:cNvPr>
          <p:cNvSpPr>
            <a:spLocks noGrp="1"/>
          </p:cNvSpPr>
          <p:nvPr>
            <p:ph type="pic" sz="quarter" idx="16"/>
          </p:nvPr>
        </p:nvSpPr>
        <p:spPr>
          <a:xfrm>
            <a:off x="6397251" y="2386383"/>
            <a:ext cx="2247216" cy="252697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57150">
            <a:solidFill>
              <a:schemeClr val="tx2"/>
            </a:solidFill>
          </a:ln>
        </p:spPr>
        <p:txBody>
          <a:bodyPr wrap="square">
            <a:noAutofit/>
          </a:bodyPr>
          <a:lstStyle>
            <a:lvl1pPr algn="ctr">
              <a:defRPr sz="1800"/>
            </a:lvl1pPr>
          </a:lstStyle>
          <a:p>
            <a:r>
              <a:rPr lang="en-US" dirty="0"/>
              <a:t>Click icon to add picture</a:t>
            </a:r>
          </a:p>
        </p:txBody>
      </p:sp>
    </p:spTree>
    <p:extLst>
      <p:ext uri="{BB962C8B-B14F-4D97-AF65-F5344CB8AC3E}">
        <p14:creationId xmlns:p14="http://schemas.microsoft.com/office/powerpoint/2010/main" val="14176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ngle Image Right and Content Lef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9A30A72A-3AF6-45F2-9D90-69436007B3A3}"/>
              </a:ext>
            </a:extLst>
          </p:cNvPr>
          <p:cNvSpPr>
            <a:spLocks noGrp="1"/>
          </p:cNvSpPr>
          <p:nvPr>
            <p:ph type="pic" sz="quarter" idx="21" hasCustomPrompt="1"/>
          </p:nvPr>
        </p:nvSpPr>
        <p:spPr>
          <a:xfrm>
            <a:off x="6270784" y="1828800"/>
            <a:ext cx="5006816" cy="43434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on icon to add picture or drag and drop on the area</a:t>
            </a:r>
          </a:p>
        </p:txBody>
      </p:sp>
      <p:sp>
        <p:nvSpPr>
          <p:cNvPr id="6" name="Content 1">
            <a:extLst>
              <a:ext uri="{FF2B5EF4-FFF2-40B4-BE49-F238E27FC236}">
                <a16:creationId xmlns:a16="http://schemas.microsoft.com/office/drawing/2014/main" id="{F9FA058F-F975-4AB2-AC0B-01C0836F28D9}"/>
              </a:ext>
            </a:extLst>
          </p:cNvPr>
          <p:cNvSpPr>
            <a:spLocks noGrp="1"/>
          </p:cNvSpPr>
          <p:nvPr>
            <p:ph sz="quarter" idx="26"/>
          </p:nvPr>
        </p:nvSpPr>
        <p:spPr>
          <a:xfrm>
            <a:off x="914400" y="1828800"/>
            <a:ext cx="5006816" cy="4343400"/>
          </a:xfr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AADB3686-88E0-4E0D-8D93-F49207C50B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6656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50% 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6146800" y="0"/>
            <a:ext cx="6045200"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4980391"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6" name="Logo - NENA">
            <a:extLst>
              <a:ext uri="{FF2B5EF4-FFF2-40B4-BE49-F238E27FC236}">
                <a16:creationId xmlns:a16="http://schemas.microsoft.com/office/drawing/2014/main" id="{F0F392A7-D158-40D5-8851-DED301668BA2}"/>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3" name="Title 2">
            <a:extLst>
              <a:ext uri="{FF2B5EF4-FFF2-40B4-BE49-F238E27FC236}">
                <a16:creationId xmlns:a16="http://schemas.microsoft.com/office/drawing/2014/main" id="{EEE2DE21-BB2B-4A1E-829C-3A89B47BE17E}"/>
              </a:ext>
            </a:extLst>
          </p:cNvPr>
          <p:cNvSpPr>
            <a:spLocks noGrp="1"/>
          </p:cNvSpPr>
          <p:nvPr>
            <p:ph type="title"/>
          </p:nvPr>
        </p:nvSpPr>
        <p:spPr>
          <a:xfrm>
            <a:off x="902249" y="162676"/>
            <a:ext cx="4980391" cy="1250004"/>
          </a:xfrm>
        </p:spPr>
        <p:txBody>
          <a:bodyPr/>
          <a:lstStyle/>
          <a:p>
            <a:r>
              <a:rPr lang="en-US" dirty="0"/>
              <a:t>Click to edit Master title style</a:t>
            </a:r>
          </a:p>
        </p:txBody>
      </p:sp>
    </p:spTree>
    <p:extLst>
      <p:ext uri="{BB962C8B-B14F-4D97-AF65-F5344CB8AC3E}">
        <p14:creationId xmlns:p14="http://schemas.microsoft.com/office/powerpoint/2010/main" val="2256571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50% 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6146800" y="0"/>
            <a:ext cx="6045200" cy="6858000"/>
          </a:xfrm>
          <a:prstGeom prst="rect">
            <a:avLst/>
          </a:prstGeom>
          <a:solidFill>
            <a:schemeClr val="bg2"/>
          </a:solidFill>
        </p:spPr>
        <p:txBody>
          <a:bodyPr/>
          <a:lstStyle>
            <a:lvl1pPr algn="ctr">
              <a:defRPr/>
            </a:lvl1pPr>
          </a:lstStyle>
          <a:p>
            <a:r>
              <a:rPr lang="en-US"/>
              <a:t>Click icon to add picture</a:t>
            </a:r>
          </a:p>
        </p:txBody>
      </p:sp>
      <p:sp>
        <p:nvSpPr>
          <p:cNvPr id="3" name="Chart Placeholder 1">
            <a:extLst>
              <a:ext uri="{FF2B5EF4-FFF2-40B4-BE49-F238E27FC236}">
                <a16:creationId xmlns:a16="http://schemas.microsoft.com/office/drawing/2014/main" id="{4904AD6B-F58B-416B-B1FD-87D1CC1133E6}"/>
              </a:ext>
            </a:extLst>
          </p:cNvPr>
          <p:cNvSpPr>
            <a:spLocks noGrp="1"/>
          </p:cNvSpPr>
          <p:nvPr>
            <p:ph type="chart" sz="quarter" idx="16"/>
          </p:nvPr>
        </p:nvSpPr>
        <p:spPr>
          <a:xfrm>
            <a:off x="901700" y="3703321"/>
            <a:ext cx="4981575" cy="2646680"/>
          </a:xfrm>
          <a:prstGeom prst="rect">
            <a:avLst/>
          </a:prstGeom>
        </p:spPr>
        <p:txBody>
          <a:bodyPr/>
          <a:lstStyle>
            <a:lvl1pPr algn="ctr">
              <a:defRPr/>
            </a:lvl1pPr>
          </a:lstStyle>
          <a:p>
            <a:r>
              <a:rPr lang="en-US"/>
              <a:t>Click icon to add chart</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371601"/>
            <a:ext cx="4980391" cy="2255519"/>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8" name="Logo - NENA">
            <a:extLst>
              <a:ext uri="{FF2B5EF4-FFF2-40B4-BE49-F238E27FC236}">
                <a16:creationId xmlns:a16="http://schemas.microsoft.com/office/drawing/2014/main" id="{6313AD6F-8482-46FB-A59F-37660BDF400F}"/>
              </a:ext>
            </a:extLst>
          </p:cNvPr>
          <p:cNvPicPr>
            <a:picLocks noChangeAspect="1"/>
          </p:cNvPicPr>
          <p:nvPr userDrawn="1"/>
        </p:nvPicPr>
        <p:blipFill>
          <a:blip r:embed="rId2">
            <a:lum bright="100000"/>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5" name="Title 4">
            <a:extLst>
              <a:ext uri="{FF2B5EF4-FFF2-40B4-BE49-F238E27FC236}">
                <a16:creationId xmlns:a16="http://schemas.microsoft.com/office/drawing/2014/main" id="{06F718A2-E65A-467D-8A89-12CA264E576F}"/>
              </a:ext>
            </a:extLst>
          </p:cNvPr>
          <p:cNvSpPr>
            <a:spLocks noGrp="1"/>
          </p:cNvSpPr>
          <p:nvPr>
            <p:ph type="title"/>
          </p:nvPr>
        </p:nvSpPr>
        <p:spPr>
          <a:xfrm>
            <a:off x="902249" y="162676"/>
            <a:ext cx="4980391" cy="1250004"/>
          </a:xfrm>
        </p:spPr>
        <p:txBody>
          <a:bodyPr/>
          <a:lstStyle/>
          <a:p>
            <a:r>
              <a:rPr lang="en-US" dirty="0"/>
              <a:t>Click to edit Master title style</a:t>
            </a:r>
          </a:p>
        </p:txBody>
      </p:sp>
    </p:spTree>
    <p:extLst>
      <p:ext uri="{BB962C8B-B14F-4D97-AF65-F5344CB8AC3E}">
        <p14:creationId xmlns:p14="http://schemas.microsoft.com/office/powerpoint/2010/main" val="4105087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Hexagon Pic - Left">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4546600" y="1371601"/>
            <a:ext cx="6730365" cy="4942840"/>
          </a:xfrm>
          <a:prstGeom prst="rect">
            <a:avLst/>
          </a:prstGeom>
        </p:spPr>
        <p:txBody>
          <a:bodyPr vert="horz" lIns="0" tIns="45720" rIns="0" bIns="45720" rtlCol="0" anchor="ctr" anchorCtr="0">
            <a:normAutofit fontScale="70000" lnSpcReduction="20000"/>
          </a:bodyPr>
          <a:lstStyle>
            <a:lvl1pPr>
              <a:defRPr lang="en-US"/>
            </a:lvl1pPr>
            <a:lvl2pPr>
              <a:defRPr lang="en-US"/>
            </a:lvl2pPr>
            <a:lvl3pPr>
              <a:defRPr lang="en-US"/>
            </a:lvl3pPr>
          </a:lstStyle>
          <a:p>
            <a:pPr lvl="0">
              <a:tabLst>
                <a:tab pos="1828800" algn="l"/>
              </a:tabLst>
            </a:pPr>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06F718A2-E65A-467D-8A89-12CA264E576F}"/>
              </a:ext>
            </a:extLst>
          </p:cNvPr>
          <p:cNvSpPr>
            <a:spLocks noGrp="1"/>
          </p:cNvSpPr>
          <p:nvPr>
            <p:ph type="title"/>
          </p:nvPr>
        </p:nvSpPr>
        <p:spPr>
          <a:xfrm>
            <a:off x="4546600" y="162676"/>
            <a:ext cx="6730365" cy="1250004"/>
          </a:xfrm>
        </p:spPr>
        <p:txBody>
          <a:bodyPr/>
          <a:lstStyle>
            <a:lvl1pPr algn="l">
              <a:defRPr/>
            </a:lvl1pPr>
          </a:lstStyle>
          <a:p>
            <a:r>
              <a:rPr lang="en-US" dirty="0"/>
              <a:t>Click to edit Master title style</a:t>
            </a:r>
          </a:p>
        </p:txBody>
      </p:sp>
      <p:sp>
        <p:nvSpPr>
          <p:cNvPr id="17" name="Freeform: Shape 16">
            <a:extLst>
              <a:ext uri="{FF2B5EF4-FFF2-40B4-BE49-F238E27FC236}">
                <a16:creationId xmlns:a16="http://schemas.microsoft.com/office/drawing/2014/main" id="{267D2050-704D-49C8-8ED4-2DC36CE0DDDA}"/>
              </a:ext>
            </a:extLst>
          </p:cNvPr>
          <p:cNvSpPr txBox="1">
            <a:spLocks/>
          </p:cNvSpPr>
          <p:nvPr/>
        </p:nvSpPr>
        <p:spPr>
          <a:xfrm>
            <a:off x="0" y="-33867"/>
            <a:ext cx="3984624" cy="6942667"/>
          </a:xfrm>
          <a:custGeom>
            <a:avLst/>
            <a:gdLst>
              <a:gd name="connsiteX0" fmla="*/ 0 w 3984624"/>
              <a:gd name="connsiteY0" fmla="*/ 0 h 6942667"/>
              <a:gd name="connsiteX1" fmla="*/ 1690546 w 3984624"/>
              <a:gd name="connsiteY1" fmla="*/ 0 h 6942667"/>
              <a:gd name="connsiteX2" fmla="*/ 1836587 w 3984624"/>
              <a:gd name="connsiteY2" fmla="*/ 85358 h 6942667"/>
              <a:gd name="connsiteX3" fmla="*/ 3635062 w 3984624"/>
              <a:gd name="connsiteY3" fmla="*/ 1136537 h 6942667"/>
              <a:gd name="connsiteX4" fmla="*/ 3984624 w 3984624"/>
              <a:gd name="connsiteY4" fmla="*/ 1745227 h 6942667"/>
              <a:gd name="connsiteX5" fmla="*/ 3984624 w 3984624"/>
              <a:gd name="connsiteY5" fmla="*/ 5229981 h 6942667"/>
              <a:gd name="connsiteX6" fmla="*/ 3635062 w 3984624"/>
              <a:gd name="connsiteY6" fmla="*/ 5838673 h 6942667"/>
              <a:gd name="connsiteX7" fmla="*/ 1752708 w 3984624"/>
              <a:gd name="connsiteY7" fmla="*/ 6938877 h 6942667"/>
              <a:gd name="connsiteX8" fmla="*/ 1746221 w 3984624"/>
              <a:gd name="connsiteY8" fmla="*/ 6942667 h 6942667"/>
              <a:gd name="connsiteX9" fmla="*/ 0 w 3984624"/>
              <a:gd name="connsiteY9" fmla="*/ 6942667 h 6942667"/>
              <a:gd name="connsiteX10" fmla="*/ 0 w 3984624"/>
              <a:gd name="connsiteY10" fmla="*/ 0 h 694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84624" h="6942667">
                <a:moveTo>
                  <a:pt x="0" y="0"/>
                </a:moveTo>
                <a:lnTo>
                  <a:pt x="1690546" y="0"/>
                </a:lnTo>
                <a:lnTo>
                  <a:pt x="1836587" y="85358"/>
                </a:lnTo>
                <a:cubicBezTo>
                  <a:pt x="3635062" y="1136537"/>
                  <a:pt x="3635062" y="1136537"/>
                  <a:pt x="3635062" y="1136537"/>
                </a:cubicBezTo>
                <a:cubicBezTo>
                  <a:pt x="3847837" y="1258274"/>
                  <a:pt x="3984624" y="1486532"/>
                  <a:pt x="3984624" y="1745227"/>
                </a:cubicBezTo>
                <a:cubicBezTo>
                  <a:pt x="3984624" y="5229981"/>
                  <a:pt x="3984624" y="5229981"/>
                  <a:pt x="3984624" y="5229981"/>
                </a:cubicBezTo>
                <a:cubicBezTo>
                  <a:pt x="3984624" y="5488677"/>
                  <a:pt x="3847837" y="5716934"/>
                  <a:pt x="3635062" y="5838673"/>
                </a:cubicBezTo>
                <a:cubicBezTo>
                  <a:pt x="2792977" y="6330856"/>
                  <a:pt x="2187730" y="6684613"/>
                  <a:pt x="1752708" y="6938877"/>
                </a:cubicBezTo>
                <a:lnTo>
                  <a:pt x="1746221" y="6942667"/>
                </a:lnTo>
                <a:lnTo>
                  <a:pt x="0" y="6942667"/>
                </a:lnTo>
                <a:lnTo>
                  <a:pt x="0" y="0"/>
                </a:lnTo>
                <a:close/>
              </a:path>
            </a:pathLst>
          </a:custGeom>
          <a:solidFill>
            <a:schemeClr val="bg1">
              <a:lumMod val="65000"/>
            </a:schemeClr>
          </a:solidFill>
          <a:ln w="152400">
            <a:noFill/>
          </a:ln>
        </p:spPr>
        <p:txBody>
          <a:bodyPr vert="horz" wrap="square" lIns="0" tIns="45720" rIns="0" bIns="45720" rtlCol="0" anchor="ctr" anchorCtr="1">
            <a:noAutofit/>
          </a:bodyPr>
          <a:lstStyle>
            <a:lvl1pPr marL="0" indent="0" algn="ctr" defTabSz="914400" rtl="0" eaLnBrk="1" latinLnBrk="0" hangingPunct="1">
              <a:lnSpc>
                <a:spcPct val="120000"/>
              </a:lnSpc>
              <a:spcBef>
                <a:spcPts val="1000"/>
              </a:spcBef>
              <a:buClr>
                <a:schemeClr val="accent1"/>
              </a:buClr>
              <a:buSzPct val="110000"/>
              <a:buFontTx/>
              <a:buBlip>
                <a:blip r:embed="rId2"/>
              </a:buBlip>
              <a:defRPr lang="en-US" sz="1800" b="0" kern="1200" cap="none" baseline="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3">
                  <a:extLst>
                    <a:ext uri="{96DAC541-7B7A-43D3-8B79-37D633B846F1}">
                      <asvg:svgBlip xmlns:asvg="http://schemas.microsoft.com/office/drawing/2016/SVG/main" r:embed="rId4"/>
                    </a:ext>
                  </a:extLst>
                </a:blip>
              </a:buBlip>
              <a:defRPr lang="en-US" sz="18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16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a:t>Click icon to add picture</a:t>
            </a:r>
            <a:endParaRPr lang="en-US" dirty="0"/>
          </a:p>
        </p:txBody>
      </p:sp>
      <p:sp>
        <p:nvSpPr>
          <p:cNvPr id="22" name="Freeform 14">
            <a:extLst>
              <a:ext uri="{FF2B5EF4-FFF2-40B4-BE49-F238E27FC236}">
                <a16:creationId xmlns:a16="http://schemas.microsoft.com/office/drawing/2014/main" id="{D5E9A97B-5230-42E8-93AF-DF88C1B5E1E9}"/>
              </a:ext>
            </a:extLst>
          </p:cNvPr>
          <p:cNvSpPr>
            <a:spLocks/>
          </p:cNvSpPr>
          <p:nvPr userDrawn="1"/>
        </p:nvSpPr>
        <p:spPr bwMode="auto">
          <a:xfrm>
            <a:off x="1433211" y="-118532"/>
            <a:ext cx="2503090" cy="7094416"/>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 name="connsiteX0" fmla="*/ 9529 w 10000"/>
              <a:gd name="connsiteY0" fmla="*/ 2079 h 9855"/>
              <a:gd name="connsiteX1" fmla="*/ 5492 w 10000"/>
              <a:gd name="connsiteY1" fmla="*/ 0 h 9855"/>
              <a:gd name="connsiteX2" fmla="*/ 492 w 10000"/>
              <a:gd name="connsiteY2" fmla="*/ 2079 h 9855"/>
              <a:gd name="connsiteX3" fmla="*/ 0 w 10000"/>
              <a:gd name="connsiteY3" fmla="*/ 2803 h 9855"/>
              <a:gd name="connsiteX4" fmla="*/ 0 w 10000"/>
              <a:gd name="connsiteY4" fmla="*/ 6944 h 9855"/>
              <a:gd name="connsiteX5" fmla="*/ 492 w 10000"/>
              <a:gd name="connsiteY5" fmla="*/ 7667 h 9855"/>
              <a:gd name="connsiteX6" fmla="*/ 4529 w 10000"/>
              <a:gd name="connsiteY6" fmla="*/ 9747 h 9855"/>
              <a:gd name="connsiteX7" fmla="*/ 5000 w 10000"/>
              <a:gd name="connsiteY7" fmla="*/ 9855 h 9855"/>
              <a:gd name="connsiteX8" fmla="*/ 5492 w 10000"/>
              <a:gd name="connsiteY8" fmla="*/ 9747 h 9855"/>
              <a:gd name="connsiteX9" fmla="*/ 9529 w 10000"/>
              <a:gd name="connsiteY9" fmla="*/ 7667 h 9855"/>
              <a:gd name="connsiteX10" fmla="*/ 10000 w 10000"/>
              <a:gd name="connsiteY10" fmla="*/ 6944 h 9855"/>
              <a:gd name="connsiteX11" fmla="*/ 10000 w 10000"/>
              <a:gd name="connsiteY11" fmla="*/ 2803 h 9855"/>
              <a:gd name="connsiteX12" fmla="*/ 9529 w 10000"/>
              <a:gd name="connsiteY12" fmla="*/ 2079 h 9855"/>
              <a:gd name="connsiteX0" fmla="*/ 9935 w 10406"/>
              <a:gd name="connsiteY0" fmla="*/ 2110 h 10000"/>
              <a:gd name="connsiteX1" fmla="*/ 5898 w 10406"/>
              <a:gd name="connsiteY1" fmla="*/ 0 h 10000"/>
              <a:gd name="connsiteX2" fmla="*/ 406 w 10406"/>
              <a:gd name="connsiteY2" fmla="*/ 2844 h 10000"/>
              <a:gd name="connsiteX3" fmla="*/ 406 w 10406"/>
              <a:gd name="connsiteY3" fmla="*/ 7046 h 10000"/>
              <a:gd name="connsiteX4" fmla="*/ 898 w 10406"/>
              <a:gd name="connsiteY4" fmla="*/ 7780 h 10000"/>
              <a:gd name="connsiteX5" fmla="*/ 4935 w 10406"/>
              <a:gd name="connsiteY5" fmla="*/ 9890 h 10000"/>
              <a:gd name="connsiteX6" fmla="*/ 5406 w 10406"/>
              <a:gd name="connsiteY6" fmla="*/ 10000 h 10000"/>
              <a:gd name="connsiteX7" fmla="*/ 5898 w 10406"/>
              <a:gd name="connsiteY7" fmla="*/ 9890 h 10000"/>
              <a:gd name="connsiteX8" fmla="*/ 9935 w 10406"/>
              <a:gd name="connsiteY8" fmla="*/ 7780 h 10000"/>
              <a:gd name="connsiteX9" fmla="*/ 10406 w 10406"/>
              <a:gd name="connsiteY9" fmla="*/ 7046 h 10000"/>
              <a:gd name="connsiteX10" fmla="*/ 10406 w 10406"/>
              <a:gd name="connsiteY10" fmla="*/ 2844 h 10000"/>
              <a:gd name="connsiteX11" fmla="*/ 9935 w 10406"/>
              <a:gd name="connsiteY11" fmla="*/ 2110 h 10000"/>
              <a:gd name="connsiteX0" fmla="*/ 9847 w 10318"/>
              <a:gd name="connsiteY0" fmla="*/ 2110 h 10000"/>
              <a:gd name="connsiteX1" fmla="*/ 5810 w 10318"/>
              <a:gd name="connsiteY1" fmla="*/ 0 h 10000"/>
              <a:gd name="connsiteX2" fmla="*/ 318 w 10318"/>
              <a:gd name="connsiteY2" fmla="*/ 7046 h 10000"/>
              <a:gd name="connsiteX3" fmla="*/ 810 w 10318"/>
              <a:gd name="connsiteY3" fmla="*/ 7780 h 10000"/>
              <a:gd name="connsiteX4" fmla="*/ 4847 w 10318"/>
              <a:gd name="connsiteY4" fmla="*/ 9890 h 10000"/>
              <a:gd name="connsiteX5" fmla="*/ 5318 w 10318"/>
              <a:gd name="connsiteY5" fmla="*/ 10000 h 10000"/>
              <a:gd name="connsiteX6" fmla="*/ 5810 w 10318"/>
              <a:gd name="connsiteY6" fmla="*/ 9890 h 10000"/>
              <a:gd name="connsiteX7" fmla="*/ 9847 w 10318"/>
              <a:gd name="connsiteY7" fmla="*/ 7780 h 10000"/>
              <a:gd name="connsiteX8" fmla="*/ 10318 w 10318"/>
              <a:gd name="connsiteY8" fmla="*/ 7046 h 10000"/>
              <a:gd name="connsiteX9" fmla="*/ 10318 w 10318"/>
              <a:gd name="connsiteY9" fmla="*/ 2844 h 10000"/>
              <a:gd name="connsiteX10" fmla="*/ 9847 w 10318"/>
              <a:gd name="connsiteY10" fmla="*/ 2110 h 10000"/>
              <a:gd name="connsiteX0" fmla="*/ 9044 w 9515"/>
              <a:gd name="connsiteY0" fmla="*/ 2110 h 10000"/>
              <a:gd name="connsiteX1" fmla="*/ 5007 w 9515"/>
              <a:gd name="connsiteY1" fmla="*/ 0 h 10000"/>
              <a:gd name="connsiteX2" fmla="*/ 7 w 9515"/>
              <a:gd name="connsiteY2" fmla="*/ 7780 h 10000"/>
              <a:gd name="connsiteX3" fmla="*/ 4044 w 9515"/>
              <a:gd name="connsiteY3" fmla="*/ 9890 h 10000"/>
              <a:gd name="connsiteX4" fmla="*/ 4515 w 9515"/>
              <a:gd name="connsiteY4" fmla="*/ 10000 h 10000"/>
              <a:gd name="connsiteX5" fmla="*/ 5007 w 9515"/>
              <a:gd name="connsiteY5" fmla="*/ 9890 h 10000"/>
              <a:gd name="connsiteX6" fmla="*/ 9044 w 9515"/>
              <a:gd name="connsiteY6" fmla="*/ 7780 h 10000"/>
              <a:gd name="connsiteX7" fmla="*/ 9515 w 9515"/>
              <a:gd name="connsiteY7" fmla="*/ 7046 h 10000"/>
              <a:gd name="connsiteX8" fmla="*/ 9515 w 9515"/>
              <a:gd name="connsiteY8" fmla="*/ 2844 h 10000"/>
              <a:gd name="connsiteX9" fmla="*/ 9044 w 9515"/>
              <a:gd name="connsiteY9" fmla="*/ 2110 h 10000"/>
              <a:gd name="connsiteX0" fmla="*/ 5267 w 5762"/>
              <a:gd name="connsiteY0" fmla="*/ 2110 h 10660"/>
              <a:gd name="connsiteX1" fmla="*/ 1024 w 5762"/>
              <a:gd name="connsiteY1" fmla="*/ 0 h 10660"/>
              <a:gd name="connsiteX2" fmla="*/ 12 w 5762"/>
              <a:gd name="connsiteY2" fmla="*/ 9890 h 10660"/>
              <a:gd name="connsiteX3" fmla="*/ 507 w 5762"/>
              <a:gd name="connsiteY3" fmla="*/ 10000 h 10660"/>
              <a:gd name="connsiteX4" fmla="*/ 1024 w 5762"/>
              <a:gd name="connsiteY4" fmla="*/ 9890 h 10660"/>
              <a:gd name="connsiteX5" fmla="*/ 5267 w 5762"/>
              <a:gd name="connsiteY5" fmla="*/ 7780 h 10660"/>
              <a:gd name="connsiteX6" fmla="*/ 5762 w 5762"/>
              <a:gd name="connsiteY6" fmla="*/ 7046 h 10660"/>
              <a:gd name="connsiteX7" fmla="*/ 5762 w 5762"/>
              <a:gd name="connsiteY7" fmla="*/ 2844 h 10660"/>
              <a:gd name="connsiteX8" fmla="*/ 5267 w 5762"/>
              <a:gd name="connsiteY8" fmla="*/ 2110 h 10660"/>
              <a:gd name="connsiteX0" fmla="*/ 8342 w 9201"/>
              <a:gd name="connsiteY0" fmla="*/ 1979 h 9381"/>
              <a:gd name="connsiteX1" fmla="*/ 978 w 9201"/>
              <a:gd name="connsiteY1" fmla="*/ 0 h 9381"/>
              <a:gd name="connsiteX2" fmla="*/ 81 w 9201"/>
              <a:gd name="connsiteY2" fmla="*/ 9381 h 9381"/>
              <a:gd name="connsiteX3" fmla="*/ 978 w 9201"/>
              <a:gd name="connsiteY3" fmla="*/ 9278 h 9381"/>
              <a:gd name="connsiteX4" fmla="*/ 8342 w 9201"/>
              <a:gd name="connsiteY4" fmla="*/ 7298 h 9381"/>
              <a:gd name="connsiteX5" fmla="*/ 9201 w 9201"/>
              <a:gd name="connsiteY5" fmla="*/ 6610 h 9381"/>
              <a:gd name="connsiteX6" fmla="*/ 9201 w 9201"/>
              <a:gd name="connsiteY6" fmla="*/ 2668 h 9381"/>
              <a:gd name="connsiteX7" fmla="*/ 8342 w 9201"/>
              <a:gd name="connsiteY7" fmla="*/ 1979 h 9381"/>
              <a:gd name="connsiteX0" fmla="*/ 9004 w 9938"/>
              <a:gd name="connsiteY0" fmla="*/ 2110 h 10237"/>
              <a:gd name="connsiteX1" fmla="*/ 1001 w 9938"/>
              <a:gd name="connsiteY1" fmla="*/ 0 h 10237"/>
              <a:gd name="connsiteX2" fmla="*/ 1001 w 9938"/>
              <a:gd name="connsiteY2" fmla="*/ 9890 h 10237"/>
              <a:gd name="connsiteX3" fmla="*/ 9004 w 9938"/>
              <a:gd name="connsiteY3" fmla="*/ 7780 h 10237"/>
              <a:gd name="connsiteX4" fmla="*/ 9938 w 9938"/>
              <a:gd name="connsiteY4" fmla="*/ 7046 h 10237"/>
              <a:gd name="connsiteX5" fmla="*/ 9938 w 9938"/>
              <a:gd name="connsiteY5" fmla="*/ 2844 h 10237"/>
              <a:gd name="connsiteX6" fmla="*/ 9004 w 9938"/>
              <a:gd name="connsiteY6" fmla="*/ 2110 h 10237"/>
              <a:gd name="connsiteX0" fmla="*/ 979 w 9972"/>
              <a:gd name="connsiteY0" fmla="*/ 9661 h 10000"/>
              <a:gd name="connsiteX1" fmla="*/ 9032 w 9972"/>
              <a:gd name="connsiteY1" fmla="*/ 7600 h 10000"/>
              <a:gd name="connsiteX2" fmla="*/ 9972 w 9972"/>
              <a:gd name="connsiteY2" fmla="*/ 6883 h 10000"/>
              <a:gd name="connsiteX3" fmla="*/ 9972 w 9972"/>
              <a:gd name="connsiteY3" fmla="*/ 2778 h 10000"/>
              <a:gd name="connsiteX4" fmla="*/ 9032 w 9972"/>
              <a:gd name="connsiteY4" fmla="*/ 2061 h 10000"/>
              <a:gd name="connsiteX5" fmla="*/ 979 w 9972"/>
              <a:gd name="connsiteY5" fmla="*/ 0 h 10000"/>
              <a:gd name="connsiteX6" fmla="*/ 1222 w 9972"/>
              <a:gd name="connsiteY6" fmla="*/ 9768 h 10000"/>
              <a:gd name="connsiteX0" fmla="*/ 779 w 10000"/>
              <a:gd name="connsiteY0" fmla="*/ 8443 h 9768"/>
              <a:gd name="connsiteX1" fmla="*/ 9057 w 10000"/>
              <a:gd name="connsiteY1" fmla="*/ 7600 h 9768"/>
              <a:gd name="connsiteX2" fmla="*/ 10000 w 10000"/>
              <a:gd name="connsiteY2" fmla="*/ 6883 h 9768"/>
              <a:gd name="connsiteX3" fmla="*/ 10000 w 10000"/>
              <a:gd name="connsiteY3" fmla="*/ 2778 h 9768"/>
              <a:gd name="connsiteX4" fmla="*/ 9057 w 10000"/>
              <a:gd name="connsiteY4" fmla="*/ 2061 h 9768"/>
              <a:gd name="connsiteX5" fmla="*/ 982 w 10000"/>
              <a:gd name="connsiteY5" fmla="*/ 0 h 9768"/>
              <a:gd name="connsiteX6" fmla="*/ 1225 w 10000"/>
              <a:gd name="connsiteY6" fmla="*/ 9768 h 9768"/>
              <a:gd name="connsiteX0" fmla="*/ 779 w 10000"/>
              <a:gd name="connsiteY0" fmla="*/ 8644 h 10000"/>
              <a:gd name="connsiteX1" fmla="*/ 3459 w 10000"/>
              <a:gd name="connsiteY1" fmla="*/ 9103 h 10000"/>
              <a:gd name="connsiteX2" fmla="*/ 9057 w 10000"/>
              <a:gd name="connsiteY2" fmla="*/ 7781 h 10000"/>
              <a:gd name="connsiteX3" fmla="*/ 10000 w 10000"/>
              <a:gd name="connsiteY3" fmla="*/ 7046 h 10000"/>
              <a:gd name="connsiteX4" fmla="*/ 10000 w 10000"/>
              <a:gd name="connsiteY4" fmla="*/ 2844 h 10000"/>
              <a:gd name="connsiteX5" fmla="*/ 9057 w 10000"/>
              <a:gd name="connsiteY5" fmla="*/ 2110 h 10000"/>
              <a:gd name="connsiteX6" fmla="*/ 982 w 10000"/>
              <a:gd name="connsiteY6" fmla="*/ 0 h 10000"/>
              <a:gd name="connsiteX7" fmla="*/ 1225 w 10000"/>
              <a:gd name="connsiteY7" fmla="*/ 10000 h 10000"/>
              <a:gd name="connsiteX0" fmla="*/ 3459 w 10000"/>
              <a:gd name="connsiteY0" fmla="*/ 9103 h 10000"/>
              <a:gd name="connsiteX1" fmla="*/ 9057 w 10000"/>
              <a:gd name="connsiteY1" fmla="*/ 7781 h 10000"/>
              <a:gd name="connsiteX2" fmla="*/ 10000 w 10000"/>
              <a:gd name="connsiteY2" fmla="*/ 7046 h 10000"/>
              <a:gd name="connsiteX3" fmla="*/ 10000 w 10000"/>
              <a:gd name="connsiteY3" fmla="*/ 2844 h 10000"/>
              <a:gd name="connsiteX4" fmla="*/ 9057 w 10000"/>
              <a:gd name="connsiteY4" fmla="*/ 2110 h 10000"/>
              <a:gd name="connsiteX5" fmla="*/ 982 w 10000"/>
              <a:gd name="connsiteY5" fmla="*/ 0 h 10000"/>
              <a:gd name="connsiteX6" fmla="*/ 1225 w 10000"/>
              <a:gd name="connsiteY6" fmla="*/ 10000 h 10000"/>
              <a:gd name="connsiteX0" fmla="*/ 2477 w 9018"/>
              <a:gd name="connsiteY0" fmla="*/ 9103 h 9103"/>
              <a:gd name="connsiteX1" fmla="*/ 8075 w 9018"/>
              <a:gd name="connsiteY1" fmla="*/ 7781 h 9103"/>
              <a:gd name="connsiteX2" fmla="*/ 9018 w 9018"/>
              <a:gd name="connsiteY2" fmla="*/ 7046 h 9103"/>
              <a:gd name="connsiteX3" fmla="*/ 9018 w 9018"/>
              <a:gd name="connsiteY3" fmla="*/ 2844 h 9103"/>
              <a:gd name="connsiteX4" fmla="*/ 8075 w 9018"/>
              <a:gd name="connsiteY4" fmla="*/ 2110 h 9103"/>
              <a:gd name="connsiteX5" fmla="*/ 0 w 9018"/>
              <a:gd name="connsiteY5" fmla="*/ 0 h 9103"/>
              <a:gd name="connsiteX0" fmla="*/ 0 w 7253"/>
              <a:gd name="connsiteY0" fmla="*/ 9154 h 9154"/>
              <a:gd name="connsiteX1" fmla="*/ 6207 w 7253"/>
              <a:gd name="connsiteY1" fmla="*/ 7702 h 9154"/>
              <a:gd name="connsiteX2" fmla="*/ 7253 w 7253"/>
              <a:gd name="connsiteY2" fmla="*/ 6894 h 9154"/>
              <a:gd name="connsiteX3" fmla="*/ 7253 w 7253"/>
              <a:gd name="connsiteY3" fmla="*/ 2278 h 9154"/>
              <a:gd name="connsiteX4" fmla="*/ 6207 w 7253"/>
              <a:gd name="connsiteY4" fmla="*/ 1472 h 9154"/>
              <a:gd name="connsiteX5" fmla="*/ 629 w 7253"/>
              <a:gd name="connsiteY5" fmla="*/ 0 h 9154"/>
              <a:gd name="connsiteX0" fmla="*/ 0 w 10000"/>
              <a:gd name="connsiteY0" fmla="*/ 10000 h 10000"/>
              <a:gd name="connsiteX1" fmla="*/ 8558 w 10000"/>
              <a:gd name="connsiteY1" fmla="*/ 8414 h 10000"/>
              <a:gd name="connsiteX2" fmla="*/ 10000 w 10000"/>
              <a:gd name="connsiteY2" fmla="*/ 7531 h 10000"/>
              <a:gd name="connsiteX3" fmla="*/ 10000 w 10000"/>
              <a:gd name="connsiteY3" fmla="*/ 2489 h 10000"/>
              <a:gd name="connsiteX4" fmla="*/ 8558 w 10000"/>
              <a:gd name="connsiteY4" fmla="*/ 1608 h 10000"/>
              <a:gd name="connsiteX5" fmla="*/ 867 w 10000"/>
              <a:gd name="connsiteY5" fmla="*/ 0 h 10000"/>
              <a:gd name="connsiteX0" fmla="*/ 0 w 10000"/>
              <a:gd name="connsiteY0" fmla="*/ 10000 h 10000"/>
              <a:gd name="connsiteX1" fmla="*/ 8558 w 10000"/>
              <a:gd name="connsiteY1" fmla="*/ 8414 h 10000"/>
              <a:gd name="connsiteX2" fmla="*/ 10000 w 10000"/>
              <a:gd name="connsiteY2" fmla="*/ 7531 h 10000"/>
              <a:gd name="connsiteX3" fmla="*/ 10000 w 10000"/>
              <a:gd name="connsiteY3" fmla="*/ 2489 h 10000"/>
              <a:gd name="connsiteX4" fmla="*/ 8558 w 10000"/>
              <a:gd name="connsiteY4" fmla="*/ 1608 h 10000"/>
              <a:gd name="connsiteX5" fmla="*/ 867 w 10000"/>
              <a:gd name="connsiteY5" fmla="*/ 0 h 10000"/>
              <a:gd name="connsiteX0" fmla="*/ 0 w 10000"/>
              <a:gd name="connsiteY0" fmla="*/ 10000 h 10000"/>
              <a:gd name="connsiteX1" fmla="*/ 8558 w 10000"/>
              <a:gd name="connsiteY1" fmla="*/ 8414 h 10000"/>
              <a:gd name="connsiteX2" fmla="*/ 10000 w 10000"/>
              <a:gd name="connsiteY2" fmla="*/ 7531 h 10000"/>
              <a:gd name="connsiteX3" fmla="*/ 10000 w 10000"/>
              <a:gd name="connsiteY3" fmla="*/ 2489 h 10000"/>
              <a:gd name="connsiteX4" fmla="*/ 8558 w 10000"/>
              <a:gd name="connsiteY4" fmla="*/ 1608 h 10000"/>
              <a:gd name="connsiteX5" fmla="*/ 867 w 10000"/>
              <a:gd name="connsiteY5" fmla="*/ 0 h 10000"/>
              <a:gd name="connsiteX0" fmla="*/ 0 w 10000"/>
              <a:gd name="connsiteY0" fmla="*/ 10000 h 10000"/>
              <a:gd name="connsiteX1" fmla="*/ 8558 w 10000"/>
              <a:gd name="connsiteY1" fmla="*/ 8414 h 10000"/>
              <a:gd name="connsiteX2" fmla="*/ 10000 w 10000"/>
              <a:gd name="connsiteY2" fmla="*/ 7531 h 10000"/>
              <a:gd name="connsiteX3" fmla="*/ 10000 w 10000"/>
              <a:gd name="connsiteY3" fmla="*/ 2489 h 10000"/>
              <a:gd name="connsiteX4" fmla="*/ 8558 w 10000"/>
              <a:gd name="connsiteY4" fmla="*/ 1608 h 10000"/>
              <a:gd name="connsiteX5" fmla="*/ 867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0" y="10000"/>
                </a:moveTo>
                <a:cubicBezTo>
                  <a:pt x="4279" y="9207"/>
                  <a:pt x="6892" y="8826"/>
                  <a:pt x="8558" y="8414"/>
                </a:cubicBezTo>
                <a:cubicBezTo>
                  <a:pt x="9439" y="8235"/>
                  <a:pt x="10000" y="7906"/>
                  <a:pt x="10000" y="7531"/>
                </a:cubicBezTo>
                <a:lnTo>
                  <a:pt x="10000" y="2489"/>
                </a:lnTo>
                <a:cubicBezTo>
                  <a:pt x="10000" y="2115"/>
                  <a:pt x="9439" y="1784"/>
                  <a:pt x="8558" y="1608"/>
                </a:cubicBezTo>
                <a:lnTo>
                  <a:pt x="867" y="0"/>
                </a:lnTo>
              </a:path>
            </a:pathLst>
          </a:custGeom>
          <a:noFill/>
          <a:ln w="203200">
            <a:solidFill>
              <a:schemeClr val="tx2"/>
            </a:solid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60121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Hexagon Pic - Right">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371601"/>
            <a:ext cx="6912484" cy="4942840"/>
          </a:xfrm>
          <a:prstGeom prst="rect">
            <a:avLst/>
          </a:prstGeom>
        </p:spPr>
        <p:txBody>
          <a:bodyPr vert="horz" lIns="0" tIns="45720" rIns="0" bIns="45720" rtlCol="0" anchor="ctr" anchorCtr="0">
            <a:normAutofit fontScale="70000" lnSpcReduction="20000"/>
          </a:bodyPr>
          <a:lstStyle>
            <a:lvl1pPr>
              <a:tabLst>
                <a:tab pos="1828800" algn="l"/>
              </a:tabLst>
              <a:defRPr lang="en-US"/>
            </a:lvl1pPr>
            <a:lvl2pPr>
              <a:tabLst>
                <a:tab pos="1828800" algn="l"/>
              </a:tabLst>
              <a:defRPr lang="en-US"/>
            </a:lvl2pPr>
            <a:lvl3pPr>
              <a:tabLst>
                <a:tab pos="1828800" algn="l"/>
              </a:tabLst>
              <a:defRPr lang="en-US"/>
            </a:lvl3pPr>
          </a:lstStyle>
          <a:p>
            <a:pPr lvl="0">
              <a:tabLst>
                <a:tab pos="1828800" algn="l"/>
              </a:tabLst>
            </a:pPr>
            <a:r>
              <a:rPr lang="en-US" dirty="0"/>
              <a:t>Click to edit Master text styles</a:t>
            </a:r>
          </a:p>
          <a:p>
            <a:pPr lvl="1"/>
            <a:r>
              <a:rPr lang="en-US" dirty="0"/>
              <a:t>Second level</a:t>
            </a:r>
          </a:p>
          <a:p>
            <a:pPr lvl="2"/>
            <a:r>
              <a:rPr lang="en-US" dirty="0"/>
              <a:t>Third level</a:t>
            </a:r>
          </a:p>
        </p:txBody>
      </p:sp>
      <p:pic>
        <p:nvPicPr>
          <p:cNvPr id="8" name="Logo - NENA">
            <a:extLst>
              <a:ext uri="{FF2B5EF4-FFF2-40B4-BE49-F238E27FC236}">
                <a16:creationId xmlns:a16="http://schemas.microsoft.com/office/drawing/2014/main" id="{6313AD6F-8482-46FB-A59F-37660BDF40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79760" y="6314441"/>
            <a:ext cx="1021080" cy="425449"/>
          </a:xfrm>
          <a:prstGeom prst="rect">
            <a:avLst/>
          </a:prstGeom>
        </p:spPr>
      </p:pic>
      <p:sp>
        <p:nvSpPr>
          <p:cNvPr id="5" name="Title 4">
            <a:extLst>
              <a:ext uri="{FF2B5EF4-FFF2-40B4-BE49-F238E27FC236}">
                <a16:creationId xmlns:a16="http://schemas.microsoft.com/office/drawing/2014/main" id="{06F718A2-E65A-467D-8A89-12CA264E576F}"/>
              </a:ext>
            </a:extLst>
          </p:cNvPr>
          <p:cNvSpPr>
            <a:spLocks noGrp="1"/>
          </p:cNvSpPr>
          <p:nvPr>
            <p:ph type="title"/>
          </p:nvPr>
        </p:nvSpPr>
        <p:spPr>
          <a:xfrm>
            <a:off x="902249" y="162676"/>
            <a:ext cx="6912484" cy="1250004"/>
          </a:xfrm>
        </p:spPr>
        <p:txBody>
          <a:bodyPr/>
          <a:lstStyle/>
          <a:p>
            <a:r>
              <a:rPr lang="en-US" dirty="0"/>
              <a:t>Click to edit Master title style</a:t>
            </a:r>
          </a:p>
        </p:txBody>
      </p:sp>
      <p:sp>
        <p:nvSpPr>
          <p:cNvPr id="13" name="Picture Placeholder 12">
            <a:extLst>
              <a:ext uri="{FF2B5EF4-FFF2-40B4-BE49-F238E27FC236}">
                <a16:creationId xmlns:a16="http://schemas.microsoft.com/office/drawing/2014/main" id="{1AFC5FFB-102B-4C3F-8C57-F26A6E4D4F14}"/>
              </a:ext>
            </a:extLst>
          </p:cNvPr>
          <p:cNvSpPr>
            <a:spLocks noGrp="1"/>
          </p:cNvSpPr>
          <p:nvPr>
            <p:ph type="pic" sz="quarter" idx="17"/>
          </p:nvPr>
        </p:nvSpPr>
        <p:spPr>
          <a:xfrm>
            <a:off x="8430300" y="0"/>
            <a:ext cx="3897166" cy="6951132"/>
          </a:xfrm>
          <a:custGeom>
            <a:avLst/>
            <a:gdLst>
              <a:gd name="connsiteX0" fmla="*/ 2290830 w 3897166"/>
              <a:gd name="connsiteY0" fmla="*/ 0 h 6951132"/>
              <a:gd name="connsiteX1" fmla="*/ 3897166 w 3897166"/>
              <a:gd name="connsiteY1" fmla="*/ 0 h 6951132"/>
              <a:gd name="connsiteX2" fmla="*/ 3897166 w 3897166"/>
              <a:gd name="connsiteY2" fmla="*/ 6951132 h 6951132"/>
              <a:gd name="connsiteX3" fmla="*/ 2426822 w 3897166"/>
              <a:gd name="connsiteY3" fmla="*/ 6951132 h 6951132"/>
              <a:gd name="connsiteX4" fmla="*/ 2273348 w 3897166"/>
              <a:gd name="connsiteY4" fmla="*/ 6865136 h 6951132"/>
              <a:gd name="connsiteX5" fmla="*/ 383327 w 3897166"/>
              <a:gd name="connsiteY5" fmla="*/ 5806104 h 6951132"/>
              <a:gd name="connsiteX6" fmla="*/ 0 w 3897166"/>
              <a:gd name="connsiteY6" fmla="*/ 5192863 h 6951132"/>
              <a:gd name="connsiteX7" fmla="*/ 0 w 3897166"/>
              <a:gd name="connsiteY7" fmla="*/ 1682068 h 6951132"/>
              <a:gd name="connsiteX8" fmla="*/ 383327 w 3897166"/>
              <a:gd name="connsiteY8" fmla="*/ 1068829 h 6951132"/>
              <a:gd name="connsiteX9" fmla="*/ 2181538 w 3897166"/>
              <a:gd name="connsiteY9" fmla="*/ 61240 h 695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7166" h="6951132">
                <a:moveTo>
                  <a:pt x="2290830" y="0"/>
                </a:moveTo>
                <a:lnTo>
                  <a:pt x="3897166" y="0"/>
                </a:lnTo>
                <a:lnTo>
                  <a:pt x="3897166" y="6951132"/>
                </a:lnTo>
                <a:lnTo>
                  <a:pt x="2426822" y="6951132"/>
                </a:lnTo>
                <a:lnTo>
                  <a:pt x="2273348" y="6865136"/>
                </a:lnTo>
                <a:cubicBezTo>
                  <a:pt x="383327" y="5806104"/>
                  <a:pt x="383327" y="5806104"/>
                  <a:pt x="383327" y="5806104"/>
                </a:cubicBezTo>
                <a:cubicBezTo>
                  <a:pt x="159720" y="5683455"/>
                  <a:pt x="0" y="5453492"/>
                  <a:pt x="0" y="5192863"/>
                </a:cubicBezTo>
                <a:cubicBezTo>
                  <a:pt x="0" y="1682068"/>
                  <a:pt x="0" y="1682068"/>
                  <a:pt x="0" y="1682068"/>
                </a:cubicBezTo>
                <a:cubicBezTo>
                  <a:pt x="0" y="1421440"/>
                  <a:pt x="159720" y="1191477"/>
                  <a:pt x="383327" y="1068829"/>
                </a:cubicBezTo>
                <a:cubicBezTo>
                  <a:pt x="1157657" y="634950"/>
                  <a:pt x="1741429" y="307845"/>
                  <a:pt x="2181538" y="61240"/>
                </a:cubicBezTo>
                <a:close/>
              </a:path>
            </a:pathLst>
          </a:custGeom>
          <a:solidFill>
            <a:schemeClr val="bg1">
              <a:lumMod val="65000"/>
            </a:schemeClr>
          </a:solidFill>
          <a:ln w="152400">
            <a:solidFill>
              <a:schemeClr val="tx2"/>
            </a:solidFill>
          </a:ln>
        </p:spPr>
        <p:txBody>
          <a:bodyPr wrap="square">
            <a:noAutofit/>
          </a:bodyPr>
          <a:lstStyle>
            <a:lvl1pPr algn="ctr">
              <a:defRPr sz="1800"/>
            </a:lvl1pPr>
          </a:lstStyle>
          <a:p>
            <a:r>
              <a:rPr lang="en-US" dirty="0"/>
              <a:t>Click icon to add picture</a:t>
            </a:r>
          </a:p>
        </p:txBody>
      </p:sp>
    </p:spTree>
    <p:extLst>
      <p:ext uri="{BB962C8B-B14F-4D97-AF65-F5344CB8AC3E}">
        <p14:creationId xmlns:p14="http://schemas.microsoft.com/office/powerpoint/2010/main" val="333030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Hexagon Pic - Right + 2nd Hex Pic">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371601"/>
            <a:ext cx="6912484" cy="4942840"/>
          </a:xfrm>
          <a:prstGeom prst="rect">
            <a:avLst/>
          </a:prstGeom>
        </p:spPr>
        <p:txBody>
          <a:bodyPr vert="horz" lIns="0" tIns="45720" rIns="0" bIns="45720" rtlCol="0" anchor="ctr" anchorCtr="0">
            <a:normAutofit fontScale="70000" lnSpcReduction="20000"/>
          </a:bodyPr>
          <a:lstStyle>
            <a:lvl1pPr>
              <a:tabLst>
                <a:tab pos="1828800" algn="l"/>
              </a:tabLst>
              <a:defRPr lang="en-US"/>
            </a:lvl1pPr>
            <a:lvl2pPr>
              <a:tabLst>
                <a:tab pos="1828800" algn="l"/>
              </a:tabLst>
              <a:defRPr lang="en-US"/>
            </a:lvl2pPr>
            <a:lvl3pPr>
              <a:tabLst>
                <a:tab pos="1828800" algn="l"/>
              </a:tabLst>
              <a:defRPr lang="en-US"/>
            </a:lvl3pPr>
          </a:lstStyle>
          <a:p>
            <a:pPr lvl="0">
              <a:tabLst>
                <a:tab pos="1828800" algn="l"/>
              </a:tabLst>
            </a:pPr>
            <a:r>
              <a:rPr lang="en-US" dirty="0"/>
              <a:t>Click to edit Master text styles</a:t>
            </a:r>
          </a:p>
          <a:p>
            <a:pPr lvl="1"/>
            <a:r>
              <a:rPr lang="en-US" dirty="0"/>
              <a:t>Second level</a:t>
            </a:r>
          </a:p>
          <a:p>
            <a:pPr lvl="2"/>
            <a:r>
              <a:rPr lang="en-US" dirty="0"/>
              <a:t>Third level</a:t>
            </a:r>
          </a:p>
        </p:txBody>
      </p:sp>
      <p:pic>
        <p:nvPicPr>
          <p:cNvPr id="8" name="Logo - NENA">
            <a:extLst>
              <a:ext uri="{FF2B5EF4-FFF2-40B4-BE49-F238E27FC236}">
                <a16:creationId xmlns:a16="http://schemas.microsoft.com/office/drawing/2014/main" id="{6313AD6F-8482-46FB-A59F-37660BDF40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779760" y="6314441"/>
            <a:ext cx="1021080" cy="425449"/>
          </a:xfrm>
          <a:prstGeom prst="rect">
            <a:avLst/>
          </a:prstGeom>
        </p:spPr>
      </p:pic>
      <p:sp>
        <p:nvSpPr>
          <p:cNvPr id="5" name="Title 4">
            <a:extLst>
              <a:ext uri="{FF2B5EF4-FFF2-40B4-BE49-F238E27FC236}">
                <a16:creationId xmlns:a16="http://schemas.microsoft.com/office/drawing/2014/main" id="{06F718A2-E65A-467D-8A89-12CA264E576F}"/>
              </a:ext>
            </a:extLst>
          </p:cNvPr>
          <p:cNvSpPr>
            <a:spLocks noGrp="1"/>
          </p:cNvSpPr>
          <p:nvPr>
            <p:ph type="title"/>
          </p:nvPr>
        </p:nvSpPr>
        <p:spPr>
          <a:xfrm>
            <a:off x="902249" y="162676"/>
            <a:ext cx="6912484" cy="1250004"/>
          </a:xfrm>
        </p:spPr>
        <p:txBody>
          <a:bodyPr/>
          <a:lstStyle/>
          <a:p>
            <a:r>
              <a:rPr lang="en-US" dirty="0"/>
              <a:t>Click to edit Master title style</a:t>
            </a:r>
          </a:p>
        </p:txBody>
      </p:sp>
      <p:sp>
        <p:nvSpPr>
          <p:cNvPr id="13" name="Picture Placeholder 12">
            <a:extLst>
              <a:ext uri="{FF2B5EF4-FFF2-40B4-BE49-F238E27FC236}">
                <a16:creationId xmlns:a16="http://schemas.microsoft.com/office/drawing/2014/main" id="{1AFC5FFB-102B-4C3F-8C57-F26A6E4D4F14}"/>
              </a:ext>
            </a:extLst>
          </p:cNvPr>
          <p:cNvSpPr>
            <a:spLocks noGrp="1"/>
          </p:cNvSpPr>
          <p:nvPr>
            <p:ph type="pic" sz="quarter" idx="17"/>
          </p:nvPr>
        </p:nvSpPr>
        <p:spPr>
          <a:xfrm>
            <a:off x="8430300" y="0"/>
            <a:ext cx="3897166" cy="6951132"/>
          </a:xfrm>
          <a:custGeom>
            <a:avLst/>
            <a:gdLst>
              <a:gd name="connsiteX0" fmla="*/ 2290830 w 3897166"/>
              <a:gd name="connsiteY0" fmla="*/ 0 h 6951132"/>
              <a:gd name="connsiteX1" fmla="*/ 3897166 w 3897166"/>
              <a:gd name="connsiteY1" fmla="*/ 0 h 6951132"/>
              <a:gd name="connsiteX2" fmla="*/ 3897166 w 3897166"/>
              <a:gd name="connsiteY2" fmla="*/ 6951132 h 6951132"/>
              <a:gd name="connsiteX3" fmla="*/ 2426822 w 3897166"/>
              <a:gd name="connsiteY3" fmla="*/ 6951132 h 6951132"/>
              <a:gd name="connsiteX4" fmla="*/ 2273348 w 3897166"/>
              <a:gd name="connsiteY4" fmla="*/ 6865136 h 6951132"/>
              <a:gd name="connsiteX5" fmla="*/ 383327 w 3897166"/>
              <a:gd name="connsiteY5" fmla="*/ 5806104 h 6951132"/>
              <a:gd name="connsiteX6" fmla="*/ 0 w 3897166"/>
              <a:gd name="connsiteY6" fmla="*/ 5192863 h 6951132"/>
              <a:gd name="connsiteX7" fmla="*/ 0 w 3897166"/>
              <a:gd name="connsiteY7" fmla="*/ 1682068 h 6951132"/>
              <a:gd name="connsiteX8" fmla="*/ 383327 w 3897166"/>
              <a:gd name="connsiteY8" fmla="*/ 1068829 h 6951132"/>
              <a:gd name="connsiteX9" fmla="*/ 2181538 w 3897166"/>
              <a:gd name="connsiteY9" fmla="*/ 61240 h 6951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7166" h="6951132">
                <a:moveTo>
                  <a:pt x="2290830" y="0"/>
                </a:moveTo>
                <a:lnTo>
                  <a:pt x="3897166" y="0"/>
                </a:lnTo>
                <a:lnTo>
                  <a:pt x="3897166" y="6951132"/>
                </a:lnTo>
                <a:lnTo>
                  <a:pt x="2426822" y="6951132"/>
                </a:lnTo>
                <a:lnTo>
                  <a:pt x="2273348" y="6865136"/>
                </a:lnTo>
                <a:cubicBezTo>
                  <a:pt x="383327" y="5806104"/>
                  <a:pt x="383327" y="5806104"/>
                  <a:pt x="383327" y="5806104"/>
                </a:cubicBezTo>
                <a:cubicBezTo>
                  <a:pt x="159720" y="5683455"/>
                  <a:pt x="0" y="5453492"/>
                  <a:pt x="0" y="5192863"/>
                </a:cubicBezTo>
                <a:cubicBezTo>
                  <a:pt x="0" y="1682068"/>
                  <a:pt x="0" y="1682068"/>
                  <a:pt x="0" y="1682068"/>
                </a:cubicBezTo>
                <a:cubicBezTo>
                  <a:pt x="0" y="1421440"/>
                  <a:pt x="159720" y="1191477"/>
                  <a:pt x="383327" y="1068829"/>
                </a:cubicBezTo>
                <a:cubicBezTo>
                  <a:pt x="1157657" y="634950"/>
                  <a:pt x="1741429" y="307845"/>
                  <a:pt x="2181538" y="61240"/>
                </a:cubicBezTo>
                <a:close/>
              </a:path>
            </a:pathLst>
          </a:custGeom>
          <a:solidFill>
            <a:schemeClr val="bg1">
              <a:lumMod val="65000"/>
            </a:schemeClr>
          </a:solidFill>
          <a:ln w="152400">
            <a:solidFill>
              <a:schemeClr val="tx2"/>
            </a:solidFill>
          </a:ln>
        </p:spPr>
        <p:txBody>
          <a:bodyPr wrap="square">
            <a:noAutofit/>
          </a:bodyPr>
          <a:lstStyle>
            <a:lvl1pPr algn="ctr">
              <a:defRPr sz="1800"/>
            </a:lvl1pPr>
          </a:lstStyle>
          <a:p>
            <a:r>
              <a:rPr lang="en-US" dirty="0"/>
              <a:t>Click icon to add picture</a:t>
            </a:r>
          </a:p>
        </p:txBody>
      </p:sp>
      <p:sp>
        <p:nvSpPr>
          <p:cNvPr id="6" name="Picture Placeholder 5">
            <a:extLst>
              <a:ext uri="{FF2B5EF4-FFF2-40B4-BE49-F238E27FC236}">
                <a16:creationId xmlns:a16="http://schemas.microsoft.com/office/drawing/2014/main" id="{CDBC8AB2-FA82-4930-AC51-ADFADE11F8E1}"/>
              </a:ext>
            </a:extLst>
          </p:cNvPr>
          <p:cNvSpPr>
            <a:spLocks noGrp="1"/>
          </p:cNvSpPr>
          <p:nvPr>
            <p:ph type="pic" sz="quarter" idx="16"/>
          </p:nvPr>
        </p:nvSpPr>
        <p:spPr>
          <a:xfrm>
            <a:off x="7306692" y="2386383"/>
            <a:ext cx="2247216" cy="252697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76200">
            <a:solidFill>
              <a:schemeClr val="tx2"/>
            </a:solidFill>
          </a:ln>
        </p:spPr>
        <p:txBody>
          <a:bodyPr wrap="square">
            <a:noAutofit/>
          </a:bodyPr>
          <a:lstStyle>
            <a:lvl1pPr algn="ctr">
              <a:defRPr sz="1800"/>
            </a:lvl1pPr>
          </a:lstStyle>
          <a:p>
            <a:r>
              <a:rPr lang="en-US" dirty="0"/>
              <a:t>Click icon to add picture</a:t>
            </a:r>
          </a:p>
        </p:txBody>
      </p:sp>
    </p:spTree>
    <p:extLst>
      <p:ext uri="{BB962C8B-B14F-4D97-AF65-F5344CB8AC3E}">
        <p14:creationId xmlns:p14="http://schemas.microsoft.com/office/powerpoint/2010/main" val="990598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ext Left - 2 Charts Right">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C989A32C-B4F2-402F-A8F6-AA25BAA7641A}"/>
              </a:ext>
            </a:extLst>
          </p:cNvPr>
          <p:cNvSpPr>
            <a:spLocks noGrp="1"/>
          </p:cNvSpPr>
          <p:nvPr>
            <p:ph type="chart" sz="quarter" idx="13"/>
          </p:nvPr>
        </p:nvSpPr>
        <p:spPr>
          <a:xfrm>
            <a:off x="6868585" y="4208913"/>
            <a:ext cx="4409015" cy="1697512"/>
          </a:xfrm>
          <a:prstGeom prst="rect">
            <a:avLst/>
          </a:prstGeom>
        </p:spPr>
        <p:txBody>
          <a:bodyPr anchor="ctr" anchorCtr="1"/>
          <a:lstStyle>
            <a:lvl1pPr marL="0" indent="0">
              <a:buNone/>
              <a:defRPr/>
            </a:lvl1pPr>
          </a:lstStyle>
          <a:p>
            <a:r>
              <a:rPr lang="en-US"/>
              <a:t>Click icon to add chart</a:t>
            </a:r>
          </a:p>
        </p:txBody>
      </p:sp>
      <p:sp>
        <p:nvSpPr>
          <p:cNvPr id="10" name="Heading 2">
            <a:extLst>
              <a:ext uri="{FF2B5EF4-FFF2-40B4-BE49-F238E27FC236}">
                <a16:creationId xmlns:a16="http://schemas.microsoft.com/office/drawing/2014/main" id="{FC883967-09F6-4517-880C-5BB81415E3AC}"/>
              </a:ext>
            </a:extLst>
          </p:cNvPr>
          <p:cNvSpPr>
            <a:spLocks noGrp="1"/>
          </p:cNvSpPr>
          <p:nvPr>
            <p:ph type="body" sz="quarter" idx="15" hasCustomPrompt="1"/>
          </p:nvPr>
        </p:nvSpPr>
        <p:spPr>
          <a:xfrm>
            <a:off x="6868585" y="3850139"/>
            <a:ext cx="4409015"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dirty="0"/>
              <a:t>Chart 2 Title</a:t>
            </a:r>
          </a:p>
        </p:txBody>
      </p:sp>
      <p:sp>
        <p:nvSpPr>
          <p:cNvPr id="6" name="Chart Placeholder 1">
            <a:extLst>
              <a:ext uri="{FF2B5EF4-FFF2-40B4-BE49-F238E27FC236}">
                <a16:creationId xmlns:a16="http://schemas.microsoft.com/office/drawing/2014/main" id="{C2365A2D-2EDC-4B92-8AB8-0AADCB1576A6}"/>
              </a:ext>
            </a:extLst>
          </p:cNvPr>
          <p:cNvSpPr>
            <a:spLocks noGrp="1"/>
          </p:cNvSpPr>
          <p:nvPr>
            <p:ph type="chart" sz="quarter" idx="12"/>
          </p:nvPr>
        </p:nvSpPr>
        <p:spPr>
          <a:xfrm>
            <a:off x="6868585" y="2026763"/>
            <a:ext cx="4409015" cy="1697512"/>
          </a:xfrm>
          <a:prstGeom prst="rect">
            <a:avLst/>
          </a:prstGeom>
        </p:spPr>
        <p:txBody>
          <a:bodyPr anchor="ctr" anchorCtr="1"/>
          <a:lstStyle>
            <a:lvl1pPr marL="0" indent="0">
              <a:buNone/>
              <a:defRPr/>
            </a:lvl1pPr>
          </a:lstStyle>
          <a:p>
            <a:r>
              <a:rPr lang="en-US"/>
              <a:t>Click icon to add chart</a:t>
            </a:r>
            <a:endParaRPr lang="en-US" dirty="0"/>
          </a:p>
        </p:txBody>
      </p:sp>
      <p:sp>
        <p:nvSpPr>
          <p:cNvPr id="9" name="Heading 1">
            <a:extLst>
              <a:ext uri="{FF2B5EF4-FFF2-40B4-BE49-F238E27FC236}">
                <a16:creationId xmlns:a16="http://schemas.microsoft.com/office/drawing/2014/main" id="{8C419748-7DD5-4C73-BB4F-7A56442A86F5}"/>
              </a:ext>
            </a:extLst>
          </p:cNvPr>
          <p:cNvSpPr>
            <a:spLocks noGrp="1"/>
          </p:cNvSpPr>
          <p:nvPr>
            <p:ph type="body" sz="quarter" idx="14" hasCustomPrompt="1"/>
          </p:nvPr>
        </p:nvSpPr>
        <p:spPr>
          <a:xfrm>
            <a:off x="6868585" y="1668463"/>
            <a:ext cx="4409015"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dirty="0"/>
              <a:t>Chart 1 Title</a:t>
            </a:r>
          </a:p>
        </p:txBody>
      </p:sp>
      <p:sp>
        <p:nvSpPr>
          <p:cNvPr id="3" name="Content 1"/>
          <p:cNvSpPr>
            <a:spLocks noGrp="1"/>
          </p:cNvSpPr>
          <p:nvPr>
            <p:ph idx="1"/>
          </p:nvPr>
        </p:nvSpPr>
        <p:spPr>
          <a:xfrm>
            <a:off x="898527" y="1669209"/>
            <a:ext cx="5813357" cy="423721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A954FECD-A517-4809-B80B-30D2B9BFCE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699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 Charts Right with 2 text blocks on left">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C989A32C-B4F2-402F-A8F6-AA25BAA7641A}"/>
              </a:ext>
            </a:extLst>
          </p:cNvPr>
          <p:cNvSpPr>
            <a:spLocks noGrp="1"/>
          </p:cNvSpPr>
          <p:nvPr>
            <p:ph type="chart" sz="quarter" idx="13"/>
          </p:nvPr>
        </p:nvSpPr>
        <p:spPr>
          <a:xfrm>
            <a:off x="3963971" y="4208913"/>
            <a:ext cx="7313629" cy="1697512"/>
          </a:xfrm>
          <a:prstGeom prst="rect">
            <a:avLst/>
          </a:prstGeom>
        </p:spPr>
        <p:txBody>
          <a:bodyPr anchor="ctr" anchorCtr="1"/>
          <a:lstStyle>
            <a:lvl1pPr marL="0" indent="0">
              <a:buNone/>
              <a:defRPr/>
            </a:lvl1pPr>
          </a:lstStyle>
          <a:p>
            <a:r>
              <a:rPr lang="en-US"/>
              <a:t>Click icon to add chart</a:t>
            </a:r>
          </a:p>
        </p:txBody>
      </p:sp>
      <p:sp>
        <p:nvSpPr>
          <p:cNvPr id="10" name="Heading 2">
            <a:extLst>
              <a:ext uri="{FF2B5EF4-FFF2-40B4-BE49-F238E27FC236}">
                <a16:creationId xmlns:a16="http://schemas.microsoft.com/office/drawing/2014/main" id="{FC883967-09F6-4517-880C-5BB81415E3AC}"/>
              </a:ext>
            </a:extLst>
          </p:cNvPr>
          <p:cNvSpPr>
            <a:spLocks noGrp="1"/>
          </p:cNvSpPr>
          <p:nvPr>
            <p:ph type="body" sz="quarter" idx="15" hasCustomPrompt="1"/>
          </p:nvPr>
        </p:nvSpPr>
        <p:spPr>
          <a:xfrm>
            <a:off x="3963971" y="3850139"/>
            <a:ext cx="7313629"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dirty="0"/>
              <a:t>Chart 2 Title</a:t>
            </a:r>
          </a:p>
        </p:txBody>
      </p:sp>
      <p:sp>
        <p:nvSpPr>
          <p:cNvPr id="6" name="Chart Placeholder 1">
            <a:extLst>
              <a:ext uri="{FF2B5EF4-FFF2-40B4-BE49-F238E27FC236}">
                <a16:creationId xmlns:a16="http://schemas.microsoft.com/office/drawing/2014/main" id="{C2365A2D-2EDC-4B92-8AB8-0AADCB1576A6}"/>
              </a:ext>
            </a:extLst>
          </p:cNvPr>
          <p:cNvSpPr>
            <a:spLocks noGrp="1"/>
          </p:cNvSpPr>
          <p:nvPr>
            <p:ph type="chart" sz="quarter" idx="12"/>
          </p:nvPr>
        </p:nvSpPr>
        <p:spPr>
          <a:xfrm>
            <a:off x="3963971" y="2026763"/>
            <a:ext cx="7313629" cy="1697512"/>
          </a:xfrm>
          <a:prstGeom prst="rect">
            <a:avLst/>
          </a:prstGeom>
        </p:spPr>
        <p:txBody>
          <a:bodyPr anchor="ctr" anchorCtr="1"/>
          <a:lstStyle>
            <a:lvl1pPr marL="0" indent="0">
              <a:buNone/>
              <a:defRPr/>
            </a:lvl1pPr>
          </a:lstStyle>
          <a:p>
            <a:r>
              <a:rPr lang="en-US"/>
              <a:t>Click icon to add chart</a:t>
            </a:r>
            <a:endParaRPr lang="en-US" dirty="0"/>
          </a:p>
        </p:txBody>
      </p:sp>
      <p:sp>
        <p:nvSpPr>
          <p:cNvPr id="9" name="Heading 1">
            <a:extLst>
              <a:ext uri="{FF2B5EF4-FFF2-40B4-BE49-F238E27FC236}">
                <a16:creationId xmlns:a16="http://schemas.microsoft.com/office/drawing/2014/main" id="{8C419748-7DD5-4C73-BB4F-7A56442A86F5}"/>
              </a:ext>
            </a:extLst>
          </p:cNvPr>
          <p:cNvSpPr>
            <a:spLocks noGrp="1"/>
          </p:cNvSpPr>
          <p:nvPr>
            <p:ph type="body" sz="quarter" idx="14" hasCustomPrompt="1"/>
          </p:nvPr>
        </p:nvSpPr>
        <p:spPr>
          <a:xfrm>
            <a:off x="3963971" y="1668463"/>
            <a:ext cx="7313629" cy="358775"/>
          </a:xfrm>
          <a:prstGeom prst="rect">
            <a:avLst/>
          </a:prstGeom>
          <a:solidFill>
            <a:schemeClr val="tx2"/>
          </a:solidFill>
        </p:spPr>
        <p:txBody>
          <a:bodyPr anchor="ctr" anchorCtr="0">
            <a:normAutofit/>
          </a:bodyPr>
          <a:lstStyle>
            <a:lvl1pPr marL="0" indent="0" algn="ctr">
              <a:buNone/>
              <a:defRPr sz="1600">
                <a:solidFill>
                  <a:schemeClr val="bg1"/>
                </a:solidFill>
                <a:latin typeface="+mj-lt"/>
              </a:defRPr>
            </a:lvl1pPr>
          </a:lstStyle>
          <a:p>
            <a:pPr lvl="0"/>
            <a:r>
              <a:rPr lang="en-US" dirty="0"/>
              <a:t>Chart 1 Title</a:t>
            </a:r>
          </a:p>
        </p:txBody>
      </p:sp>
      <p:sp>
        <p:nvSpPr>
          <p:cNvPr id="8" name="Content 2">
            <a:extLst>
              <a:ext uri="{FF2B5EF4-FFF2-40B4-BE49-F238E27FC236}">
                <a16:creationId xmlns:a16="http://schemas.microsoft.com/office/drawing/2014/main" id="{D57DAAFE-4854-4B79-B8D1-DAFD14A94C24}"/>
              </a:ext>
            </a:extLst>
          </p:cNvPr>
          <p:cNvSpPr>
            <a:spLocks noGrp="1"/>
          </p:cNvSpPr>
          <p:nvPr>
            <p:ph idx="16"/>
          </p:nvPr>
        </p:nvSpPr>
        <p:spPr>
          <a:xfrm>
            <a:off x="898527" y="3851359"/>
            <a:ext cx="2971176" cy="205506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3" name="Content 1"/>
          <p:cNvSpPr>
            <a:spLocks noGrp="1"/>
          </p:cNvSpPr>
          <p:nvPr>
            <p:ph idx="1"/>
          </p:nvPr>
        </p:nvSpPr>
        <p:spPr>
          <a:xfrm>
            <a:off x="898527" y="1669209"/>
            <a:ext cx="2971176" cy="205506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A954FECD-A517-4809-B80B-30D2B9BFCE8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2532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1/4 Text Left - 2 3/4 2 Charts Right">
    <p:spTree>
      <p:nvGrpSpPr>
        <p:cNvPr id="1" name=""/>
        <p:cNvGrpSpPr/>
        <p:nvPr/>
      </p:nvGrpSpPr>
      <p:grpSpPr>
        <a:xfrm>
          <a:off x="0" y="0"/>
          <a:ext cx="0" cy="0"/>
          <a:chOff x="0" y="0"/>
          <a:chExt cx="0" cy="0"/>
        </a:xfrm>
      </p:grpSpPr>
      <p:sp>
        <p:nvSpPr>
          <p:cNvPr id="7" name="Chart Placeholder 2">
            <a:extLst>
              <a:ext uri="{FF2B5EF4-FFF2-40B4-BE49-F238E27FC236}">
                <a16:creationId xmlns:a16="http://schemas.microsoft.com/office/drawing/2014/main" id="{C989A32C-B4F2-402F-A8F6-AA25BAA7641A}"/>
              </a:ext>
            </a:extLst>
          </p:cNvPr>
          <p:cNvSpPr>
            <a:spLocks noGrp="1"/>
          </p:cNvSpPr>
          <p:nvPr>
            <p:ph type="chart" sz="quarter" idx="13"/>
          </p:nvPr>
        </p:nvSpPr>
        <p:spPr>
          <a:xfrm>
            <a:off x="7561283" y="2027237"/>
            <a:ext cx="3716317" cy="3879188"/>
          </a:xfrm>
          <a:prstGeom prst="rect">
            <a:avLst/>
          </a:prstGeom>
        </p:spPr>
        <p:txBody>
          <a:bodyPr anchor="ctr" anchorCtr="1"/>
          <a:lstStyle>
            <a:lvl1pPr marL="0" indent="0">
              <a:buNone/>
              <a:defRPr/>
            </a:lvl1pPr>
          </a:lstStyle>
          <a:p>
            <a:r>
              <a:rPr lang="en-US"/>
              <a:t>Click icon to add chart</a:t>
            </a:r>
          </a:p>
        </p:txBody>
      </p:sp>
      <p:sp>
        <p:nvSpPr>
          <p:cNvPr id="10" name="Heading 2">
            <a:extLst>
              <a:ext uri="{FF2B5EF4-FFF2-40B4-BE49-F238E27FC236}">
                <a16:creationId xmlns:a16="http://schemas.microsoft.com/office/drawing/2014/main" id="{FC883967-09F6-4517-880C-5BB81415E3AC}"/>
              </a:ext>
            </a:extLst>
          </p:cNvPr>
          <p:cNvSpPr>
            <a:spLocks noGrp="1"/>
          </p:cNvSpPr>
          <p:nvPr>
            <p:ph type="body" sz="quarter" idx="15" hasCustomPrompt="1"/>
          </p:nvPr>
        </p:nvSpPr>
        <p:spPr>
          <a:xfrm>
            <a:off x="7561283" y="1668463"/>
            <a:ext cx="3716317" cy="358775"/>
          </a:xfrm>
          <a:prstGeom prst="rect">
            <a:avLst/>
          </a:prstGeom>
          <a:solidFill>
            <a:schemeClr val="tx2"/>
          </a:solidFill>
        </p:spPr>
        <p:txBody>
          <a:bodyPr>
            <a:normAutofit/>
          </a:bodyPr>
          <a:lstStyle>
            <a:lvl1pPr marL="0" indent="0" algn="ctr">
              <a:buNone/>
              <a:defRPr sz="1600">
                <a:solidFill>
                  <a:schemeClr val="bg1"/>
                </a:solidFill>
                <a:latin typeface="+mj-lt"/>
              </a:defRPr>
            </a:lvl1pPr>
          </a:lstStyle>
          <a:p>
            <a:pPr lvl="0"/>
            <a:r>
              <a:rPr lang="en-US" dirty="0"/>
              <a:t>Chart 2 Title</a:t>
            </a:r>
          </a:p>
        </p:txBody>
      </p:sp>
      <p:sp>
        <p:nvSpPr>
          <p:cNvPr id="6" name="Chart Placeholder 1">
            <a:extLst>
              <a:ext uri="{FF2B5EF4-FFF2-40B4-BE49-F238E27FC236}">
                <a16:creationId xmlns:a16="http://schemas.microsoft.com/office/drawing/2014/main" id="{C2365A2D-2EDC-4B92-8AB8-0AADCB1576A6}"/>
              </a:ext>
            </a:extLst>
          </p:cNvPr>
          <p:cNvSpPr>
            <a:spLocks noGrp="1"/>
          </p:cNvSpPr>
          <p:nvPr>
            <p:ph type="chart" sz="quarter" idx="12"/>
          </p:nvPr>
        </p:nvSpPr>
        <p:spPr>
          <a:xfrm>
            <a:off x="3675083" y="2026763"/>
            <a:ext cx="3716317" cy="3879188"/>
          </a:xfrm>
          <a:prstGeom prst="rect">
            <a:avLst/>
          </a:prstGeom>
        </p:spPr>
        <p:txBody>
          <a:bodyPr anchor="ctr" anchorCtr="1"/>
          <a:lstStyle>
            <a:lvl1pPr marL="0" indent="0">
              <a:buNone/>
              <a:defRPr/>
            </a:lvl1pPr>
          </a:lstStyle>
          <a:p>
            <a:r>
              <a:rPr lang="en-US"/>
              <a:t>Click icon to add chart</a:t>
            </a:r>
            <a:endParaRPr lang="en-US" dirty="0"/>
          </a:p>
        </p:txBody>
      </p:sp>
      <p:sp>
        <p:nvSpPr>
          <p:cNvPr id="9" name="Heading 1">
            <a:extLst>
              <a:ext uri="{FF2B5EF4-FFF2-40B4-BE49-F238E27FC236}">
                <a16:creationId xmlns:a16="http://schemas.microsoft.com/office/drawing/2014/main" id="{8C419748-7DD5-4C73-BB4F-7A56442A86F5}"/>
              </a:ext>
            </a:extLst>
          </p:cNvPr>
          <p:cNvSpPr>
            <a:spLocks noGrp="1"/>
          </p:cNvSpPr>
          <p:nvPr>
            <p:ph type="body" sz="quarter" idx="14" hasCustomPrompt="1"/>
          </p:nvPr>
        </p:nvSpPr>
        <p:spPr>
          <a:xfrm>
            <a:off x="3675083" y="1668463"/>
            <a:ext cx="3716317" cy="358775"/>
          </a:xfrm>
          <a:prstGeom prst="rect">
            <a:avLst/>
          </a:prstGeom>
          <a:solidFill>
            <a:schemeClr val="tx2"/>
          </a:solidFill>
        </p:spPr>
        <p:txBody>
          <a:bodyPr>
            <a:normAutofit/>
          </a:bodyPr>
          <a:lstStyle>
            <a:lvl1pPr marL="0" indent="0" algn="ctr">
              <a:buNone/>
              <a:defRPr sz="1600">
                <a:solidFill>
                  <a:schemeClr val="bg1"/>
                </a:solidFill>
                <a:latin typeface="+mj-lt"/>
              </a:defRPr>
            </a:lvl1pPr>
          </a:lstStyle>
          <a:p>
            <a:pPr lvl="0"/>
            <a:r>
              <a:rPr lang="en-US" dirty="0"/>
              <a:t>Chart 1 Title</a:t>
            </a:r>
          </a:p>
        </p:txBody>
      </p:sp>
      <p:sp>
        <p:nvSpPr>
          <p:cNvPr id="3" name="Content 1"/>
          <p:cNvSpPr>
            <a:spLocks noGrp="1"/>
          </p:cNvSpPr>
          <p:nvPr>
            <p:ph idx="1"/>
          </p:nvPr>
        </p:nvSpPr>
        <p:spPr>
          <a:xfrm>
            <a:off x="898527" y="1669209"/>
            <a:ext cx="2621913" cy="4237216"/>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2" name="Title 1">
            <a:extLst>
              <a:ext uri="{FF2B5EF4-FFF2-40B4-BE49-F238E27FC236}">
                <a16:creationId xmlns:a16="http://schemas.microsoft.com/office/drawing/2014/main" id="{3D44A5B5-42AB-41ED-B199-D7E5D6510E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577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ection - 1">
    <p:spTree>
      <p:nvGrpSpPr>
        <p:cNvPr id="1" name=""/>
        <p:cNvGrpSpPr/>
        <p:nvPr/>
      </p:nvGrpSpPr>
      <p:grpSpPr>
        <a:xfrm>
          <a:off x="0" y="0"/>
          <a:ext cx="0" cy="0"/>
          <a:chOff x="0" y="0"/>
          <a:chExt cx="0" cy="0"/>
        </a:xfrm>
      </p:grpSpPr>
      <p:sp>
        <p:nvSpPr>
          <p:cNvPr id="7" name="Content 1">
            <a:extLst>
              <a:ext uri="{FF2B5EF4-FFF2-40B4-BE49-F238E27FC236}">
                <a16:creationId xmlns:a16="http://schemas.microsoft.com/office/drawing/2014/main" id="{A40833A0-0878-497B-B4BA-ED3DDD7BE816}"/>
              </a:ext>
            </a:extLst>
          </p:cNvPr>
          <p:cNvSpPr>
            <a:spLocks noGrp="1"/>
          </p:cNvSpPr>
          <p:nvPr>
            <p:ph type="body" sz="quarter" idx="24" hasCustomPrompt="1"/>
          </p:nvPr>
        </p:nvSpPr>
        <p:spPr>
          <a:xfrm>
            <a:off x="0" y="4027083"/>
            <a:ext cx="1581447" cy="1448431"/>
          </a:xfrm>
          <a:prstGeom prst="parallelogram">
            <a:avLst/>
          </a:prstGeom>
          <a:solidFill>
            <a:schemeClr val="tx2"/>
          </a:solidFill>
        </p:spPr>
        <p:txBody>
          <a:bodyPr anchor="ctr">
            <a:noAutofit/>
          </a:bodyPr>
          <a:lstStyle>
            <a:lvl1pPr marL="0" indent="0" algn="ctr">
              <a:buNone/>
              <a:defRPr sz="4000" b="0">
                <a:solidFill>
                  <a:schemeClr val="bg1"/>
                </a:solidFill>
                <a:latin typeface="+mj-lt"/>
              </a:defRPr>
            </a:lvl1pPr>
          </a:lstStyle>
          <a:p>
            <a:pPr lvl="0"/>
            <a:r>
              <a:rPr lang="en-US" dirty="0"/>
              <a:t>#</a:t>
            </a:r>
          </a:p>
        </p:txBody>
      </p:sp>
      <p:sp>
        <p:nvSpPr>
          <p:cNvPr id="13" name="Title 1">
            <a:extLst>
              <a:ext uri="{FF2B5EF4-FFF2-40B4-BE49-F238E27FC236}">
                <a16:creationId xmlns:a16="http://schemas.microsoft.com/office/drawing/2014/main" id="{F24DB69B-1A32-4852-A0BA-D27CAE829F61}"/>
              </a:ext>
            </a:extLst>
          </p:cNvPr>
          <p:cNvSpPr>
            <a:spLocks noGrp="1"/>
          </p:cNvSpPr>
          <p:nvPr>
            <p:ph type="title"/>
          </p:nvPr>
        </p:nvSpPr>
        <p:spPr>
          <a:xfrm>
            <a:off x="1286597" y="4026352"/>
            <a:ext cx="10632353" cy="1449162"/>
          </a:xfrm>
          <a:prstGeom prst="parallelogram">
            <a:avLst/>
          </a:prstGeom>
          <a:solidFill>
            <a:schemeClr val="bg1">
              <a:lumMod val="65000"/>
              <a:alpha val="75000"/>
            </a:schemeClr>
          </a:solidFill>
        </p:spPr>
        <p:txBody>
          <a:bodyPr vert="horz" lIns="0" tIns="45720" rIns="91440" bIns="45720" rtlCol="0" anchor="ctr" anchorCtr="0">
            <a:noAutofit/>
          </a:bodyPr>
          <a:lstStyle>
            <a:lvl1pPr marL="0" indent="0">
              <a:defRPr lang="en-US" sz="4000" b="0" cap="none" baseline="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26743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B45454-03DA-40DD-8BB1-F41A8465516E}"/>
              </a:ext>
            </a:extLst>
          </p:cNvPr>
          <p:cNvSpPr>
            <a:spLocks noGrp="1"/>
          </p:cNvSpPr>
          <p:nvPr>
            <p:ph type="title"/>
          </p:nvPr>
        </p:nvSpPr>
        <p:spPr>
          <a:xfrm>
            <a:off x="2959649" y="888693"/>
            <a:ext cx="6260552" cy="1250004"/>
          </a:xfrm>
        </p:spPr>
        <p:txBody>
          <a:bodyPr/>
          <a:lstStyle>
            <a:lvl1pPr algn="ctr">
              <a:defRPr>
                <a:solidFill>
                  <a:schemeClr val="bg2"/>
                </a:solidFill>
              </a:defRPr>
            </a:lvl1pPr>
          </a:lstStyle>
          <a:p>
            <a:r>
              <a:rPr lang="en-US" dirty="0"/>
              <a:t>Click to edit Master title style</a:t>
            </a:r>
          </a:p>
        </p:txBody>
      </p:sp>
    </p:spTree>
    <p:extLst>
      <p:ext uri="{BB962C8B-B14F-4D97-AF65-F5344CB8AC3E}">
        <p14:creationId xmlns:p14="http://schemas.microsoft.com/office/powerpoint/2010/main" val="377973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Slide + 1/4 left side text">
    <p:spTree>
      <p:nvGrpSpPr>
        <p:cNvPr id="1" name=""/>
        <p:cNvGrpSpPr/>
        <p:nvPr/>
      </p:nvGrpSpPr>
      <p:grpSpPr>
        <a:xfrm>
          <a:off x="0" y="0"/>
          <a:ext cx="0" cy="0"/>
          <a:chOff x="0" y="0"/>
          <a:chExt cx="0" cy="0"/>
        </a:xfrm>
      </p:grpSpPr>
      <p:sp>
        <p:nvSpPr>
          <p:cNvPr id="7" name="Content 2">
            <a:extLst>
              <a:ext uri="{FF2B5EF4-FFF2-40B4-BE49-F238E27FC236}">
                <a16:creationId xmlns:a16="http://schemas.microsoft.com/office/drawing/2014/main" id="{83805F37-5246-4DEA-8BE0-B88A77821231}"/>
              </a:ext>
            </a:extLst>
          </p:cNvPr>
          <p:cNvSpPr>
            <a:spLocks noGrp="1"/>
          </p:cNvSpPr>
          <p:nvPr>
            <p:ph sz="quarter" idx="27"/>
          </p:nvPr>
        </p:nvSpPr>
        <p:spPr>
          <a:xfrm>
            <a:off x="3512584" y="1828800"/>
            <a:ext cx="7765015"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1">
            <a:extLst>
              <a:ext uri="{FF2B5EF4-FFF2-40B4-BE49-F238E27FC236}">
                <a16:creationId xmlns:a16="http://schemas.microsoft.com/office/drawing/2014/main" id="{B48D420E-C1B0-4433-A106-FD5D1C914F6E}"/>
              </a:ext>
            </a:extLst>
          </p:cNvPr>
          <p:cNvSpPr>
            <a:spLocks noGrp="1"/>
          </p:cNvSpPr>
          <p:nvPr>
            <p:ph sz="quarter" idx="28"/>
          </p:nvPr>
        </p:nvSpPr>
        <p:spPr>
          <a:xfrm>
            <a:off x="902249" y="1828800"/>
            <a:ext cx="2449512"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443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ection - 2">
    <p:spTree>
      <p:nvGrpSpPr>
        <p:cNvPr id="1" name=""/>
        <p:cNvGrpSpPr/>
        <p:nvPr/>
      </p:nvGrpSpPr>
      <p:grpSpPr>
        <a:xfrm>
          <a:off x="0" y="0"/>
          <a:ext cx="0" cy="0"/>
          <a:chOff x="0" y="0"/>
          <a:chExt cx="0" cy="0"/>
        </a:xfrm>
      </p:grpSpPr>
      <p:sp>
        <p:nvSpPr>
          <p:cNvPr id="15" name="Freeform: Shape 2">
            <a:extLst>
              <a:ext uri="{FF2B5EF4-FFF2-40B4-BE49-F238E27FC236}">
                <a16:creationId xmlns:a16="http://schemas.microsoft.com/office/drawing/2014/main" id="{8029A18F-4F7D-4E56-8173-1988DD81C242}"/>
              </a:ext>
            </a:extLst>
          </p:cNvPr>
          <p:cNvSpPr/>
          <p:nvPr/>
        </p:nvSpPr>
        <p:spPr>
          <a:xfrm>
            <a:off x="0" y="2352040"/>
            <a:ext cx="6451921" cy="2153920"/>
          </a:xfrm>
          <a:custGeom>
            <a:avLst/>
            <a:gdLst>
              <a:gd name="connsiteX0" fmla="*/ 0 w 6451921"/>
              <a:gd name="connsiteY0" fmla="*/ 0 h 2153920"/>
              <a:gd name="connsiteX1" fmla="*/ 1353402 w 6451921"/>
              <a:gd name="connsiteY1" fmla="*/ 0 h 2153920"/>
              <a:gd name="connsiteX2" fmla="*/ 2055471 w 6451921"/>
              <a:gd name="connsiteY2" fmla="*/ 0 h 2153920"/>
              <a:gd name="connsiteX3" fmla="*/ 5374961 w 6451921"/>
              <a:gd name="connsiteY3" fmla="*/ 0 h 2153920"/>
              <a:gd name="connsiteX4" fmla="*/ 6451921 w 6451921"/>
              <a:gd name="connsiteY4" fmla="*/ 1076960 h 2153920"/>
              <a:gd name="connsiteX5" fmla="*/ 5374961 w 6451921"/>
              <a:gd name="connsiteY5" fmla="*/ 2153920 h 2153920"/>
              <a:gd name="connsiteX6" fmla="*/ 2055471 w 6451921"/>
              <a:gd name="connsiteY6" fmla="*/ 2153920 h 2153920"/>
              <a:gd name="connsiteX7" fmla="*/ 1353402 w 6451921"/>
              <a:gd name="connsiteY7" fmla="*/ 2153920 h 2153920"/>
              <a:gd name="connsiteX8" fmla="*/ 0 w 6451921"/>
              <a:gd name="connsiteY8" fmla="*/ 2153920 h 2153920"/>
              <a:gd name="connsiteX9" fmla="*/ 0 w 6451921"/>
              <a:gd name="connsiteY9" fmla="*/ 0 h 2153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51921" h="2153920">
                <a:moveTo>
                  <a:pt x="0" y="0"/>
                </a:moveTo>
                <a:lnTo>
                  <a:pt x="1353402" y="0"/>
                </a:lnTo>
                <a:lnTo>
                  <a:pt x="2055471" y="0"/>
                </a:lnTo>
                <a:lnTo>
                  <a:pt x="5374961" y="0"/>
                </a:lnTo>
                <a:cubicBezTo>
                  <a:pt x="5969750" y="0"/>
                  <a:pt x="6451921" y="482171"/>
                  <a:pt x="6451921" y="1076960"/>
                </a:cubicBezTo>
                <a:cubicBezTo>
                  <a:pt x="6451921" y="1671749"/>
                  <a:pt x="5969750" y="2153920"/>
                  <a:pt x="5374961" y="2153920"/>
                </a:cubicBezTo>
                <a:lnTo>
                  <a:pt x="2055471" y="2153920"/>
                </a:lnTo>
                <a:lnTo>
                  <a:pt x="1353402" y="2153920"/>
                </a:lnTo>
                <a:lnTo>
                  <a:pt x="0" y="2153920"/>
                </a:lnTo>
                <a:lnTo>
                  <a:pt x="0" y="0"/>
                </a:lnTo>
                <a:close/>
              </a:path>
            </a:pathLst>
          </a:cu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
            <a:extLst>
              <a:ext uri="{FF2B5EF4-FFF2-40B4-BE49-F238E27FC236}">
                <a16:creationId xmlns:a16="http://schemas.microsoft.com/office/drawing/2014/main" id="{C45B5000-26DC-476B-8F27-6C443B8E4286}"/>
              </a:ext>
            </a:extLst>
          </p:cNvPr>
          <p:cNvSpPr/>
          <p:nvPr/>
        </p:nvSpPr>
        <p:spPr>
          <a:xfrm>
            <a:off x="0" y="2626360"/>
            <a:ext cx="6096000" cy="1605280"/>
          </a:xfrm>
          <a:custGeom>
            <a:avLst/>
            <a:gdLst>
              <a:gd name="connsiteX0" fmla="*/ 0 w 6096000"/>
              <a:gd name="connsiteY0" fmla="*/ 0 h 1605280"/>
              <a:gd name="connsiteX1" fmla="*/ 2296160 w 6096000"/>
              <a:gd name="connsiteY1" fmla="*/ 0 h 1605280"/>
              <a:gd name="connsiteX2" fmla="*/ 2819400 w 6096000"/>
              <a:gd name="connsiteY2" fmla="*/ 0 h 1605280"/>
              <a:gd name="connsiteX3" fmla="*/ 5293360 w 6096000"/>
              <a:gd name="connsiteY3" fmla="*/ 0 h 1605280"/>
              <a:gd name="connsiteX4" fmla="*/ 6096000 w 6096000"/>
              <a:gd name="connsiteY4" fmla="*/ 802640 h 1605280"/>
              <a:gd name="connsiteX5" fmla="*/ 5293360 w 6096000"/>
              <a:gd name="connsiteY5" fmla="*/ 1605280 h 1605280"/>
              <a:gd name="connsiteX6" fmla="*/ 2819400 w 6096000"/>
              <a:gd name="connsiteY6" fmla="*/ 1605280 h 1605280"/>
              <a:gd name="connsiteX7" fmla="*/ 2296160 w 6096000"/>
              <a:gd name="connsiteY7" fmla="*/ 1605280 h 1605280"/>
              <a:gd name="connsiteX8" fmla="*/ 0 w 6096000"/>
              <a:gd name="connsiteY8" fmla="*/ 1605280 h 160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0" h="1605280">
                <a:moveTo>
                  <a:pt x="0" y="0"/>
                </a:moveTo>
                <a:lnTo>
                  <a:pt x="2296160" y="0"/>
                </a:lnTo>
                <a:lnTo>
                  <a:pt x="2819400" y="0"/>
                </a:lnTo>
                <a:lnTo>
                  <a:pt x="5293360" y="0"/>
                </a:lnTo>
                <a:cubicBezTo>
                  <a:pt x="5736646" y="0"/>
                  <a:pt x="6096000" y="359354"/>
                  <a:pt x="6096000" y="802640"/>
                </a:cubicBezTo>
                <a:cubicBezTo>
                  <a:pt x="6096000" y="1245926"/>
                  <a:pt x="5736646" y="1605280"/>
                  <a:pt x="5293360" y="1605280"/>
                </a:cubicBezTo>
                <a:lnTo>
                  <a:pt x="2819400" y="1605280"/>
                </a:lnTo>
                <a:lnTo>
                  <a:pt x="2296160" y="1605280"/>
                </a:lnTo>
                <a:lnTo>
                  <a:pt x="0" y="160528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6796DE0-ED75-403F-A46D-12CFDBB12287}"/>
              </a:ext>
            </a:extLst>
          </p:cNvPr>
          <p:cNvSpPr>
            <a:spLocks noGrp="1"/>
          </p:cNvSpPr>
          <p:nvPr>
            <p:ph type="title"/>
          </p:nvPr>
        </p:nvSpPr>
        <p:spPr>
          <a:xfrm>
            <a:off x="411480" y="2753360"/>
            <a:ext cx="5217160" cy="1351280"/>
          </a:xfrm>
        </p:spPr>
        <p:txBody>
          <a:bodyPr/>
          <a:lstStyle>
            <a:lvl1pPr algn="r">
              <a:defRPr>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E0BE9D8F-65E6-4B89-844D-99F732011902}"/>
              </a:ext>
            </a:extLst>
          </p:cNvPr>
          <p:cNvSpPr>
            <a:spLocks noGrp="1"/>
          </p:cNvSpPr>
          <p:nvPr>
            <p:ph type="body" sz="quarter" idx="10"/>
          </p:nvPr>
        </p:nvSpPr>
        <p:spPr>
          <a:xfrm>
            <a:off x="6824663" y="2352674"/>
            <a:ext cx="4735278" cy="2556209"/>
          </a:xfrm>
        </p:spPr>
        <p:txBody>
          <a:bodyPr>
            <a:noAutofit/>
          </a:bodyPr>
          <a:lstStyle>
            <a:lvl1pPr algn="ctr">
              <a:defRPr sz="3200">
                <a:solidFill>
                  <a:schemeClr val="tx1"/>
                </a:solidFill>
              </a:defRPr>
            </a:lvl1pPr>
            <a:lvl2pPr algn="ctr">
              <a:defRPr sz="2400">
                <a:solidFill>
                  <a:schemeClr val="tx1"/>
                </a:solidFill>
              </a:defRPr>
            </a:lvl2pPr>
            <a:lvl3pPr>
              <a:defRPr sz="2000">
                <a:solidFill>
                  <a:schemeClr val="bg1"/>
                </a:solidFill>
              </a:defRPr>
            </a:lvl3pPr>
            <a:lvl4pPr>
              <a:defRPr sz="1200">
                <a:solidFill>
                  <a:schemeClr val="bg1"/>
                </a:solidFill>
              </a:defRPr>
            </a:lvl4pPr>
            <a:lvl5pPr>
              <a:defRPr sz="1100">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824817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p:cSld name="Section - 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647046A-81F6-4CEA-927A-54052714529E}"/>
              </a:ext>
            </a:extLst>
          </p:cNvPr>
          <p:cNvSpPr>
            <a:spLocks noGrp="1"/>
          </p:cNvSpPr>
          <p:nvPr>
            <p:ph type="title"/>
          </p:nvPr>
        </p:nvSpPr>
        <p:spPr>
          <a:xfrm>
            <a:off x="914400" y="952654"/>
            <a:ext cx="5528155" cy="4828616"/>
          </a:xfrm>
          <a:prstGeom prst="rect">
            <a:avLst/>
          </a:prstGeom>
        </p:spPr>
        <p:txBody>
          <a:bodyPr>
            <a:normAutofit/>
          </a:bodyPr>
          <a:lstStyle>
            <a:lvl1pPr algn="l">
              <a:defRPr sz="4500" b="0">
                <a:solidFill>
                  <a:schemeClr val="tx2"/>
                </a:solidFill>
              </a:defRPr>
            </a:lvl1pPr>
          </a:lstStyle>
          <a:p>
            <a:r>
              <a:rPr lang="en-US"/>
              <a:t>Click to edit Master title style</a:t>
            </a:r>
            <a:endParaRPr lang="en-US" dirty="0"/>
          </a:p>
        </p:txBody>
      </p:sp>
    </p:spTree>
    <p:extLst>
      <p:ext uri="{BB962C8B-B14F-4D97-AF65-F5344CB8AC3E}">
        <p14:creationId xmlns:p14="http://schemas.microsoft.com/office/powerpoint/2010/main" val="3510022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p:cSld name="2 Columns - Equal Width (50% x 2)">
    <p:spTree>
      <p:nvGrpSpPr>
        <p:cNvPr id="1" name=""/>
        <p:cNvGrpSpPr/>
        <p:nvPr/>
      </p:nvGrpSpPr>
      <p:grpSpPr>
        <a:xfrm>
          <a:off x="0" y="0"/>
          <a:ext cx="0" cy="0"/>
          <a:chOff x="0" y="0"/>
          <a:chExt cx="0" cy="0"/>
        </a:xfrm>
      </p:grpSpPr>
      <p:sp>
        <p:nvSpPr>
          <p:cNvPr id="5" name="Content 2">
            <a:extLst>
              <a:ext uri="{FF2B5EF4-FFF2-40B4-BE49-F238E27FC236}">
                <a16:creationId xmlns:a16="http://schemas.microsoft.com/office/drawing/2014/main" id="{5AFBA8B0-87D7-43BD-8CB9-42A040D8D35D}"/>
              </a:ext>
            </a:extLst>
          </p:cNvPr>
          <p:cNvSpPr>
            <a:spLocks noGrp="1"/>
          </p:cNvSpPr>
          <p:nvPr>
            <p:ph sz="quarter" idx="28"/>
          </p:nvPr>
        </p:nvSpPr>
        <p:spPr>
          <a:xfrm>
            <a:off x="6248400" y="1514679"/>
            <a:ext cx="5029200" cy="4698161"/>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Content 1">
            <a:extLst>
              <a:ext uri="{FF2B5EF4-FFF2-40B4-BE49-F238E27FC236}">
                <a16:creationId xmlns:a16="http://schemas.microsoft.com/office/drawing/2014/main" id="{83805F37-5246-4DEA-8BE0-B88A77821231}"/>
              </a:ext>
            </a:extLst>
          </p:cNvPr>
          <p:cNvSpPr>
            <a:spLocks noGrp="1"/>
          </p:cNvSpPr>
          <p:nvPr>
            <p:ph sz="quarter" idx="27"/>
          </p:nvPr>
        </p:nvSpPr>
        <p:spPr>
          <a:xfrm>
            <a:off x="902249" y="1514679"/>
            <a:ext cx="5029200" cy="4698161"/>
          </a:xfrm>
          <a:prstGeom prst="rect">
            <a:avLst/>
          </a:prstGeom>
        </p:spPr>
        <p:txBody>
          <a:bodyPr vert="horz" lIns="0" tIns="45720" rIns="0" bIns="45720" rtlCol="0" anchor="ctr" anchorCtr="1">
            <a:normAutofit/>
          </a:bodyPr>
          <a:lstStyle>
            <a:lvl1pPr>
              <a:defRPr lang="en-US" smtClean="0"/>
            </a:lvl1pPr>
            <a:lvl2pPr>
              <a:defRPr lang="en-US" smtClean="0"/>
            </a:lvl2pPr>
            <a:lvl3pPr>
              <a:defRPr lang="en-US" smtClean="0"/>
            </a:lvl3pPr>
            <a:lvl4pPr>
              <a:defRPr lang="en-US" smtClean="0"/>
            </a:lvl4pPr>
            <a:lvl5pPr>
              <a:defRPr lang="en-US"/>
            </a:lvl5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1740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ingle Image Left and Content Right">
    <p:spTree>
      <p:nvGrpSpPr>
        <p:cNvPr id="1" name=""/>
        <p:cNvGrpSpPr/>
        <p:nvPr/>
      </p:nvGrpSpPr>
      <p:grpSpPr>
        <a:xfrm>
          <a:off x="0" y="0"/>
          <a:ext cx="0" cy="0"/>
          <a:chOff x="0" y="0"/>
          <a:chExt cx="0" cy="0"/>
        </a:xfrm>
      </p:grpSpPr>
      <p:sp>
        <p:nvSpPr>
          <p:cNvPr id="8" name="Content 1">
            <a:extLst>
              <a:ext uri="{FF2B5EF4-FFF2-40B4-BE49-F238E27FC236}">
                <a16:creationId xmlns:a16="http://schemas.microsoft.com/office/drawing/2014/main" id="{073713BC-D7C1-4D71-A85D-0588B673A9D0}"/>
              </a:ext>
            </a:extLst>
          </p:cNvPr>
          <p:cNvSpPr>
            <a:spLocks noGrp="1"/>
          </p:cNvSpPr>
          <p:nvPr>
            <p:ph sz="quarter" idx="26"/>
          </p:nvPr>
        </p:nvSpPr>
        <p:spPr>
          <a:xfrm>
            <a:off x="6270626" y="1828800"/>
            <a:ext cx="5006816" cy="4343400"/>
          </a:xfrm>
        </p:spPr>
        <p:txBody>
          <a:bodyPr/>
          <a:lstStyle/>
          <a:p>
            <a:pPr lvl="0"/>
            <a:r>
              <a:rPr lang="en-US" dirty="0"/>
              <a:t>Click to edit Master text styles</a:t>
            </a:r>
          </a:p>
          <a:p>
            <a:pPr lvl="1"/>
            <a:r>
              <a:rPr lang="en-US" dirty="0"/>
              <a:t>Second level</a:t>
            </a:r>
          </a:p>
          <a:p>
            <a:pPr lvl="2"/>
            <a:r>
              <a:rPr lang="en-US" dirty="0"/>
              <a:t>Third level</a:t>
            </a:r>
          </a:p>
        </p:txBody>
      </p:sp>
      <p:sp>
        <p:nvSpPr>
          <p:cNvPr id="4" name="Heading 1">
            <a:extLst>
              <a:ext uri="{FF2B5EF4-FFF2-40B4-BE49-F238E27FC236}">
                <a16:creationId xmlns:a16="http://schemas.microsoft.com/office/drawing/2014/main" id="{2EEA750E-3033-4EBF-BC82-073C2A757C6A}"/>
              </a:ext>
            </a:extLst>
          </p:cNvPr>
          <p:cNvSpPr>
            <a:spLocks noGrp="1"/>
          </p:cNvSpPr>
          <p:nvPr>
            <p:ph type="body" sz="quarter" idx="25" hasCustomPrompt="1"/>
          </p:nvPr>
        </p:nvSpPr>
        <p:spPr>
          <a:xfrm>
            <a:off x="6270785" y="1448073"/>
            <a:ext cx="5006816" cy="357187"/>
          </a:xfrm>
          <a:prstGeom prst="rect">
            <a:avLst/>
          </a:prstGeom>
        </p:spPr>
        <p:txBody>
          <a:bodyPr/>
          <a:lstStyle>
            <a:lvl1pPr marL="0" indent="0">
              <a:buNone/>
              <a:defRPr sz="1800">
                <a:solidFill>
                  <a:schemeClr val="tx2"/>
                </a:solidFill>
                <a:latin typeface="+mj-lt"/>
              </a:defRPr>
            </a:lvl1pPr>
            <a:lvl2pPr marL="457200" indent="0">
              <a:buNone/>
              <a:defRPr sz="1800">
                <a:solidFill>
                  <a:schemeClr val="bg1">
                    <a:lumMod val="50000"/>
                  </a:schemeClr>
                </a:solidFill>
              </a:defRPr>
            </a:lvl2pPr>
            <a:lvl3pPr marL="914400" indent="0">
              <a:buNone/>
              <a:defRPr sz="1600">
                <a:solidFill>
                  <a:schemeClr val="bg1">
                    <a:lumMod val="50000"/>
                  </a:schemeClr>
                </a:solidFill>
              </a:defRPr>
            </a:lvl3pPr>
            <a:lvl4pPr marL="1371600" indent="0">
              <a:buNone/>
              <a:defRPr sz="1400">
                <a:solidFill>
                  <a:schemeClr val="bg1">
                    <a:lumMod val="50000"/>
                  </a:schemeClr>
                </a:solidFill>
              </a:defRPr>
            </a:lvl4pPr>
            <a:lvl5pPr>
              <a:defRPr>
                <a:solidFill>
                  <a:schemeClr val="bg1">
                    <a:lumMod val="50000"/>
                  </a:schemeClr>
                </a:solidFill>
              </a:defRPr>
            </a:lvl5pPr>
          </a:lstStyle>
          <a:p>
            <a:pPr lvl="0"/>
            <a:r>
              <a:rPr lang="en-US" dirty="0"/>
              <a:t>Edit Master text styles – 18pt</a:t>
            </a:r>
          </a:p>
        </p:txBody>
      </p:sp>
      <p:sp>
        <p:nvSpPr>
          <p:cNvPr id="5" name="Picture Placeholder 1">
            <a:extLst>
              <a:ext uri="{FF2B5EF4-FFF2-40B4-BE49-F238E27FC236}">
                <a16:creationId xmlns:a16="http://schemas.microsoft.com/office/drawing/2014/main" id="{225C0F75-A48C-465B-AEE3-C724F0BEE564}"/>
              </a:ext>
            </a:extLst>
          </p:cNvPr>
          <p:cNvSpPr>
            <a:spLocks noGrp="1"/>
          </p:cNvSpPr>
          <p:nvPr>
            <p:ph type="pic" sz="quarter" idx="21" hasCustomPrompt="1"/>
          </p:nvPr>
        </p:nvSpPr>
        <p:spPr>
          <a:xfrm>
            <a:off x="902249" y="1448074"/>
            <a:ext cx="5061511" cy="4705858"/>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on icon to add picture or drag and drop on the area</a:t>
            </a:r>
          </a:p>
        </p:txBody>
      </p:sp>
      <p:sp>
        <p:nvSpPr>
          <p:cNvPr id="6" name="Title 1">
            <a:extLst>
              <a:ext uri="{FF2B5EF4-FFF2-40B4-BE49-F238E27FC236}">
                <a16:creationId xmlns:a16="http://schemas.microsoft.com/office/drawing/2014/main" id="{124FCCA7-DBB9-459D-B11D-00830C46DF65}"/>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5318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ingle Image Right and Content Lef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9A30A72A-3AF6-45F2-9D90-69436007B3A3}"/>
              </a:ext>
            </a:extLst>
          </p:cNvPr>
          <p:cNvSpPr>
            <a:spLocks noGrp="1"/>
          </p:cNvSpPr>
          <p:nvPr>
            <p:ph type="pic" sz="quarter" idx="21" hasCustomPrompt="1"/>
          </p:nvPr>
        </p:nvSpPr>
        <p:spPr>
          <a:xfrm>
            <a:off x="6270784" y="1828800"/>
            <a:ext cx="5006816" cy="43434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on icon to add picture or drag and drop on the area</a:t>
            </a:r>
          </a:p>
        </p:txBody>
      </p:sp>
      <p:sp>
        <p:nvSpPr>
          <p:cNvPr id="6" name="Content 1">
            <a:extLst>
              <a:ext uri="{FF2B5EF4-FFF2-40B4-BE49-F238E27FC236}">
                <a16:creationId xmlns:a16="http://schemas.microsoft.com/office/drawing/2014/main" id="{F9FA058F-F975-4AB2-AC0B-01C0836F28D9}"/>
              </a:ext>
            </a:extLst>
          </p:cNvPr>
          <p:cNvSpPr>
            <a:spLocks noGrp="1"/>
          </p:cNvSpPr>
          <p:nvPr>
            <p:ph sz="quarter" idx="26"/>
          </p:nvPr>
        </p:nvSpPr>
        <p:spPr>
          <a:xfrm>
            <a:off x="914400" y="1828800"/>
            <a:ext cx="5006816" cy="4343400"/>
          </a:xfr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AADB3686-88E0-4E0D-8D93-F49207C50BA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6526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p:cSld name="Content Slide + 1/4 left side text">
    <p:spTree>
      <p:nvGrpSpPr>
        <p:cNvPr id="1" name=""/>
        <p:cNvGrpSpPr/>
        <p:nvPr/>
      </p:nvGrpSpPr>
      <p:grpSpPr>
        <a:xfrm>
          <a:off x="0" y="0"/>
          <a:ext cx="0" cy="0"/>
          <a:chOff x="0" y="0"/>
          <a:chExt cx="0" cy="0"/>
        </a:xfrm>
      </p:grpSpPr>
      <p:sp>
        <p:nvSpPr>
          <p:cNvPr id="7" name="Content 2">
            <a:extLst>
              <a:ext uri="{FF2B5EF4-FFF2-40B4-BE49-F238E27FC236}">
                <a16:creationId xmlns:a16="http://schemas.microsoft.com/office/drawing/2014/main" id="{83805F37-5246-4DEA-8BE0-B88A77821231}"/>
              </a:ext>
            </a:extLst>
          </p:cNvPr>
          <p:cNvSpPr>
            <a:spLocks noGrp="1"/>
          </p:cNvSpPr>
          <p:nvPr>
            <p:ph sz="quarter" idx="27"/>
          </p:nvPr>
        </p:nvSpPr>
        <p:spPr>
          <a:xfrm>
            <a:off x="3512584" y="1828800"/>
            <a:ext cx="7765015"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1">
            <a:extLst>
              <a:ext uri="{FF2B5EF4-FFF2-40B4-BE49-F238E27FC236}">
                <a16:creationId xmlns:a16="http://schemas.microsoft.com/office/drawing/2014/main" id="{B48D420E-C1B0-4433-A106-FD5D1C914F6E}"/>
              </a:ext>
            </a:extLst>
          </p:cNvPr>
          <p:cNvSpPr>
            <a:spLocks noGrp="1"/>
          </p:cNvSpPr>
          <p:nvPr>
            <p:ph sz="quarter" idx="28"/>
          </p:nvPr>
        </p:nvSpPr>
        <p:spPr>
          <a:xfrm>
            <a:off x="902249" y="1828800"/>
            <a:ext cx="2449512"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00908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p:cSld name="Content Slide + 1/4/ + 1/4 left side text">
    <p:spTree>
      <p:nvGrpSpPr>
        <p:cNvPr id="1" name=""/>
        <p:cNvGrpSpPr/>
        <p:nvPr/>
      </p:nvGrpSpPr>
      <p:grpSpPr>
        <a:xfrm>
          <a:off x="0" y="0"/>
          <a:ext cx="0" cy="0"/>
          <a:chOff x="0" y="0"/>
          <a:chExt cx="0" cy="0"/>
        </a:xfrm>
      </p:grpSpPr>
      <p:sp>
        <p:nvSpPr>
          <p:cNvPr id="8" name="Content 3">
            <a:extLst>
              <a:ext uri="{FF2B5EF4-FFF2-40B4-BE49-F238E27FC236}">
                <a16:creationId xmlns:a16="http://schemas.microsoft.com/office/drawing/2014/main" id="{7C75A106-1480-4F35-BA41-AEB60965AECA}"/>
              </a:ext>
            </a:extLst>
          </p:cNvPr>
          <p:cNvSpPr>
            <a:spLocks noGrp="1"/>
          </p:cNvSpPr>
          <p:nvPr>
            <p:ph sz="quarter" idx="29"/>
          </p:nvPr>
        </p:nvSpPr>
        <p:spPr>
          <a:xfrm>
            <a:off x="7439535" y="1828800"/>
            <a:ext cx="38404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Content 2">
            <a:extLst>
              <a:ext uri="{FF2B5EF4-FFF2-40B4-BE49-F238E27FC236}">
                <a16:creationId xmlns:a16="http://schemas.microsoft.com/office/drawing/2014/main" id="{83805F37-5246-4DEA-8BE0-B88A77821231}"/>
              </a:ext>
            </a:extLst>
          </p:cNvPr>
          <p:cNvSpPr>
            <a:spLocks noGrp="1"/>
          </p:cNvSpPr>
          <p:nvPr>
            <p:ph sz="quarter" idx="27"/>
          </p:nvPr>
        </p:nvSpPr>
        <p:spPr>
          <a:xfrm>
            <a:off x="3475408" y="1828800"/>
            <a:ext cx="38404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1">
            <a:extLst>
              <a:ext uri="{FF2B5EF4-FFF2-40B4-BE49-F238E27FC236}">
                <a16:creationId xmlns:a16="http://schemas.microsoft.com/office/drawing/2014/main" id="{B48D420E-C1B0-4433-A106-FD5D1C914F6E}"/>
              </a:ext>
            </a:extLst>
          </p:cNvPr>
          <p:cNvSpPr>
            <a:spLocks noGrp="1"/>
          </p:cNvSpPr>
          <p:nvPr>
            <p:ph sz="quarter" idx="28"/>
          </p:nvPr>
        </p:nvSpPr>
        <p:spPr>
          <a:xfrm>
            <a:off x="902249" y="1828800"/>
            <a:ext cx="2449512"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65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p:cSld name="3 Columns - Equal Width (1/3 x3)">
    <p:spTree>
      <p:nvGrpSpPr>
        <p:cNvPr id="1" name=""/>
        <p:cNvGrpSpPr/>
        <p:nvPr/>
      </p:nvGrpSpPr>
      <p:grpSpPr>
        <a:xfrm>
          <a:off x="0" y="0"/>
          <a:ext cx="0" cy="0"/>
          <a:chOff x="0" y="0"/>
          <a:chExt cx="0" cy="0"/>
        </a:xfrm>
      </p:grpSpPr>
      <p:sp>
        <p:nvSpPr>
          <p:cNvPr id="6" name="Content 3">
            <a:extLst>
              <a:ext uri="{FF2B5EF4-FFF2-40B4-BE49-F238E27FC236}">
                <a16:creationId xmlns:a16="http://schemas.microsoft.com/office/drawing/2014/main" id="{538A8F8A-2B8D-4F4B-94C2-5C9D19EDFDF4}"/>
              </a:ext>
            </a:extLst>
          </p:cNvPr>
          <p:cNvSpPr>
            <a:spLocks noGrp="1"/>
          </p:cNvSpPr>
          <p:nvPr>
            <p:ph sz="quarter" idx="29"/>
          </p:nvPr>
        </p:nvSpPr>
        <p:spPr>
          <a:xfrm>
            <a:off x="7896311" y="1828800"/>
            <a:ext cx="33832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2">
            <a:extLst>
              <a:ext uri="{FF2B5EF4-FFF2-40B4-BE49-F238E27FC236}">
                <a16:creationId xmlns:a16="http://schemas.microsoft.com/office/drawing/2014/main" id="{5AFBA8B0-87D7-43BD-8CB9-42A040D8D35D}"/>
              </a:ext>
            </a:extLst>
          </p:cNvPr>
          <p:cNvSpPr>
            <a:spLocks noGrp="1"/>
          </p:cNvSpPr>
          <p:nvPr>
            <p:ph sz="quarter" idx="28"/>
          </p:nvPr>
        </p:nvSpPr>
        <p:spPr>
          <a:xfrm>
            <a:off x="4394200" y="1828800"/>
            <a:ext cx="33832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Content 1">
            <a:extLst>
              <a:ext uri="{FF2B5EF4-FFF2-40B4-BE49-F238E27FC236}">
                <a16:creationId xmlns:a16="http://schemas.microsoft.com/office/drawing/2014/main" id="{83805F37-5246-4DEA-8BE0-B88A77821231}"/>
              </a:ext>
            </a:extLst>
          </p:cNvPr>
          <p:cNvSpPr>
            <a:spLocks noGrp="1"/>
          </p:cNvSpPr>
          <p:nvPr>
            <p:ph sz="quarter" idx="27"/>
          </p:nvPr>
        </p:nvSpPr>
        <p:spPr>
          <a:xfrm>
            <a:off x="902249" y="1828800"/>
            <a:ext cx="33832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3" name="Title 1">
            <a:extLst>
              <a:ext uri="{FF2B5EF4-FFF2-40B4-BE49-F238E27FC236}">
                <a16:creationId xmlns:a16="http://schemas.microsoft.com/office/drawing/2014/main" id="{BA67F38E-47BB-4C2D-B1B7-284C5688E87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23256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p:cSld name="2 Columns - Equal Width (50% x 2) + 3rd Graph on Top">
    <p:spTree>
      <p:nvGrpSpPr>
        <p:cNvPr id="1" name=""/>
        <p:cNvGrpSpPr/>
        <p:nvPr/>
      </p:nvGrpSpPr>
      <p:grpSpPr>
        <a:xfrm>
          <a:off x="0" y="0"/>
          <a:ext cx="0" cy="0"/>
          <a:chOff x="0" y="0"/>
          <a:chExt cx="0" cy="0"/>
        </a:xfrm>
      </p:grpSpPr>
      <p:sp>
        <p:nvSpPr>
          <p:cNvPr id="5" name="Content 3">
            <a:extLst>
              <a:ext uri="{FF2B5EF4-FFF2-40B4-BE49-F238E27FC236}">
                <a16:creationId xmlns:a16="http://schemas.microsoft.com/office/drawing/2014/main" id="{5AFBA8B0-87D7-43BD-8CB9-42A040D8D35D}"/>
              </a:ext>
            </a:extLst>
          </p:cNvPr>
          <p:cNvSpPr>
            <a:spLocks noGrp="1"/>
          </p:cNvSpPr>
          <p:nvPr>
            <p:ph sz="quarter" idx="28"/>
          </p:nvPr>
        </p:nvSpPr>
        <p:spPr>
          <a:xfrm>
            <a:off x="6248400" y="2764265"/>
            <a:ext cx="5029200" cy="340793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Content 2">
            <a:extLst>
              <a:ext uri="{FF2B5EF4-FFF2-40B4-BE49-F238E27FC236}">
                <a16:creationId xmlns:a16="http://schemas.microsoft.com/office/drawing/2014/main" id="{83805F37-5246-4DEA-8BE0-B88A77821231}"/>
              </a:ext>
            </a:extLst>
          </p:cNvPr>
          <p:cNvSpPr>
            <a:spLocks noGrp="1"/>
          </p:cNvSpPr>
          <p:nvPr>
            <p:ph sz="quarter" idx="27"/>
          </p:nvPr>
        </p:nvSpPr>
        <p:spPr>
          <a:xfrm>
            <a:off x="902249" y="2764265"/>
            <a:ext cx="5029200" cy="340793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6" name="Content 1">
            <a:extLst>
              <a:ext uri="{FF2B5EF4-FFF2-40B4-BE49-F238E27FC236}">
                <a16:creationId xmlns:a16="http://schemas.microsoft.com/office/drawing/2014/main" id="{538A8F8A-2B8D-4F4B-94C2-5C9D19EDFDF4}"/>
              </a:ext>
            </a:extLst>
          </p:cNvPr>
          <p:cNvSpPr>
            <a:spLocks noGrp="1"/>
          </p:cNvSpPr>
          <p:nvPr>
            <p:ph sz="quarter" idx="29"/>
          </p:nvPr>
        </p:nvSpPr>
        <p:spPr>
          <a:xfrm>
            <a:off x="902249" y="1468120"/>
            <a:ext cx="10375351" cy="114299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87021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3" name="Content 1">
            <a:extLst>
              <a:ext uri="{FF2B5EF4-FFF2-40B4-BE49-F238E27FC236}">
                <a16:creationId xmlns:a16="http://schemas.microsoft.com/office/drawing/2014/main" id="{BF14E418-29D7-410A-8A5E-EBBDF18ADDA3}"/>
              </a:ext>
            </a:extLst>
          </p:cNvPr>
          <p:cNvSpPr>
            <a:spLocks noGrp="1"/>
          </p:cNvSpPr>
          <p:nvPr>
            <p:ph sz="quarter" idx="18" hasCustomPrompt="1"/>
          </p:nvPr>
        </p:nvSpPr>
        <p:spPr>
          <a:xfrm>
            <a:off x="902250" y="1503680"/>
            <a:ext cx="10375350" cy="4586402"/>
          </a:xfrm>
          <a:prstGeom prst="rect">
            <a:avLst/>
          </a:prstGeom>
        </p:spPr>
        <p:txBody>
          <a:bodyPr vert="horz" lIns="0" tIns="45720" rIns="0" bIns="45720" rtlCol="0" anchor="ctr" anchorCtr="1">
            <a:normAutofit/>
          </a:bodyPr>
          <a:lstStyle>
            <a:lvl1pPr>
              <a:defRPr lang="en-US" dirty="0"/>
            </a:lvl1pPr>
          </a:lstStyle>
          <a:p>
            <a:pPr lvl="1"/>
            <a:r>
              <a:rPr lang="en-US" dirty="0"/>
              <a:t>Agenda or content of the next section to be used here. </a:t>
            </a:r>
          </a:p>
          <a:p>
            <a:pPr lvl="1"/>
            <a:r>
              <a:rPr lang="en-US" dirty="0"/>
              <a:t>Agenda or content of the next section to be used here. </a:t>
            </a:r>
          </a:p>
          <a:p>
            <a:pPr lvl="1"/>
            <a:r>
              <a:rPr lang="en-US" dirty="0"/>
              <a:t>Agenda or content of the next section to be used here. </a:t>
            </a:r>
          </a:p>
        </p:txBody>
      </p:sp>
      <p:sp>
        <p:nvSpPr>
          <p:cNvPr id="2" name="Title 1">
            <a:extLst>
              <a:ext uri="{FF2B5EF4-FFF2-40B4-BE49-F238E27FC236}">
                <a16:creationId xmlns:a16="http://schemas.microsoft.com/office/drawing/2014/main" id="{2DE5C4CF-8F0F-4A87-940D-641D63C08FAC}"/>
              </a:ext>
            </a:extLst>
          </p:cNvPr>
          <p:cNvSpPr>
            <a:spLocks noGrp="1"/>
          </p:cNvSpPr>
          <p:nvPr>
            <p:ph type="title" hasCustomPrompt="1"/>
          </p:nvPr>
        </p:nvSpPr>
        <p:spPr/>
        <p:txBody>
          <a:bodyPr/>
          <a:lstStyle>
            <a:lvl1pPr>
              <a:defRPr/>
            </a:lvl1pPr>
          </a:lstStyle>
          <a:p>
            <a:pPr lvl="0"/>
            <a:r>
              <a:rPr lang="en-US"/>
              <a:t>Agenda</a:t>
            </a:r>
          </a:p>
        </p:txBody>
      </p:sp>
    </p:spTree>
    <p:extLst>
      <p:ext uri="{BB962C8B-B14F-4D97-AF65-F5344CB8AC3E}">
        <p14:creationId xmlns:p14="http://schemas.microsoft.com/office/powerpoint/2010/main" val="129041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Body">
    <p:spTree>
      <p:nvGrpSpPr>
        <p:cNvPr id="1" name=""/>
        <p:cNvGrpSpPr/>
        <p:nvPr/>
      </p:nvGrpSpPr>
      <p:grpSpPr>
        <a:xfrm>
          <a:off x="0" y="0"/>
          <a:ext cx="0" cy="0"/>
          <a:chOff x="0" y="0"/>
          <a:chExt cx="0" cy="0"/>
        </a:xfrm>
      </p:grpSpPr>
      <p:sp>
        <p:nvSpPr>
          <p:cNvPr id="3" name="Content 1"/>
          <p:cNvSpPr>
            <a:spLocks noGrp="1"/>
          </p:cNvSpPr>
          <p:nvPr>
            <p:ph idx="1"/>
          </p:nvPr>
        </p:nvSpPr>
        <p:spPr>
          <a:xfrm>
            <a:off x="902250" y="1595439"/>
            <a:ext cx="10375350" cy="4384756"/>
          </a:xfrm>
          <a:prstGeom prst="rect">
            <a:avLst/>
          </a:prstGeom>
        </p:spPr>
        <p:txBody>
          <a:bodyPr anchor="ctr"/>
          <a:lstStyle/>
          <a:p>
            <a:pPr lvl="0"/>
            <a:r>
              <a:rPr lang="en-US" dirty="0"/>
              <a:t>Click to edit Master text styles</a:t>
            </a:r>
          </a:p>
          <a:p>
            <a:pPr lvl="1"/>
            <a:r>
              <a:rPr lang="en-US" dirty="0"/>
              <a:t>Second level</a:t>
            </a:r>
          </a:p>
          <a:p>
            <a:pPr lvl="2"/>
            <a:r>
              <a:rPr lang="en-US" dirty="0"/>
              <a:t>Third level</a:t>
            </a:r>
          </a:p>
        </p:txBody>
      </p:sp>
      <p:sp>
        <p:nvSpPr>
          <p:cNvPr id="5" name="Title 1">
            <a:extLst>
              <a:ext uri="{FF2B5EF4-FFF2-40B4-BE49-F238E27FC236}">
                <a16:creationId xmlns:a16="http://schemas.microsoft.com/office/drawing/2014/main" id="{B18EE164-41EA-433E-943F-F6FC8BB4D97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5238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Slide + 1/4/ + 1/4 left side text">
    <p:spTree>
      <p:nvGrpSpPr>
        <p:cNvPr id="1" name=""/>
        <p:cNvGrpSpPr/>
        <p:nvPr/>
      </p:nvGrpSpPr>
      <p:grpSpPr>
        <a:xfrm>
          <a:off x="0" y="0"/>
          <a:ext cx="0" cy="0"/>
          <a:chOff x="0" y="0"/>
          <a:chExt cx="0" cy="0"/>
        </a:xfrm>
      </p:grpSpPr>
      <p:sp>
        <p:nvSpPr>
          <p:cNvPr id="8" name="Content 3">
            <a:extLst>
              <a:ext uri="{FF2B5EF4-FFF2-40B4-BE49-F238E27FC236}">
                <a16:creationId xmlns:a16="http://schemas.microsoft.com/office/drawing/2014/main" id="{7C75A106-1480-4F35-BA41-AEB60965AECA}"/>
              </a:ext>
            </a:extLst>
          </p:cNvPr>
          <p:cNvSpPr>
            <a:spLocks noGrp="1"/>
          </p:cNvSpPr>
          <p:nvPr>
            <p:ph sz="quarter" idx="29"/>
          </p:nvPr>
        </p:nvSpPr>
        <p:spPr>
          <a:xfrm>
            <a:off x="7439535" y="1828800"/>
            <a:ext cx="38404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Content 2">
            <a:extLst>
              <a:ext uri="{FF2B5EF4-FFF2-40B4-BE49-F238E27FC236}">
                <a16:creationId xmlns:a16="http://schemas.microsoft.com/office/drawing/2014/main" id="{83805F37-5246-4DEA-8BE0-B88A77821231}"/>
              </a:ext>
            </a:extLst>
          </p:cNvPr>
          <p:cNvSpPr>
            <a:spLocks noGrp="1"/>
          </p:cNvSpPr>
          <p:nvPr>
            <p:ph sz="quarter" idx="27"/>
          </p:nvPr>
        </p:nvSpPr>
        <p:spPr>
          <a:xfrm>
            <a:off x="3475408" y="1828800"/>
            <a:ext cx="38404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1">
            <a:extLst>
              <a:ext uri="{FF2B5EF4-FFF2-40B4-BE49-F238E27FC236}">
                <a16:creationId xmlns:a16="http://schemas.microsoft.com/office/drawing/2014/main" id="{B48D420E-C1B0-4433-A106-FD5D1C914F6E}"/>
              </a:ext>
            </a:extLst>
          </p:cNvPr>
          <p:cNvSpPr>
            <a:spLocks noGrp="1"/>
          </p:cNvSpPr>
          <p:nvPr>
            <p:ph sz="quarter" idx="28"/>
          </p:nvPr>
        </p:nvSpPr>
        <p:spPr>
          <a:xfrm>
            <a:off x="902249" y="1828800"/>
            <a:ext cx="2449512"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930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Agenda - 5 Point">
    <p:spTree>
      <p:nvGrpSpPr>
        <p:cNvPr id="1" name=""/>
        <p:cNvGrpSpPr/>
        <p:nvPr/>
      </p:nvGrpSpPr>
      <p:grpSpPr>
        <a:xfrm>
          <a:off x="0" y="0"/>
          <a:ext cx="0" cy="0"/>
          <a:chOff x="0" y="0"/>
          <a:chExt cx="0" cy="0"/>
        </a:xfrm>
      </p:grpSpPr>
      <p:sp>
        <p:nvSpPr>
          <p:cNvPr id="26" name="Content 5">
            <a:extLst>
              <a:ext uri="{FF2B5EF4-FFF2-40B4-BE49-F238E27FC236}">
                <a16:creationId xmlns:a16="http://schemas.microsoft.com/office/drawing/2014/main" id="{EC3E6C3B-3A9D-47C7-993B-E6E865F0759A}"/>
              </a:ext>
            </a:extLst>
          </p:cNvPr>
          <p:cNvSpPr>
            <a:spLocks noGrp="1"/>
          </p:cNvSpPr>
          <p:nvPr>
            <p:ph sz="quarter" idx="19" hasCustomPrompt="1"/>
          </p:nvPr>
        </p:nvSpPr>
        <p:spPr>
          <a:xfrm>
            <a:off x="9550400" y="3631855"/>
            <a:ext cx="1727200" cy="1168400"/>
          </a:xfrm>
          <a:prstGeom prst="rect">
            <a:avLst/>
          </a:prstGeom>
        </p:spPr>
        <p:txBody>
          <a:bodyPr/>
          <a:lstStyle>
            <a:lvl1pPr>
              <a:defRPr/>
            </a:lvl1pPr>
          </a:lstStyle>
          <a:p>
            <a:pPr lvl="0"/>
            <a:r>
              <a:rPr lang="en-US" dirty="0"/>
              <a:t>Agenda 5</a:t>
            </a:r>
          </a:p>
        </p:txBody>
      </p:sp>
      <p:sp>
        <p:nvSpPr>
          <p:cNvPr id="25" name="Picture Placeholder 5">
            <a:extLst>
              <a:ext uri="{FF2B5EF4-FFF2-40B4-BE49-F238E27FC236}">
                <a16:creationId xmlns:a16="http://schemas.microsoft.com/office/drawing/2014/main" id="{2A69D0C1-8CBD-455A-A5F1-19D23FABFF56}"/>
              </a:ext>
            </a:extLst>
          </p:cNvPr>
          <p:cNvSpPr>
            <a:spLocks noGrp="1"/>
          </p:cNvSpPr>
          <p:nvPr>
            <p:ph type="pic" sz="quarter" idx="18" hasCustomPrompt="1"/>
          </p:nvPr>
        </p:nvSpPr>
        <p:spPr>
          <a:xfrm>
            <a:off x="9550400" y="2676180"/>
            <a:ext cx="1727200" cy="955675"/>
          </a:xfrm>
          <a:prstGeom prst="rect">
            <a:avLst/>
          </a:prstGeom>
          <a:solidFill>
            <a:schemeClr val="bg2"/>
          </a:solidFill>
        </p:spPr>
        <p:txBody>
          <a:bodyPr/>
          <a:lstStyle>
            <a:lvl1pPr marL="0" indent="0" algn="ctr">
              <a:buNone/>
              <a:defRPr>
                <a:solidFill>
                  <a:schemeClr val="tx1"/>
                </a:solidFill>
              </a:defRPr>
            </a:lvl1pPr>
          </a:lstStyle>
          <a:p>
            <a:r>
              <a:rPr lang="en-US" dirty="0"/>
              <a:t>Pic 5</a:t>
            </a:r>
          </a:p>
        </p:txBody>
      </p:sp>
      <p:sp>
        <p:nvSpPr>
          <p:cNvPr id="24" name="Content 4">
            <a:extLst>
              <a:ext uri="{FF2B5EF4-FFF2-40B4-BE49-F238E27FC236}">
                <a16:creationId xmlns:a16="http://schemas.microsoft.com/office/drawing/2014/main" id="{B2F12281-B86A-4754-8E20-288003BAB29D}"/>
              </a:ext>
            </a:extLst>
          </p:cNvPr>
          <p:cNvSpPr>
            <a:spLocks noGrp="1"/>
          </p:cNvSpPr>
          <p:nvPr>
            <p:ph sz="quarter" idx="17" hasCustomPrompt="1"/>
          </p:nvPr>
        </p:nvSpPr>
        <p:spPr>
          <a:xfrm>
            <a:off x="7388363" y="3631855"/>
            <a:ext cx="1727200" cy="1168400"/>
          </a:xfrm>
          <a:prstGeom prst="rect">
            <a:avLst/>
          </a:prstGeom>
        </p:spPr>
        <p:txBody>
          <a:bodyPr/>
          <a:lstStyle>
            <a:lvl1pPr>
              <a:defRPr/>
            </a:lvl1pPr>
          </a:lstStyle>
          <a:p>
            <a:pPr lvl="0"/>
            <a:r>
              <a:rPr lang="en-US" dirty="0"/>
              <a:t>Agenda 4</a:t>
            </a:r>
          </a:p>
        </p:txBody>
      </p:sp>
      <p:sp>
        <p:nvSpPr>
          <p:cNvPr id="23" name="Picture Placeholder 4">
            <a:extLst>
              <a:ext uri="{FF2B5EF4-FFF2-40B4-BE49-F238E27FC236}">
                <a16:creationId xmlns:a16="http://schemas.microsoft.com/office/drawing/2014/main" id="{649EF222-FC91-4E02-BFE9-AAF1D105ECB2}"/>
              </a:ext>
            </a:extLst>
          </p:cNvPr>
          <p:cNvSpPr>
            <a:spLocks noGrp="1"/>
          </p:cNvSpPr>
          <p:nvPr>
            <p:ph type="pic" sz="quarter" idx="16" hasCustomPrompt="1"/>
          </p:nvPr>
        </p:nvSpPr>
        <p:spPr>
          <a:xfrm>
            <a:off x="7388363" y="2676180"/>
            <a:ext cx="1727200" cy="955675"/>
          </a:xfrm>
          <a:prstGeom prst="rect">
            <a:avLst/>
          </a:prstGeom>
          <a:solidFill>
            <a:schemeClr val="bg2"/>
          </a:solidFill>
        </p:spPr>
        <p:txBody>
          <a:bodyPr/>
          <a:lstStyle>
            <a:lvl1pPr marL="0" indent="0" algn="ctr">
              <a:buNone/>
              <a:defRPr>
                <a:solidFill>
                  <a:schemeClr val="tx1"/>
                </a:solidFill>
              </a:defRPr>
            </a:lvl1pPr>
          </a:lstStyle>
          <a:p>
            <a:r>
              <a:rPr lang="en-US" dirty="0"/>
              <a:t>Pic 4</a:t>
            </a:r>
          </a:p>
        </p:txBody>
      </p:sp>
      <p:sp>
        <p:nvSpPr>
          <p:cNvPr id="22" name="Content 3">
            <a:extLst>
              <a:ext uri="{FF2B5EF4-FFF2-40B4-BE49-F238E27FC236}">
                <a16:creationId xmlns:a16="http://schemas.microsoft.com/office/drawing/2014/main" id="{A4C0BD1D-ABA9-4E7A-99B9-E7F604FECD0B}"/>
              </a:ext>
            </a:extLst>
          </p:cNvPr>
          <p:cNvSpPr>
            <a:spLocks noGrp="1"/>
          </p:cNvSpPr>
          <p:nvPr>
            <p:ph sz="quarter" idx="15" hasCustomPrompt="1"/>
          </p:nvPr>
        </p:nvSpPr>
        <p:spPr>
          <a:xfrm>
            <a:off x="5226325" y="3631855"/>
            <a:ext cx="1727200" cy="1168400"/>
          </a:xfrm>
          <a:prstGeom prst="rect">
            <a:avLst/>
          </a:prstGeom>
        </p:spPr>
        <p:txBody>
          <a:bodyPr/>
          <a:lstStyle>
            <a:lvl1pPr>
              <a:defRPr/>
            </a:lvl1pPr>
          </a:lstStyle>
          <a:p>
            <a:pPr lvl="0"/>
            <a:r>
              <a:rPr lang="en-US" dirty="0"/>
              <a:t>Agenda 3</a:t>
            </a:r>
          </a:p>
        </p:txBody>
      </p:sp>
      <p:sp>
        <p:nvSpPr>
          <p:cNvPr id="21" name="Picture Placeholder 3">
            <a:extLst>
              <a:ext uri="{FF2B5EF4-FFF2-40B4-BE49-F238E27FC236}">
                <a16:creationId xmlns:a16="http://schemas.microsoft.com/office/drawing/2014/main" id="{DC18FC98-5DCD-427E-9558-DA43B9CF40D2}"/>
              </a:ext>
            </a:extLst>
          </p:cNvPr>
          <p:cNvSpPr>
            <a:spLocks noGrp="1"/>
          </p:cNvSpPr>
          <p:nvPr>
            <p:ph type="pic" sz="quarter" idx="14" hasCustomPrompt="1"/>
          </p:nvPr>
        </p:nvSpPr>
        <p:spPr>
          <a:xfrm>
            <a:off x="5226325" y="2676180"/>
            <a:ext cx="1727200" cy="955675"/>
          </a:xfrm>
          <a:prstGeom prst="rect">
            <a:avLst/>
          </a:prstGeom>
          <a:solidFill>
            <a:schemeClr val="bg2"/>
          </a:solidFill>
        </p:spPr>
        <p:txBody>
          <a:bodyPr/>
          <a:lstStyle>
            <a:lvl1pPr marL="0" indent="0" algn="ctr">
              <a:buNone/>
              <a:defRPr>
                <a:solidFill>
                  <a:schemeClr val="tx1"/>
                </a:solidFill>
              </a:defRPr>
            </a:lvl1pPr>
          </a:lstStyle>
          <a:p>
            <a:r>
              <a:rPr lang="en-US" dirty="0"/>
              <a:t>Pic 3</a:t>
            </a:r>
          </a:p>
        </p:txBody>
      </p:sp>
      <p:sp>
        <p:nvSpPr>
          <p:cNvPr id="20" name="Content 2">
            <a:extLst>
              <a:ext uri="{FF2B5EF4-FFF2-40B4-BE49-F238E27FC236}">
                <a16:creationId xmlns:a16="http://schemas.microsoft.com/office/drawing/2014/main" id="{0279BA7B-757F-4B1F-BDAE-D5DAAC9A927D}"/>
              </a:ext>
            </a:extLst>
          </p:cNvPr>
          <p:cNvSpPr>
            <a:spLocks noGrp="1"/>
          </p:cNvSpPr>
          <p:nvPr>
            <p:ph sz="quarter" idx="13" hasCustomPrompt="1"/>
          </p:nvPr>
        </p:nvSpPr>
        <p:spPr>
          <a:xfrm>
            <a:off x="3064286" y="3631855"/>
            <a:ext cx="1727200" cy="1168400"/>
          </a:xfrm>
          <a:prstGeom prst="rect">
            <a:avLst/>
          </a:prstGeom>
        </p:spPr>
        <p:txBody>
          <a:bodyPr/>
          <a:lstStyle>
            <a:lvl1pPr>
              <a:defRPr/>
            </a:lvl1pPr>
          </a:lstStyle>
          <a:p>
            <a:pPr lvl="0"/>
            <a:r>
              <a:rPr lang="en-US" dirty="0"/>
              <a:t>Agenda 2</a:t>
            </a:r>
          </a:p>
        </p:txBody>
      </p:sp>
      <p:sp>
        <p:nvSpPr>
          <p:cNvPr id="19" name="Picture Placeholder 2">
            <a:extLst>
              <a:ext uri="{FF2B5EF4-FFF2-40B4-BE49-F238E27FC236}">
                <a16:creationId xmlns:a16="http://schemas.microsoft.com/office/drawing/2014/main" id="{928088F4-BCCF-4E6C-A01E-CEB32338E72E}"/>
              </a:ext>
            </a:extLst>
          </p:cNvPr>
          <p:cNvSpPr>
            <a:spLocks noGrp="1"/>
          </p:cNvSpPr>
          <p:nvPr>
            <p:ph type="pic" sz="quarter" idx="12" hasCustomPrompt="1"/>
          </p:nvPr>
        </p:nvSpPr>
        <p:spPr>
          <a:xfrm>
            <a:off x="3064287" y="2676180"/>
            <a:ext cx="1727200" cy="955675"/>
          </a:xfrm>
          <a:prstGeom prst="rect">
            <a:avLst/>
          </a:prstGeom>
          <a:solidFill>
            <a:schemeClr val="bg2"/>
          </a:solidFill>
        </p:spPr>
        <p:txBody>
          <a:bodyPr/>
          <a:lstStyle>
            <a:lvl1pPr marL="0" indent="0" algn="ctr">
              <a:buNone/>
              <a:defRPr>
                <a:solidFill>
                  <a:schemeClr val="tx1"/>
                </a:solidFill>
              </a:defRPr>
            </a:lvl1pPr>
          </a:lstStyle>
          <a:p>
            <a:r>
              <a:rPr lang="en-US" dirty="0"/>
              <a:t>Pic 2</a:t>
            </a:r>
          </a:p>
        </p:txBody>
      </p:sp>
      <p:sp>
        <p:nvSpPr>
          <p:cNvPr id="4" name="Content 1">
            <a:extLst>
              <a:ext uri="{FF2B5EF4-FFF2-40B4-BE49-F238E27FC236}">
                <a16:creationId xmlns:a16="http://schemas.microsoft.com/office/drawing/2014/main" id="{55AEF0B8-1734-4DB0-8815-4CC9FB516B26}"/>
              </a:ext>
            </a:extLst>
          </p:cNvPr>
          <p:cNvSpPr>
            <a:spLocks noGrp="1"/>
          </p:cNvSpPr>
          <p:nvPr>
            <p:ph sz="quarter" idx="11" hasCustomPrompt="1"/>
          </p:nvPr>
        </p:nvSpPr>
        <p:spPr>
          <a:xfrm>
            <a:off x="902249" y="3631855"/>
            <a:ext cx="1727200" cy="1168400"/>
          </a:xfrm>
          <a:prstGeom prst="rect">
            <a:avLst/>
          </a:prstGeom>
        </p:spPr>
        <p:txBody>
          <a:bodyPr/>
          <a:lstStyle>
            <a:lvl1pPr>
              <a:defRPr/>
            </a:lvl1pPr>
          </a:lstStyle>
          <a:p>
            <a:pPr lvl="0"/>
            <a:r>
              <a:rPr lang="en-US" dirty="0"/>
              <a:t>Agenda 1</a:t>
            </a:r>
          </a:p>
        </p:txBody>
      </p:sp>
      <p:sp>
        <p:nvSpPr>
          <p:cNvPr id="6" name="Picture Placeholder 1">
            <a:extLst>
              <a:ext uri="{FF2B5EF4-FFF2-40B4-BE49-F238E27FC236}">
                <a16:creationId xmlns:a16="http://schemas.microsoft.com/office/drawing/2014/main" id="{0756DC4B-D7F4-4025-B112-985EE32FAD11}"/>
              </a:ext>
            </a:extLst>
          </p:cNvPr>
          <p:cNvSpPr>
            <a:spLocks noGrp="1"/>
          </p:cNvSpPr>
          <p:nvPr>
            <p:ph type="pic" sz="quarter" idx="10" hasCustomPrompt="1"/>
          </p:nvPr>
        </p:nvSpPr>
        <p:spPr>
          <a:xfrm>
            <a:off x="902249" y="2676180"/>
            <a:ext cx="1727200" cy="955675"/>
          </a:xfrm>
          <a:prstGeom prst="rect">
            <a:avLst/>
          </a:prstGeom>
          <a:solidFill>
            <a:schemeClr val="bg2"/>
          </a:solidFill>
        </p:spPr>
        <p:txBody>
          <a:bodyPr/>
          <a:lstStyle>
            <a:lvl1pPr marL="0" indent="0" algn="ctr">
              <a:buNone/>
              <a:defRPr>
                <a:solidFill>
                  <a:schemeClr val="tx1"/>
                </a:solidFill>
              </a:defRPr>
            </a:lvl1pPr>
          </a:lstStyle>
          <a:p>
            <a:r>
              <a:rPr lang="en-US" dirty="0"/>
              <a:t>Pic 1</a:t>
            </a:r>
          </a:p>
        </p:txBody>
      </p:sp>
      <p:sp>
        <p:nvSpPr>
          <p:cNvPr id="2" name="Title 1">
            <a:extLst>
              <a:ext uri="{FF2B5EF4-FFF2-40B4-BE49-F238E27FC236}">
                <a16:creationId xmlns:a16="http://schemas.microsoft.com/office/drawing/2014/main" id="{2DE5C4CF-8F0F-4A87-940D-641D63C08FAC}"/>
              </a:ext>
            </a:extLst>
          </p:cNvPr>
          <p:cNvSpPr>
            <a:spLocks noGrp="1"/>
          </p:cNvSpPr>
          <p:nvPr>
            <p:ph type="title" hasCustomPrompt="1"/>
          </p:nvPr>
        </p:nvSpPr>
        <p:spPr/>
        <p:txBody>
          <a:bodyPr/>
          <a:lstStyle>
            <a:lvl1pPr>
              <a:defRPr/>
            </a:lvl1pPr>
          </a:lstStyle>
          <a:p>
            <a:pPr lvl="0"/>
            <a:r>
              <a:rPr lang="en-US" dirty="0"/>
              <a:t>Agenda</a:t>
            </a:r>
          </a:p>
        </p:txBody>
      </p:sp>
    </p:spTree>
    <p:extLst>
      <p:ext uri="{BB962C8B-B14F-4D97-AF65-F5344CB8AC3E}">
        <p14:creationId xmlns:p14="http://schemas.microsoft.com/office/powerpoint/2010/main" val="425983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Agenda - 6 Point">
    <p:spTree>
      <p:nvGrpSpPr>
        <p:cNvPr id="1" name=""/>
        <p:cNvGrpSpPr/>
        <p:nvPr/>
      </p:nvGrpSpPr>
      <p:grpSpPr>
        <a:xfrm>
          <a:off x="0" y="0"/>
          <a:ext cx="0" cy="0"/>
          <a:chOff x="0" y="0"/>
          <a:chExt cx="0" cy="0"/>
        </a:xfrm>
      </p:grpSpPr>
      <p:sp>
        <p:nvSpPr>
          <p:cNvPr id="14" name="Content 6">
            <a:extLst>
              <a:ext uri="{FF2B5EF4-FFF2-40B4-BE49-F238E27FC236}">
                <a16:creationId xmlns:a16="http://schemas.microsoft.com/office/drawing/2014/main" id="{EF8F8B4A-3806-4433-A615-DBDA2458956A}"/>
              </a:ext>
            </a:extLst>
          </p:cNvPr>
          <p:cNvSpPr>
            <a:spLocks noGrp="1"/>
          </p:cNvSpPr>
          <p:nvPr>
            <p:ph sz="quarter" idx="21" hasCustomPrompt="1"/>
          </p:nvPr>
        </p:nvSpPr>
        <p:spPr>
          <a:xfrm>
            <a:off x="9753600" y="3631855"/>
            <a:ext cx="1524000" cy="1168400"/>
          </a:xfrm>
          <a:prstGeom prst="rect">
            <a:avLst/>
          </a:prstGeom>
        </p:spPr>
        <p:txBody>
          <a:bodyPr/>
          <a:lstStyle>
            <a:lvl1pPr>
              <a:defRPr/>
            </a:lvl1pPr>
          </a:lstStyle>
          <a:p>
            <a:pPr lvl="0"/>
            <a:r>
              <a:rPr lang="en-US" dirty="0"/>
              <a:t>Agenda 6</a:t>
            </a:r>
          </a:p>
        </p:txBody>
      </p:sp>
      <p:sp>
        <p:nvSpPr>
          <p:cNvPr id="13" name="Picture Placeholder 6">
            <a:extLst>
              <a:ext uri="{FF2B5EF4-FFF2-40B4-BE49-F238E27FC236}">
                <a16:creationId xmlns:a16="http://schemas.microsoft.com/office/drawing/2014/main" id="{6162B50E-E3F9-431B-9B1B-9013B3F8F9A0}"/>
              </a:ext>
            </a:extLst>
          </p:cNvPr>
          <p:cNvSpPr>
            <a:spLocks noGrp="1"/>
          </p:cNvSpPr>
          <p:nvPr>
            <p:ph type="pic" sz="quarter" idx="20" hasCustomPrompt="1"/>
          </p:nvPr>
        </p:nvSpPr>
        <p:spPr>
          <a:xfrm>
            <a:off x="9753600" y="2676180"/>
            <a:ext cx="1524000" cy="955675"/>
          </a:xfrm>
          <a:prstGeom prst="rect">
            <a:avLst/>
          </a:prstGeom>
          <a:solidFill>
            <a:schemeClr val="bg2"/>
          </a:solidFill>
        </p:spPr>
        <p:txBody>
          <a:bodyPr/>
          <a:lstStyle>
            <a:lvl1pPr marL="0" indent="0" algn="ctr">
              <a:buNone/>
              <a:defRPr>
                <a:solidFill>
                  <a:schemeClr val="tx1"/>
                </a:solidFill>
              </a:defRPr>
            </a:lvl1pPr>
          </a:lstStyle>
          <a:p>
            <a:r>
              <a:rPr lang="en-US" dirty="0"/>
              <a:t>Pic 6</a:t>
            </a:r>
          </a:p>
        </p:txBody>
      </p:sp>
      <p:sp>
        <p:nvSpPr>
          <p:cNvPr id="26" name="Content 5">
            <a:extLst>
              <a:ext uri="{FF2B5EF4-FFF2-40B4-BE49-F238E27FC236}">
                <a16:creationId xmlns:a16="http://schemas.microsoft.com/office/drawing/2014/main" id="{EC3E6C3B-3A9D-47C7-993B-E6E865F0759A}"/>
              </a:ext>
            </a:extLst>
          </p:cNvPr>
          <p:cNvSpPr>
            <a:spLocks noGrp="1"/>
          </p:cNvSpPr>
          <p:nvPr>
            <p:ph sz="quarter" idx="19" hasCustomPrompt="1"/>
          </p:nvPr>
        </p:nvSpPr>
        <p:spPr>
          <a:xfrm>
            <a:off x="7983329" y="3631855"/>
            <a:ext cx="1524000" cy="1168400"/>
          </a:xfrm>
          <a:prstGeom prst="rect">
            <a:avLst/>
          </a:prstGeom>
        </p:spPr>
        <p:txBody>
          <a:bodyPr/>
          <a:lstStyle>
            <a:lvl1pPr>
              <a:defRPr/>
            </a:lvl1pPr>
          </a:lstStyle>
          <a:p>
            <a:pPr lvl="0"/>
            <a:r>
              <a:rPr lang="en-US" dirty="0"/>
              <a:t>Agenda 5</a:t>
            </a:r>
          </a:p>
        </p:txBody>
      </p:sp>
      <p:sp>
        <p:nvSpPr>
          <p:cNvPr id="25" name="Picture Placeholder 5">
            <a:extLst>
              <a:ext uri="{FF2B5EF4-FFF2-40B4-BE49-F238E27FC236}">
                <a16:creationId xmlns:a16="http://schemas.microsoft.com/office/drawing/2014/main" id="{2A69D0C1-8CBD-455A-A5F1-19D23FABFF56}"/>
              </a:ext>
            </a:extLst>
          </p:cNvPr>
          <p:cNvSpPr>
            <a:spLocks noGrp="1"/>
          </p:cNvSpPr>
          <p:nvPr>
            <p:ph type="pic" sz="quarter" idx="18" hasCustomPrompt="1"/>
          </p:nvPr>
        </p:nvSpPr>
        <p:spPr>
          <a:xfrm>
            <a:off x="7983329" y="2676180"/>
            <a:ext cx="1524000" cy="955675"/>
          </a:xfrm>
          <a:prstGeom prst="rect">
            <a:avLst/>
          </a:prstGeom>
          <a:solidFill>
            <a:schemeClr val="bg2"/>
          </a:solidFill>
        </p:spPr>
        <p:txBody>
          <a:bodyPr/>
          <a:lstStyle>
            <a:lvl1pPr marL="0" indent="0" algn="ctr">
              <a:buNone/>
              <a:defRPr>
                <a:solidFill>
                  <a:schemeClr val="tx1"/>
                </a:solidFill>
              </a:defRPr>
            </a:lvl1pPr>
          </a:lstStyle>
          <a:p>
            <a:r>
              <a:rPr lang="en-US" dirty="0"/>
              <a:t>Pic 5</a:t>
            </a:r>
          </a:p>
        </p:txBody>
      </p:sp>
      <p:sp>
        <p:nvSpPr>
          <p:cNvPr id="24" name="Content 4">
            <a:extLst>
              <a:ext uri="{FF2B5EF4-FFF2-40B4-BE49-F238E27FC236}">
                <a16:creationId xmlns:a16="http://schemas.microsoft.com/office/drawing/2014/main" id="{B2F12281-B86A-4754-8E20-288003BAB29D}"/>
              </a:ext>
            </a:extLst>
          </p:cNvPr>
          <p:cNvSpPr>
            <a:spLocks noGrp="1"/>
          </p:cNvSpPr>
          <p:nvPr>
            <p:ph sz="quarter" idx="17" hasCustomPrompt="1"/>
          </p:nvPr>
        </p:nvSpPr>
        <p:spPr>
          <a:xfrm>
            <a:off x="6213059" y="3631855"/>
            <a:ext cx="1524000" cy="1168400"/>
          </a:xfrm>
          <a:prstGeom prst="rect">
            <a:avLst/>
          </a:prstGeom>
        </p:spPr>
        <p:txBody>
          <a:bodyPr/>
          <a:lstStyle>
            <a:lvl1pPr>
              <a:defRPr/>
            </a:lvl1pPr>
          </a:lstStyle>
          <a:p>
            <a:pPr lvl="0"/>
            <a:r>
              <a:rPr lang="en-US" dirty="0"/>
              <a:t>Agenda 4</a:t>
            </a:r>
          </a:p>
        </p:txBody>
      </p:sp>
      <p:sp>
        <p:nvSpPr>
          <p:cNvPr id="23" name="Picture Placeholder 4">
            <a:extLst>
              <a:ext uri="{FF2B5EF4-FFF2-40B4-BE49-F238E27FC236}">
                <a16:creationId xmlns:a16="http://schemas.microsoft.com/office/drawing/2014/main" id="{649EF222-FC91-4E02-BFE9-AAF1D105ECB2}"/>
              </a:ext>
            </a:extLst>
          </p:cNvPr>
          <p:cNvSpPr>
            <a:spLocks noGrp="1"/>
          </p:cNvSpPr>
          <p:nvPr>
            <p:ph type="pic" sz="quarter" idx="16" hasCustomPrompt="1"/>
          </p:nvPr>
        </p:nvSpPr>
        <p:spPr>
          <a:xfrm>
            <a:off x="6213059" y="2676180"/>
            <a:ext cx="1524000" cy="955675"/>
          </a:xfrm>
          <a:prstGeom prst="rect">
            <a:avLst/>
          </a:prstGeom>
          <a:solidFill>
            <a:schemeClr val="bg2"/>
          </a:solidFill>
        </p:spPr>
        <p:txBody>
          <a:bodyPr/>
          <a:lstStyle>
            <a:lvl1pPr marL="0" indent="0" algn="ctr">
              <a:buNone/>
              <a:defRPr>
                <a:solidFill>
                  <a:schemeClr val="tx1"/>
                </a:solidFill>
              </a:defRPr>
            </a:lvl1pPr>
          </a:lstStyle>
          <a:p>
            <a:r>
              <a:rPr lang="en-US" dirty="0"/>
              <a:t>Pic 4</a:t>
            </a:r>
          </a:p>
        </p:txBody>
      </p:sp>
      <p:sp>
        <p:nvSpPr>
          <p:cNvPr id="22" name="Content 3">
            <a:extLst>
              <a:ext uri="{FF2B5EF4-FFF2-40B4-BE49-F238E27FC236}">
                <a16:creationId xmlns:a16="http://schemas.microsoft.com/office/drawing/2014/main" id="{A4C0BD1D-ABA9-4E7A-99B9-E7F604FECD0B}"/>
              </a:ext>
            </a:extLst>
          </p:cNvPr>
          <p:cNvSpPr>
            <a:spLocks noGrp="1"/>
          </p:cNvSpPr>
          <p:nvPr>
            <p:ph sz="quarter" idx="15" hasCustomPrompt="1"/>
          </p:nvPr>
        </p:nvSpPr>
        <p:spPr>
          <a:xfrm>
            <a:off x="4442789" y="3631855"/>
            <a:ext cx="1524000" cy="1168400"/>
          </a:xfrm>
          <a:prstGeom prst="rect">
            <a:avLst/>
          </a:prstGeom>
        </p:spPr>
        <p:txBody>
          <a:bodyPr/>
          <a:lstStyle>
            <a:lvl1pPr>
              <a:defRPr/>
            </a:lvl1pPr>
          </a:lstStyle>
          <a:p>
            <a:pPr lvl="0"/>
            <a:r>
              <a:rPr lang="en-US" dirty="0"/>
              <a:t>Agenda 3</a:t>
            </a:r>
          </a:p>
        </p:txBody>
      </p:sp>
      <p:sp>
        <p:nvSpPr>
          <p:cNvPr id="21" name="Picture Placeholder 3">
            <a:extLst>
              <a:ext uri="{FF2B5EF4-FFF2-40B4-BE49-F238E27FC236}">
                <a16:creationId xmlns:a16="http://schemas.microsoft.com/office/drawing/2014/main" id="{DC18FC98-5DCD-427E-9558-DA43B9CF40D2}"/>
              </a:ext>
            </a:extLst>
          </p:cNvPr>
          <p:cNvSpPr>
            <a:spLocks noGrp="1"/>
          </p:cNvSpPr>
          <p:nvPr>
            <p:ph type="pic" sz="quarter" idx="14" hasCustomPrompt="1"/>
          </p:nvPr>
        </p:nvSpPr>
        <p:spPr>
          <a:xfrm>
            <a:off x="4442789" y="2676180"/>
            <a:ext cx="1524000" cy="955675"/>
          </a:xfrm>
          <a:prstGeom prst="rect">
            <a:avLst/>
          </a:prstGeom>
          <a:solidFill>
            <a:schemeClr val="bg2"/>
          </a:solidFill>
        </p:spPr>
        <p:txBody>
          <a:bodyPr/>
          <a:lstStyle>
            <a:lvl1pPr marL="0" indent="0" algn="ctr">
              <a:buNone/>
              <a:defRPr>
                <a:solidFill>
                  <a:schemeClr val="tx1"/>
                </a:solidFill>
              </a:defRPr>
            </a:lvl1pPr>
          </a:lstStyle>
          <a:p>
            <a:r>
              <a:rPr lang="en-US" dirty="0"/>
              <a:t>Pic 3</a:t>
            </a:r>
          </a:p>
        </p:txBody>
      </p:sp>
      <p:sp>
        <p:nvSpPr>
          <p:cNvPr id="20" name="Content 2">
            <a:extLst>
              <a:ext uri="{FF2B5EF4-FFF2-40B4-BE49-F238E27FC236}">
                <a16:creationId xmlns:a16="http://schemas.microsoft.com/office/drawing/2014/main" id="{0279BA7B-757F-4B1F-BDAE-D5DAAC9A927D}"/>
              </a:ext>
            </a:extLst>
          </p:cNvPr>
          <p:cNvSpPr>
            <a:spLocks noGrp="1"/>
          </p:cNvSpPr>
          <p:nvPr>
            <p:ph sz="quarter" idx="13" hasCustomPrompt="1"/>
          </p:nvPr>
        </p:nvSpPr>
        <p:spPr>
          <a:xfrm>
            <a:off x="2672519" y="3631855"/>
            <a:ext cx="1524000" cy="1168400"/>
          </a:xfrm>
          <a:prstGeom prst="rect">
            <a:avLst/>
          </a:prstGeom>
        </p:spPr>
        <p:txBody>
          <a:bodyPr/>
          <a:lstStyle>
            <a:lvl1pPr>
              <a:defRPr/>
            </a:lvl1pPr>
          </a:lstStyle>
          <a:p>
            <a:pPr lvl="0"/>
            <a:r>
              <a:rPr lang="en-US" dirty="0"/>
              <a:t>Agenda 2</a:t>
            </a:r>
          </a:p>
        </p:txBody>
      </p:sp>
      <p:sp>
        <p:nvSpPr>
          <p:cNvPr id="19" name="Picture Placeholder 2">
            <a:extLst>
              <a:ext uri="{FF2B5EF4-FFF2-40B4-BE49-F238E27FC236}">
                <a16:creationId xmlns:a16="http://schemas.microsoft.com/office/drawing/2014/main" id="{928088F4-BCCF-4E6C-A01E-CEB32338E72E}"/>
              </a:ext>
            </a:extLst>
          </p:cNvPr>
          <p:cNvSpPr>
            <a:spLocks noGrp="1"/>
          </p:cNvSpPr>
          <p:nvPr>
            <p:ph type="pic" sz="quarter" idx="12" hasCustomPrompt="1"/>
          </p:nvPr>
        </p:nvSpPr>
        <p:spPr>
          <a:xfrm>
            <a:off x="2672519" y="2676180"/>
            <a:ext cx="1524000" cy="955675"/>
          </a:xfrm>
          <a:prstGeom prst="rect">
            <a:avLst/>
          </a:prstGeom>
          <a:solidFill>
            <a:schemeClr val="bg2"/>
          </a:solidFill>
        </p:spPr>
        <p:txBody>
          <a:bodyPr/>
          <a:lstStyle>
            <a:lvl1pPr marL="0" indent="0" algn="ctr">
              <a:buNone/>
              <a:defRPr>
                <a:solidFill>
                  <a:schemeClr val="tx1"/>
                </a:solidFill>
              </a:defRPr>
            </a:lvl1pPr>
          </a:lstStyle>
          <a:p>
            <a:r>
              <a:rPr lang="en-US" dirty="0"/>
              <a:t>Pic 2</a:t>
            </a:r>
          </a:p>
        </p:txBody>
      </p:sp>
      <p:sp>
        <p:nvSpPr>
          <p:cNvPr id="4" name="Content 1">
            <a:extLst>
              <a:ext uri="{FF2B5EF4-FFF2-40B4-BE49-F238E27FC236}">
                <a16:creationId xmlns:a16="http://schemas.microsoft.com/office/drawing/2014/main" id="{55AEF0B8-1734-4DB0-8815-4CC9FB516B26}"/>
              </a:ext>
            </a:extLst>
          </p:cNvPr>
          <p:cNvSpPr>
            <a:spLocks noGrp="1"/>
          </p:cNvSpPr>
          <p:nvPr>
            <p:ph sz="quarter" idx="11" hasCustomPrompt="1"/>
          </p:nvPr>
        </p:nvSpPr>
        <p:spPr>
          <a:xfrm>
            <a:off x="902249" y="3631855"/>
            <a:ext cx="1524000" cy="1168400"/>
          </a:xfrm>
          <a:prstGeom prst="rect">
            <a:avLst/>
          </a:prstGeom>
        </p:spPr>
        <p:txBody>
          <a:bodyPr/>
          <a:lstStyle>
            <a:lvl1pPr>
              <a:defRPr/>
            </a:lvl1pPr>
          </a:lstStyle>
          <a:p>
            <a:pPr lvl="0"/>
            <a:r>
              <a:rPr lang="en-US" dirty="0"/>
              <a:t>Agenda 1</a:t>
            </a:r>
          </a:p>
        </p:txBody>
      </p:sp>
      <p:sp>
        <p:nvSpPr>
          <p:cNvPr id="6" name="Picture Placeholder 1">
            <a:extLst>
              <a:ext uri="{FF2B5EF4-FFF2-40B4-BE49-F238E27FC236}">
                <a16:creationId xmlns:a16="http://schemas.microsoft.com/office/drawing/2014/main" id="{0756DC4B-D7F4-4025-B112-985EE32FAD11}"/>
              </a:ext>
            </a:extLst>
          </p:cNvPr>
          <p:cNvSpPr>
            <a:spLocks noGrp="1"/>
          </p:cNvSpPr>
          <p:nvPr>
            <p:ph type="pic" sz="quarter" idx="10" hasCustomPrompt="1"/>
          </p:nvPr>
        </p:nvSpPr>
        <p:spPr>
          <a:xfrm>
            <a:off x="902249" y="2676180"/>
            <a:ext cx="1524000" cy="955675"/>
          </a:xfrm>
          <a:prstGeom prst="rect">
            <a:avLst/>
          </a:prstGeom>
          <a:solidFill>
            <a:schemeClr val="bg2"/>
          </a:solidFill>
        </p:spPr>
        <p:txBody>
          <a:bodyPr/>
          <a:lstStyle>
            <a:lvl1pPr marL="0" indent="0" algn="ctr">
              <a:buNone/>
              <a:defRPr>
                <a:solidFill>
                  <a:schemeClr val="tx1"/>
                </a:solidFill>
              </a:defRPr>
            </a:lvl1pPr>
          </a:lstStyle>
          <a:p>
            <a:r>
              <a:rPr lang="en-US" dirty="0"/>
              <a:t>Pic 1</a:t>
            </a:r>
          </a:p>
        </p:txBody>
      </p:sp>
      <p:sp>
        <p:nvSpPr>
          <p:cNvPr id="2" name="Title 1">
            <a:extLst>
              <a:ext uri="{FF2B5EF4-FFF2-40B4-BE49-F238E27FC236}">
                <a16:creationId xmlns:a16="http://schemas.microsoft.com/office/drawing/2014/main" id="{2DE5C4CF-8F0F-4A87-940D-641D63C08FAC}"/>
              </a:ext>
            </a:extLst>
          </p:cNvPr>
          <p:cNvSpPr>
            <a:spLocks noGrp="1"/>
          </p:cNvSpPr>
          <p:nvPr>
            <p:ph type="title" hasCustomPrompt="1"/>
          </p:nvPr>
        </p:nvSpPr>
        <p:spPr/>
        <p:txBody>
          <a:bodyPr/>
          <a:lstStyle>
            <a:lvl1pPr>
              <a:defRPr/>
            </a:lvl1pPr>
          </a:lstStyle>
          <a:p>
            <a:pPr lvl="0"/>
            <a:r>
              <a:rPr lang="en-US" dirty="0"/>
              <a:t>Agenda</a:t>
            </a:r>
          </a:p>
        </p:txBody>
      </p:sp>
    </p:spTree>
    <p:extLst>
      <p:ext uri="{BB962C8B-B14F-4D97-AF65-F5344CB8AC3E}">
        <p14:creationId xmlns:p14="http://schemas.microsoft.com/office/powerpoint/2010/main" val="389238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ase Study Layout">
    <p:spTree>
      <p:nvGrpSpPr>
        <p:cNvPr id="1" name=""/>
        <p:cNvGrpSpPr/>
        <p:nvPr/>
      </p:nvGrpSpPr>
      <p:grpSpPr>
        <a:xfrm>
          <a:off x="0" y="0"/>
          <a:ext cx="0" cy="0"/>
          <a:chOff x="0" y="0"/>
          <a:chExt cx="0" cy="0"/>
        </a:xfrm>
      </p:grpSpPr>
      <p:sp>
        <p:nvSpPr>
          <p:cNvPr id="36" name="Content 4">
            <a:extLst>
              <a:ext uri="{FF2B5EF4-FFF2-40B4-BE49-F238E27FC236}">
                <a16:creationId xmlns:a16="http://schemas.microsoft.com/office/drawing/2014/main" id="{7A189B18-14FE-4FEE-A037-B67F1D38EC76}"/>
              </a:ext>
            </a:extLst>
          </p:cNvPr>
          <p:cNvSpPr>
            <a:spLocks noGrp="1"/>
          </p:cNvSpPr>
          <p:nvPr>
            <p:ph type="body" sz="quarter" idx="29" hasCustomPrompt="1"/>
          </p:nvPr>
        </p:nvSpPr>
        <p:spPr>
          <a:xfrm>
            <a:off x="3981450" y="5717476"/>
            <a:ext cx="7296150" cy="474662"/>
          </a:xfrm>
          <a:prstGeom prst="rect">
            <a:avLst/>
          </a:prstGeom>
        </p:spPr>
        <p:txBody>
          <a:bodyPr/>
          <a:lstStyle>
            <a:lvl1pPr marL="0" indent="0">
              <a:buNone/>
              <a:defRPr sz="1600"/>
            </a:lvl1pPr>
          </a:lstStyle>
          <a:p>
            <a:pPr lvl="0"/>
            <a:r>
              <a:rPr lang="en-US" dirty="0"/>
              <a:t>Text - Benefits</a:t>
            </a:r>
          </a:p>
        </p:txBody>
      </p:sp>
      <p:sp>
        <p:nvSpPr>
          <p:cNvPr id="16" name="Title 5">
            <a:extLst>
              <a:ext uri="{FF2B5EF4-FFF2-40B4-BE49-F238E27FC236}">
                <a16:creationId xmlns:a16="http://schemas.microsoft.com/office/drawing/2014/main" id="{7EC5B799-6105-48B6-A522-D895C2A806D2}"/>
              </a:ext>
            </a:extLst>
          </p:cNvPr>
          <p:cNvSpPr>
            <a:spLocks noGrp="1"/>
          </p:cNvSpPr>
          <p:nvPr>
            <p:ph type="body" sz="quarter" idx="33" hasCustomPrompt="1"/>
          </p:nvPr>
        </p:nvSpPr>
        <p:spPr>
          <a:xfrm>
            <a:off x="3981450" y="5346909"/>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dirty="0"/>
              <a:t>Benefits</a:t>
            </a:r>
          </a:p>
        </p:txBody>
      </p:sp>
      <p:sp>
        <p:nvSpPr>
          <p:cNvPr id="34" name="Content 3">
            <a:extLst>
              <a:ext uri="{FF2B5EF4-FFF2-40B4-BE49-F238E27FC236}">
                <a16:creationId xmlns:a16="http://schemas.microsoft.com/office/drawing/2014/main" id="{7209CC25-736A-4AE6-89DB-A7FA64D61FDF}"/>
              </a:ext>
            </a:extLst>
          </p:cNvPr>
          <p:cNvSpPr>
            <a:spLocks noGrp="1"/>
          </p:cNvSpPr>
          <p:nvPr>
            <p:ph type="body" sz="quarter" idx="27" hasCustomPrompt="1"/>
          </p:nvPr>
        </p:nvSpPr>
        <p:spPr>
          <a:xfrm>
            <a:off x="3981450" y="4422867"/>
            <a:ext cx="7296150" cy="474662"/>
          </a:xfrm>
          <a:prstGeom prst="rect">
            <a:avLst/>
          </a:prstGeom>
        </p:spPr>
        <p:txBody>
          <a:bodyPr/>
          <a:lstStyle>
            <a:lvl1pPr marL="0" indent="0">
              <a:buNone/>
              <a:defRPr sz="1600"/>
            </a:lvl1pPr>
          </a:lstStyle>
          <a:p>
            <a:pPr lvl="0"/>
            <a:r>
              <a:rPr lang="en-US" dirty="0"/>
              <a:t>Text - Solution</a:t>
            </a:r>
          </a:p>
        </p:txBody>
      </p:sp>
      <p:sp>
        <p:nvSpPr>
          <p:cNvPr id="15" name="Title 4">
            <a:extLst>
              <a:ext uri="{FF2B5EF4-FFF2-40B4-BE49-F238E27FC236}">
                <a16:creationId xmlns:a16="http://schemas.microsoft.com/office/drawing/2014/main" id="{D30E8596-F5B9-44A0-A1D4-6207AAA489A7}"/>
              </a:ext>
            </a:extLst>
          </p:cNvPr>
          <p:cNvSpPr>
            <a:spLocks noGrp="1"/>
          </p:cNvSpPr>
          <p:nvPr>
            <p:ph type="body" sz="quarter" idx="32" hasCustomPrompt="1"/>
          </p:nvPr>
        </p:nvSpPr>
        <p:spPr>
          <a:xfrm>
            <a:off x="3981450" y="4050229"/>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dirty="0"/>
              <a:t>Solution</a:t>
            </a:r>
          </a:p>
        </p:txBody>
      </p:sp>
      <p:sp>
        <p:nvSpPr>
          <p:cNvPr id="32" name="Content 2">
            <a:extLst>
              <a:ext uri="{FF2B5EF4-FFF2-40B4-BE49-F238E27FC236}">
                <a16:creationId xmlns:a16="http://schemas.microsoft.com/office/drawing/2014/main" id="{D7018FA5-93D8-4DC0-98A5-8DD66762CD5F}"/>
              </a:ext>
            </a:extLst>
          </p:cNvPr>
          <p:cNvSpPr>
            <a:spLocks noGrp="1"/>
          </p:cNvSpPr>
          <p:nvPr>
            <p:ph type="body" sz="quarter" idx="25" hasCustomPrompt="1"/>
          </p:nvPr>
        </p:nvSpPr>
        <p:spPr>
          <a:xfrm>
            <a:off x="3981450" y="3041367"/>
            <a:ext cx="7296150" cy="474662"/>
          </a:xfrm>
          <a:prstGeom prst="rect">
            <a:avLst/>
          </a:prstGeom>
        </p:spPr>
        <p:txBody>
          <a:bodyPr/>
          <a:lstStyle>
            <a:lvl1pPr marL="0" indent="0">
              <a:buNone/>
              <a:defRPr sz="1600"/>
            </a:lvl1pPr>
          </a:lstStyle>
          <a:p>
            <a:pPr lvl="0"/>
            <a:r>
              <a:rPr lang="en-US" dirty="0"/>
              <a:t>Text - Challenges</a:t>
            </a:r>
          </a:p>
        </p:txBody>
      </p:sp>
      <p:sp>
        <p:nvSpPr>
          <p:cNvPr id="14" name="Title 3">
            <a:extLst>
              <a:ext uri="{FF2B5EF4-FFF2-40B4-BE49-F238E27FC236}">
                <a16:creationId xmlns:a16="http://schemas.microsoft.com/office/drawing/2014/main" id="{758F5531-786F-42C3-8FEB-E8C5C4CDF021}"/>
              </a:ext>
            </a:extLst>
          </p:cNvPr>
          <p:cNvSpPr>
            <a:spLocks noGrp="1"/>
          </p:cNvSpPr>
          <p:nvPr>
            <p:ph type="body" sz="quarter" idx="31" hasCustomPrompt="1"/>
          </p:nvPr>
        </p:nvSpPr>
        <p:spPr>
          <a:xfrm>
            <a:off x="3981450" y="2671139"/>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dirty="0"/>
              <a:t>Challenges</a:t>
            </a:r>
          </a:p>
        </p:txBody>
      </p:sp>
      <p:sp>
        <p:nvSpPr>
          <p:cNvPr id="30" name="Content 1">
            <a:extLst>
              <a:ext uri="{FF2B5EF4-FFF2-40B4-BE49-F238E27FC236}">
                <a16:creationId xmlns:a16="http://schemas.microsoft.com/office/drawing/2014/main" id="{50285606-BECE-43A3-99FD-05863EBD9C59}"/>
              </a:ext>
            </a:extLst>
          </p:cNvPr>
          <p:cNvSpPr>
            <a:spLocks noGrp="1"/>
          </p:cNvSpPr>
          <p:nvPr>
            <p:ph type="body" sz="quarter" idx="23" hasCustomPrompt="1"/>
          </p:nvPr>
        </p:nvSpPr>
        <p:spPr>
          <a:xfrm>
            <a:off x="3981450" y="1782907"/>
            <a:ext cx="7296150" cy="474662"/>
          </a:xfrm>
          <a:prstGeom prst="rect">
            <a:avLst/>
          </a:prstGeom>
        </p:spPr>
        <p:txBody>
          <a:bodyPr>
            <a:normAutofit/>
          </a:bodyPr>
          <a:lstStyle>
            <a:lvl1pPr marL="0" indent="0">
              <a:buNone/>
              <a:defRPr sz="1600"/>
            </a:lvl1pPr>
          </a:lstStyle>
          <a:p>
            <a:pPr lvl="0"/>
            <a:r>
              <a:rPr lang="en-US" dirty="0"/>
              <a:t>Text - Client</a:t>
            </a:r>
          </a:p>
        </p:txBody>
      </p:sp>
      <p:sp>
        <p:nvSpPr>
          <p:cNvPr id="5" name="Title 2">
            <a:extLst>
              <a:ext uri="{FF2B5EF4-FFF2-40B4-BE49-F238E27FC236}">
                <a16:creationId xmlns:a16="http://schemas.microsoft.com/office/drawing/2014/main" id="{6B3AE985-A7E3-4B10-BBA9-9558DE11CB04}"/>
              </a:ext>
            </a:extLst>
          </p:cNvPr>
          <p:cNvSpPr>
            <a:spLocks noGrp="1"/>
          </p:cNvSpPr>
          <p:nvPr>
            <p:ph type="body" sz="quarter" idx="30" hasCustomPrompt="1"/>
          </p:nvPr>
        </p:nvSpPr>
        <p:spPr>
          <a:xfrm>
            <a:off x="3981450" y="1412875"/>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dirty="0"/>
              <a:t>Client</a:t>
            </a:r>
          </a:p>
        </p:txBody>
      </p:sp>
      <p:sp>
        <p:nvSpPr>
          <p:cNvPr id="3" name="Picture Placeholder 1">
            <a:extLst>
              <a:ext uri="{FF2B5EF4-FFF2-40B4-BE49-F238E27FC236}">
                <a16:creationId xmlns:a16="http://schemas.microsoft.com/office/drawing/2014/main" id="{9A965143-0C4E-4217-A7D1-C4D853910FB6}"/>
              </a:ext>
            </a:extLst>
          </p:cNvPr>
          <p:cNvSpPr>
            <a:spLocks noGrp="1"/>
          </p:cNvSpPr>
          <p:nvPr>
            <p:ph type="pic" sz="quarter" idx="20"/>
          </p:nvPr>
        </p:nvSpPr>
        <p:spPr>
          <a:xfrm>
            <a:off x="902249" y="1412681"/>
            <a:ext cx="2729571" cy="4779457"/>
          </a:xfrm>
          <a:prstGeom prst="rect">
            <a:avLst/>
          </a:prstGeom>
        </p:spPr>
        <p:txBody>
          <a:bodyPr/>
          <a:lstStyle>
            <a:lvl1pPr>
              <a:defRPr lang="en-US"/>
            </a:lvl1pPr>
          </a:lstStyle>
          <a:p>
            <a:r>
              <a:rPr lang="en-US"/>
              <a:t>Click icon to add picture</a:t>
            </a:r>
          </a:p>
        </p:txBody>
      </p:sp>
      <p:sp>
        <p:nvSpPr>
          <p:cNvPr id="2" name="Title 1">
            <a:extLst>
              <a:ext uri="{FF2B5EF4-FFF2-40B4-BE49-F238E27FC236}">
                <a16:creationId xmlns:a16="http://schemas.microsoft.com/office/drawing/2014/main" id="{FC30ABD5-2DC7-46AC-AD49-DCB039CBE2A2}"/>
              </a:ext>
            </a:extLst>
          </p:cNvPr>
          <p:cNvSpPr>
            <a:spLocks noGrp="1"/>
          </p:cNvSpPr>
          <p:nvPr>
            <p:ph type="title" hasCustomPrompt="1"/>
          </p:nvPr>
        </p:nvSpPr>
        <p:spPr/>
        <p:txBody>
          <a:bodyPr/>
          <a:lstStyle>
            <a:lvl1pPr>
              <a:defRPr/>
            </a:lvl1pPr>
          </a:lstStyle>
          <a:p>
            <a:r>
              <a:rPr lang="en-US"/>
              <a:t>Case study</a:t>
            </a:r>
          </a:p>
        </p:txBody>
      </p:sp>
    </p:spTree>
    <p:extLst>
      <p:ext uri="{BB962C8B-B14F-4D97-AF65-F5344CB8AC3E}">
        <p14:creationId xmlns:p14="http://schemas.microsoft.com/office/powerpoint/2010/main" val="103898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wo column - Text">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1AC03862-739C-4F3F-8C39-80339E753CB8}"/>
              </a:ext>
            </a:extLst>
          </p:cNvPr>
          <p:cNvGrpSpPr/>
          <p:nvPr userDrawn="1"/>
        </p:nvGrpSpPr>
        <p:grpSpPr>
          <a:xfrm>
            <a:off x="6463795" y="1828800"/>
            <a:ext cx="4727826" cy="384604"/>
            <a:chOff x="1041274" y="1072326"/>
            <a:chExt cx="4727826" cy="384604"/>
          </a:xfrm>
          <a:solidFill>
            <a:schemeClr val="accent5"/>
          </a:solidFill>
        </p:grpSpPr>
        <p:sp>
          <p:nvSpPr>
            <p:cNvPr id="21" name="Freeform 32">
              <a:extLst>
                <a:ext uri="{FF2B5EF4-FFF2-40B4-BE49-F238E27FC236}">
                  <a16:creationId xmlns:a16="http://schemas.microsoft.com/office/drawing/2014/main" id="{D7767C0F-263C-4518-B6AD-3F74B33C4B22}"/>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22" name="Freeform 32">
              <a:extLst>
                <a:ext uri="{FF2B5EF4-FFF2-40B4-BE49-F238E27FC236}">
                  <a16:creationId xmlns:a16="http://schemas.microsoft.com/office/drawing/2014/main" id="{D573288C-F97B-4E1C-86D6-DD5B4342C232}"/>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23" name="Freeform 33">
              <a:extLst>
                <a:ext uri="{FF2B5EF4-FFF2-40B4-BE49-F238E27FC236}">
                  <a16:creationId xmlns:a16="http://schemas.microsoft.com/office/drawing/2014/main" id="{B3140EB0-DA9D-47A7-923F-EE723BC01238}"/>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algn="ctr" defTabSz="812268">
                <a:lnSpc>
                  <a:spcPct val="90000"/>
                </a:lnSpc>
                <a:spcBef>
                  <a:spcPct val="50000"/>
                </a:spcBef>
                <a:defRPr/>
              </a:pPr>
              <a:endParaRPr lang="en-US" b="1" kern="0">
                <a:solidFill>
                  <a:srgbClr val="FFFFFF"/>
                </a:solidFill>
                <a:latin typeface="Calibri" panose="020F0502020204030204" pitchFamily="34" charset="0"/>
                <a:ea typeface="ＭＳ Ｐゴシック" pitchFamily="34" charset="-128"/>
                <a:cs typeface="Arial" pitchFamily="34" charset="0"/>
              </a:endParaRPr>
            </a:p>
          </p:txBody>
        </p:sp>
      </p:grpSp>
      <p:sp>
        <p:nvSpPr>
          <p:cNvPr id="28" name="Content 2">
            <a:extLst>
              <a:ext uri="{FF2B5EF4-FFF2-40B4-BE49-F238E27FC236}">
                <a16:creationId xmlns:a16="http://schemas.microsoft.com/office/drawing/2014/main" id="{9931B1E9-5B49-4D6F-9E67-AE78C59AB2E9}"/>
              </a:ext>
            </a:extLst>
          </p:cNvPr>
          <p:cNvSpPr>
            <a:spLocks noGrp="1"/>
          </p:cNvSpPr>
          <p:nvPr>
            <p:ph sz="quarter" idx="31"/>
          </p:nvPr>
        </p:nvSpPr>
        <p:spPr>
          <a:xfrm>
            <a:off x="6426127" y="1841108"/>
            <a:ext cx="4800600" cy="4343400"/>
          </a:xfrm>
          <a:prstGeom prst="roundRect">
            <a:avLst>
              <a:gd name="adj" fmla="val 6024"/>
            </a:avLst>
          </a:prstGeom>
          <a:ln w="12700">
            <a:solidFill>
              <a:schemeClr val="accent5"/>
            </a:solidFill>
            <a:prstDash val="sysDash"/>
          </a:ln>
        </p:spPr>
        <p:txBody>
          <a:bodyPr/>
          <a:lstStyle/>
          <a:p>
            <a:pPr lvl="0"/>
            <a:r>
              <a:rPr lang="en-US" dirty="0"/>
              <a:t>Click to edit Master text styles</a:t>
            </a:r>
          </a:p>
          <a:p>
            <a:pPr lvl="1"/>
            <a:r>
              <a:rPr lang="en-US" dirty="0"/>
              <a:t>Second level</a:t>
            </a:r>
          </a:p>
          <a:p>
            <a:pPr lvl="2"/>
            <a:r>
              <a:rPr lang="en-US" dirty="0"/>
              <a:t>Third level</a:t>
            </a:r>
          </a:p>
        </p:txBody>
      </p:sp>
      <p:sp>
        <p:nvSpPr>
          <p:cNvPr id="25" name="Heading 2">
            <a:extLst>
              <a:ext uri="{FF2B5EF4-FFF2-40B4-BE49-F238E27FC236}">
                <a16:creationId xmlns:a16="http://schemas.microsoft.com/office/drawing/2014/main" id="{DDEC7D42-76DD-486D-8CCE-63E383EF54A1}"/>
              </a:ext>
            </a:extLst>
          </p:cNvPr>
          <p:cNvSpPr>
            <a:spLocks noGrp="1"/>
          </p:cNvSpPr>
          <p:nvPr>
            <p:ph type="body" sz="quarter" idx="29" hasCustomPrompt="1"/>
          </p:nvPr>
        </p:nvSpPr>
        <p:spPr>
          <a:xfrm>
            <a:off x="6904674" y="1848036"/>
            <a:ext cx="3843506" cy="323850"/>
          </a:xfrm>
          <a:prstGeom prst="rect">
            <a:avLst/>
          </a:prstGeom>
        </p:spPr>
        <p:txBody>
          <a:bodyPr/>
          <a:lstStyle>
            <a:lvl1pPr marL="0" indent="0" algn="ctr">
              <a:buNone/>
              <a:defRPr>
                <a:solidFill>
                  <a:schemeClr val="tx1"/>
                </a:solidFill>
                <a:latin typeface="+mj-lt"/>
              </a:defRPr>
            </a:lvl1pPr>
          </a:lstStyle>
          <a:p>
            <a:pPr lvl="0"/>
            <a:r>
              <a:rPr lang="en-US" dirty="0"/>
              <a:t>Heading 2</a:t>
            </a:r>
          </a:p>
        </p:txBody>
      </p:sp>
      <p:grpSp>
        <p:nvGrpSpPr>
          <p:cNvPr id="4" name="Group 1">
            <a:extLst>
              <a:ext uri="{FF2B5EF4-FFF2-40B4-BE49-F238E27FC236}">
                <a16:creationId xmlns:a16="http://schemas.microsoft.com/office/drawing/2014/main" id="{94B95F61-7F61-41E5-A0A1-E38B89966876}"/>
              </a:ext>
            </a:extLst>
          </p:cNvPr>
          <p:cNvGrpSpPr/>
          <p:nvPr/>
        </p:nvGrpSpPr>
        <p:grpSpPr>
          <a:xfrm>
            <a:off x="962281" y="1828536"/>
            <a:ext cx="4727826" cy="384604"/>
            <a:chOff x="1041274" y="1072326"/>
            <a:chExt cx="4727826" cy="384604"/>
          </a:xfrm>
          <a:solidFill>
            <a:schemeClr val="tx2"/>
          </a:solidFill>
        </p:grpSpPr>
        <p:sp>
          <p:nvSpPr>
            <p:cNvPr id="5" name="Freeform 32">
              <a:extLst>
                <a:ext uri="{FF2B5EF4-FFF2-40B4-BE49-F238E27FC236}">
                  <a16:creationId xmlns:a16="http://schemas.microsoft.com/office/drawing/2014/main" id="{20F1AAAE-94C3-48A0-AF2E-D7171F9EE17A}"/>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6" name="Freeform 32">
              <a:extLst>
                <a:ext uri="{FF2B5EF4-FFF2-40B4-BE49-F238E27FC236}">
                  <a16:creationId xmlns:a16="http://schemas.microsoft.com/office/drawing/2014/main" id="{8FC9C433-3688-4FAD-987B-63CBB59192C0}"/>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7" name="Freeform 33">
              <a:extLst>
                <a:ext uri="{FF2B5EF4-FFF2-40B4-BE49-F238E27FC236}">
                  <a16:creationId xmlns:a16="http://schemas.microsoft.com/office/drawing/2014/main" id="{D4873105-BAB9-48E3-9854-62CAEE5BB592}"/>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algn="ctr" defTabSz="812268">
                <a:lnSpc>
                  <a:spcPct val="90000"/>
                </a:lnSpc>
                <a:spcBef>
                  <a:spcPct val="50000"/>
                </a:spcBef>
                <a:defRPr/>
              </a:pPr>
              <a:endParaRPr lang="en-US" b="1" kern="0">
                <a:solidFill>
                  <a:srgbClr val="FFFFFF"/>
                </a:solidFill>
                <a:latin typeface="Calibri" panose="020F0502020204030204" pitchFamily="34" charset="0"/>
                <a:ea typeface="ＭＳ Ｐゴシック" pitchFamily="34" charset="-128"/>
                <a:cs typeface="Arial" pitchFamily="34" charset="0"/>
              </a:endParaRPr>
            </a:p>
          </p:txBody>
        </p:sp>
      </p:grpSp>
      <p:sp>
        <p:nvSpPr>
          <p:cNvPr id="27" name="Content 1">
            <a:extLst>
              <a:ext uri="{FF2B5EF4-FFF2-40B4-BE49-F238E27FC236}">
                <a16:creationId xmlns:a16="http://schemas.microsoft.com/office/drawing/2014/main" id="{AAF7F298-CD41-4699-B499-31B86993BB5B}"/>
              </a:ext>
            </a:extLst>
          </p:cNvPr>
          <p:cNvSpPr>
            <a:spLocks noGrp="1"/>
          </p:cNvSpPr>
          <p:nvPr>
            <p:ph sz="quarter" idx="30"/>
          </p:nvPr>
        </p:nvSpPr>
        <p:spPr>
          <a:xfrm>
            <a:off x="927606" y="1841108"/>
            <a:ext cx="4800600" cy="4343400"/>
          </a:xfrm>
          <a:prstGeom prst="roundRect">
            <a:avLst>
              <a:gd name="adj" fmla="val 6024"/>
            </a:avLst>
          </a:prstGeom>
          <a:ln w="12700">
            <a:solidFill>
              <a:schemeClr val="tx2"/>
            </a:solidFill>
            <a:prstDash val="sysDash"/>
          </a:ln>
        </p:spPr>
        <p:txBody>
          <a:bodyPr/>
          <a:lstStyle/>
          <a:p>
            <a:pPr lvl="0"/>
            <a:r>
              <a:rPr lang="en-US" dirty="0"/>
              <a:t>Click to edit Master text styles</a:t>
            </a:r>
          </a:p>
          <a:p>
            <a:pPr lvl="1"/>
            <a:r>
              <a:rPr lang="en-US" dirty="0"/>
              <a:t>Second level</a:t>
            </a:r>
          </a:p>
          <a:p>
            <a:pPr lvl="2"/>
            <a:r>
              <a:rPr lang="en-US" dirty="0"/>
              <a:t>Third level</a:t>
            </a:r>
          </a:p>
        </p:txBody>
      </p:sp>
      <p:sp>
        <p:nvSpPr>
          <p:cNvPr id="17" name="Heading 1">
            <a:extLst>
              <a:ext uri="{FF2B5EF4-FFF2-40B4-BE49-F238E27FC236}">
                <a16:creationId xmlns:a16="http://schemas.microsoft.com/office/drawing/2014/main" id="{72DE7305-F212-49A0-B3FA-A96C8C2405C1}"/>
              </a:ext>
            </a:extLst>
          </p:cNvPr>
          <p:cNvSpPr>
            <a:spLocks noGrp="1"/>
          </p:cNvSpPr>
          <p:nvPr>
            <p:ph type="body" sz="quarter" idx="27" hasCustomPrompt="1"/>
          </p:nvPr>
        </p:nvSpPr>
        <p:spPr>
          <a:xfrm>
            <a:off x="1403160" y="1847772"/>
            <a:ext cx="3843506" cy="323850"/>
          </a:xfrm>
          <a:prstGeom prst="rect">
            <a:avLst/>
          </a:prstGeom>
        </p:spPr>
        <p:txBody>
          <a:bodyPr/>
          <a:lstStyle>
            <a:lvl1pPr marL="0" indent="0" algn="ctr">
              <a:buNone/>
              <a:defRPr>
                <a:solidFill>
                  <a:schemeClr val="bg1"/>
                </a:solidFill>
                <a:latin typeface="+mj-lt"/>
              </a:defRPr>
            </a:lvl1pPr>
          </a:lstStyle>
          <a:p>
            <a:pPr lvl="0"/>
            <a:r>
              <a:rPr lang="en-US" dirty="0"/>
              <a:t>Heading 1</a:t>
            </a:r>
          </a:p>
        </p:txBody>
      </p:sp>
      <p:sp>
        <p:nvSpPr>
          <p:cNvPr id="2" name="Title 1">
            <a:extLst>
              <a:ext uri="{FF2B5EF4-FFF2-40B4-BE49-F238E27FC236}">
                <a16:creationId xmlns:a16="http://schemas.microsoft.com/office/drawing/2014/main" id="{AAB270E7-48B0-4C5D-8D87-642CEE4DEE7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6856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Two Row - Text">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1AC03862-739C-4F3F-8C39-80339E753CB8}"/>
              </a:ext>
            </a:extLst>
          </p:cNvPr>
          <p:cNvGrpSpPr/>
          <p:nvPr userDrawn="1"/>
        </p:nvGrpSpPr>
        <p:grpSpPr>
          <a:xfrm>
            <a:off x="965274" y="4165600"/>
            <a:ext cx="4727826" cy="384604"/>
            <a:chOff x="1041274" y="1072326"/>
            <a:chExt cx="4727826" cy="384604"/>
          </a:xfrm>
          <a:solidFill>
            <a:schemeClr val="accent5"/>
          </a:solidFill>
        </p:grpSpPr>
        <p:sp>
          <p:nvSpPr>
            <p:cNvPr id="21" name="Freeform 32">
              <a:extLst>
                <a:ext uri="{FF2B5EF4-FFF2-40B4-BE49-F238E27FC236}">
                  <a16:creationId xmlns:a16="http://schemas.microsoft.com/office/drawing/2014/main" id="{D7767C0F-263C-4518-B6AD-3F74B33C4B22}"/>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22" name="Freeform 32">
              <a:extLst>
                <a:ext uri="{FF2B5EF4-FFF2-40B4-BE49-F238E27FC236}">
                  <a16:creationId xmlns:a16="http://schemas.microsoft.com/office/drawing/2014/main" id="{D573288C-F97B-4E1C-86D6-DD5B4342C232}"/>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23" name="Freeform 33">
              <a:extLst>
                <a:ext uri="{FF2B5EF4-FFF2-40B4-BE49-F238E27FC236}">
                  <a16:creationId xmlns:a16="http://schemas.microsoft.com/office/drawing/2014/main" id="{B3140EB0-DA9D-47A7-923F-EE723BC01238}"/>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algn="ctr" defTabSz="812268">
                <a:lnSpc>
                  <a:spcPct val="90000"/>
                </a:lnSpc>
                <a:spcBef>
                  <a:spcPct val="50000"/>
                </a:spcBef>
                <a:defRPr/>
              </a:pPr>
              <a:endParaRPr lang="en-US" b="1" kern="0">
                <a:solidFill>
                  <a:srgbClr val="FFFFFF"/>
                </a:solidFill>
                <a:latin typeface="Calibri" panose="020F0502020204030204" pitchFamily="34" charset="0"/>
                <a:ea typeface="ＭＳ Ｐゴシック" pitchFamily="34" charset="-128"/>
                <a:cs typeface="Arial" pitchFamily="34" charset="0"/>
              </a:endParaRPr>
            </a:p>
          </p:txBody>
        </p:sp>
      </p:grpSp>
      <p:sp>
        <p:nvSpPr>
          <p:cNvPr id="28" name="Content 2">
            <a:extLst>
              <a:ext uri="{FF2B5EF4-FFF2-40B4-BE49-F238E27FC236}">
                <a16:creationId xmlns:a16="http://schemas.microsoft.com/office/drawing/2014/main" id="{9931B1E9-5B49-4D6F-9E67-AE78C59AB2E9}"/>
              </a:ext>
            </a:extLst>
          </p:cNvPr>
          <p:cNvSpPr>
            <a:spLocks noGrp="1"/>
          </p:cNvSpPr>
          <p:nvPr>
            <p:ph sz="quarter" idx="31"/>
          </p:nvPr>
        </p:nvSpPr>
        <p:spPr>
          <a:xfrm>
            <a:off x="927606" y="4177908"/>
            <a:ext cx="10349994" cy="1994292"/>
          </a:xfrm>
          <a:prstGeom prst="roundRect">
            <a:avLst>
              <a:gd name="adj" fmla="val 6024"/>
            </a:avLst>
          </a:prstGeom>
          <a:ln w="19050">
            <a:solidFill>
              <a:schemeClr val="accent5"/>
            </a:solidFill>
            <a:prstDash val="sysDash"/>
          </a:ln>
        </p:spPr>
        <p:txBody>
          <a:bodyPr/>
          <a:lstStyle/>
          <a:p>
            <a:pPr lvl="0"/>
            <a:r>
              <a:rPr lang="en-US" dirty="0"/>
              <a:t>Click to edit Master text styles</a:t>
            </a:r>
          </a:p>
          <a:p>
            <a:pPr lvl="1"/>
            <a:r>
              <a:rPr lang="en-US" dirty="0"/>
              <a:t>Second level</a:t>
            </a:r>
          </a:p>
          <a:p>
            <a:pPr lvl="2"/>
            <a:r>
              <a:rPr lang="en-US" dirty="0"/>
              <a:t>Third level</a:t>
            </a:r>
          </a:p>
        </p:txBody>
      </p:sp>
      <p:sp>
        <p:nvSpPr>
          <p:cNvPr id="25" name="Heading 2">
            <a:extLst>
              <a:ext uri="{FF2B5EF4-FFF2-40B4-BE49-F238E27FC236}">
                <a16:creationId xmlns:a16="http://schemas.microsoft.com/office/drawing/2014/main" id="{DDEC7D42-76DD-486D-8CCE-63E383EF54A1}"/>
              </a:ext>
            </a:extLst>
          </p:cNvPr>
          <p:cNvSpPr>
            <a:spLocks noGrp="1"/>
          </p:cNvSpPr>
          <p:nvPr>
            <p:ph type="body" sz="quarter" idx="29" hasCustomPrompt="1"/>
          </p:nvPr>
        </p:nvSpPr>
        <p:spPr>
          <a:xfrm>
            <a:off x="1406153" y="4184836"/>
            <a:ext cx="3843506" cy="323850"/>
          </a:xfrm>
          <a:prstGeom prst="rect">
            <a:avLst/>
          </a:prstGeom>
        </p:spPr>
        <p:txBody>
          <a:bodyPr anchor="ctr" anchorCtr="0"/>
          <a:lstStyle>
            <a:lvl1pPr marL="0" indent="0" algn="l">
              <a:buNone/>
              <a:defRPr>
                <a:solidFill>
                  <a:schemeClr val="bg1"/>
                </a:solidFill>
                <a:latin typeface="+mj-lt"/>
              </a:defRPr>
            </a:lvl1pPr>
          </a:lstStyle>
          <a:p>
            <a:pPr lvl="0"/>
            <a:r>
              <a:rPr lang="en-US" dirty="0"/>
              <a:t>Heading 2</a:t>
            </a:r>
          </a:p>
        </p:txBody>
      </p:sp>
      <p:grpSp>
        <p:nvGrpSpPr>
          <p:cNvPr id="4" name="Group 1">
            <a:extLst>
              <a:ext uri="{FF2B5EF4-FFF2-40B4-BE49-F238E27FC236}">
                <a16:creationId xmlns:a16="http://schemas.microsoft.com/office/drawing/2014/main" id="{94B95F61-7F61-41E5-A0A1-E38B89966876}"/>
              </a:ext>
            </a:extLst>
          </p:cNvPr>
          <p:cNvGrpSpPr/>
          <p:nvPr/>
        </p:nvGrpSpPr>
        <p:grpSpPr>
          <a:xfrm>
            <a:off x="962281" y="1828536"/>
            <a:ext cx="4727826" cy="384604"/>
            <a:chOff x="1041274" y="1072326"/>
            <a:chExt cx="4727826" cy="384604"/>
          </a:xfrm>
          <a:solidFill>
            <a:schemeClr val="tx2"/>
          </a:solidFill>
        </p:grpSpPr>
        <p:sp>
          <p:nvSpPr>
            <p:cNvPr id="5" name="Freeform 32">
              <a:extLst>
                <a:ext uri="{FF2B5EF4-FFF2-40B4-BE49-F238E27FC236}">
                  <a16:creationId xmlns:a16="http://schemas.microsoft.com/office/drawing/2014/main" id="{20F1AAAE-94C3-48A0-AF2E-D7171F9EE17A}"/>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6" name="Freeform 32">
              <a:extLst>
                <a:ext uri="{FF2B5EF4-FFF2-40B4-BE49-F238E27FC236}">
                  <a16:creationId xmlns:a16="http://schemas.microsoft.com/office/drawing/2014/main" id="{8FC9C433-3688-4FAD-987B-63CBB59192C0}"/>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7" name="Freeform 33">
              <a:extLst>
                <a:ext uri="{FF2B5EF4-FFF2-40B4-BE49-F238E27FC236}">
                  <a16:creationId xmlns:a16="http://schemas.microsoft.com/office/drawing/2014/main" id="{D4873105-BAB9-48E3-9854-62CAEE5BB592}"/>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algn="ctr" defTabSz="812268">
                <a:lnSpc>
                  <a:spcPct val="90000"/>
                </a:lnSpc>
                <a:spcBef>
                  <a:spcPct val="50000"/>
                </a:spcBef>
                <a:defRPr/>
              </a:pPr>
              <a:endParaRPr lang="en-US" b="1" kern="0">
                <a:solidFill>
                  <a:srgbClr val="FFFFFF"/>
                </a:solidFill>
                <a:latin typeface="Calibri" panose="020F0502020204030204" pitchFamily="34" charset="0"/>
                <a:ea typeface="ＭＳ Ｐゴシック" pitchFamily="34" charset="-128"/>
                <a:cs typeface="Arial" pitchFamily="34" charset="0"/>
              </a:endParaRPr>
            </a:p>
          </p:txBody>
        </p:sp>
      </p:grpSp>
      <p:sp>
        <p:nvSpPr>
          <p:cNvPr id="27" name="Content 1">
            <a:extLst>
              <a:ext uri="{FF2B5EF4-FFF2-40B4-BE49-F238E27FC236}">
                <a16:creationId xmlns:a16="http://schemas.microsoft.com/office/drawing/2014/main" id="{AAF7F298-CD41-4699-B499-31B86993BB5B}"/>
              </a:ext>
            </a:extLst>
          </p:cNvPr>
          <p:cNvSpPr>
            <a:spLocks noGrp="1"/>
          </p:cNvSpPr>
          <p:nvPr>
            <p:ph sz="quarter" idx="30"/>
          </p:nvPr>
        </p:nvSpPr>
        <p:spPr>
          <a:xfrm>
            <a:off x="927606" y="1841108"/>
            <a:ext cx="10349994" cy="1994292"/>
          </a:xfrm>
          <a:prstGeom prst="roundRect">
            <a:avLst>
              <a:gd name="adj" fmla="val 6024"/>
            </a:avLst>
          </a:prstGeom>
          <a:ln w="19050">
            <a:solidFill>
              <a:schemeClr val="tx2"/>
            </a:solidFill>
            <a:prstDash val="sysDash"/>
          </a:ln>
        </p:spPr>
        <p:txBody>
          <a:bodyPr/>
          <a:lstStyle/>
          <a:p>
            <a:pPr lvl="0"/>
            <a:r>
              <a:rPr lang="en-US" dirty="0"/>
              <a:t>Click to edit Master text styles</a:t>
            </a:r>
          </a:p>
          <a:p>
            <a:pPr lvl="1"/>
            <a:r>
              <a:rPr lang="en-US" dirty="0"/>
              <a:t>Second level</a:t>
            </a:r>
          </a:p>
          <a:p>
            <a:pPr lvl="2"/>
            <a:r>
              <a:rPr lang="en-US" dirty="0"/>
              <a:t>Third level</a:t>
            </a:r>
          </a:p>
        </p:txBody>
      </p:sp>
      <p:sp>
        <p:nvSpPr>
          <p:cNvPr id="17" name="Heading 1">
            <a:extLst>
              <a:ext uri="{FF2B5EF4-FFF2-40B4-BE49-F238E27FC236}">
                <a16:creationId xmlns:a16="http://schemas.microsoft.com/office/drawing/2014/main" id="{72DE7305-F212-49A0-B3FA-A96C8C2405C1}"/>
              </a:ext>
            </a:extLst>
          </p:cNvPr>
          <p:cNvSpPr>
            <a:spLocks noGrp="1"/>
          </p:cNvSpPr>
          <p:nvPr>
            <p:ph type="body" sz="quarter" idx="27" hasCustomPrompt="1"/>
          </p:nvPr>
        </p:nvSpPr>
        <p:spPr>
          <a:xfrm>
            <a:off x="1403160" y="1847772"/>
            <a:ext cx="3843506" cy="323850"/>
          </a:xfrm>
          <a:prstGeom prst="rect">
            <a:avLst/>
          </a:prstGeom>
        </p:spPr>
        <p:txBody>
          <a:bodyPr anchor="ctr" anchorCtr="0"/>
          <a:lstStyle>
            <a:lvl1pPr marL="0" indent="0" algn="l">
              <a:buNone/>
              <a:defRPr>
                <a:solidFill>
                  <a:schemeClr val="bg1"/>
                </a:solidFill>
                <a:latin typeface="+mj-lt"/>
              </a:defRPr>
            </a:lvl1pPr>
          </a:lstStyle>
          <a:p>
            <a:pPr lvl="0"/>
            <a:r>
              <a:rPr lang="en-US" dirty="0"/>
              <a:t>Heading 1</a:t>
            </a:r>
          </a:p>
        </p:txBody>
      </p:sp>
      <p:sp>
        <p:nvSpPr>
          <p:cNvPr id="2" name="Title 1">
            <a:extLst>
              <a:ext uri="{FF2B5EF4-FFF2-40B4-BE49-F238E27FC236}">
                <a16:creationId xmlns:a16="http://schemas.microsoft.com/office/drawing/2014/main" id="{AAB270E7-48B0-4C5D-8D87-642CEE4DEE7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1236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wo Column_Text_Layout 2">
    <p:spTree>
      <p:nvGrpSpPr>
        <p:cNvPr id="1" name=""/>
        <p:cNvGrpSpPr/>
        <p:nvPr/>
      </p:nvGrpSpPr>
      <p:grpSpPr>
        <a:xfrm>
          <a:off x="0" y="0"/>
          <a:ext cx="0" cy="0"/>
          <a:chOff x="0" y="0"/>
          <a:chExt cx="0" cy="0"/>
        </a:xfrm>
      </p:grpSpPr>
      <p:sp>
        <p:nvSpPr>
          <p:cNvPr id="12" name="Content 2">
            <a:extLst>
              <a:ext uri="{FF2B5EF4-FFF2-40B4-BE49-F238E27FC236}">
                <a16:creationId xmlns:a16="http://schemas.microsoft.com/office/drawing/2014/main" id="{61E36895-BBA7-4A05-9E43-D149E604F086}"/>
              </a:ext>
            </a:extLst>
          </p:cNvPr>
          <p:cNvSpPr>
            <a:spLocks noGrp="1"/>
          </p:cNvSpPr>
          <p:nvPr>
            <p:ph sz="quarter" idx="29"/>
          </p:nvPr>
        </p:nvSpPr>
        <p:spPr>
          <a:xfrm>
            <a:off x="6440618" y="2062480"/>
            <a:ext cx="4817112" cy="4040770"/>
          </a:xfrm>
          <a:prstGeom prst="roundRect">
            <a:avLst>
              <a:gd name="adj" fmla="val 4870"/>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7" name="Oval 2">
            <a:extLst>
              <a:ext uri="{FF2B5EF4-FFF2-40B4-BE49-F238E27FC236}">
                <a16:creationId xmlns:a16="http://schemas.microsoft.com/office/drawing/2014/main" id="{7AC7F6D2-10F3-49C5-9E35-E08334243F81}"/>
              </a:ext>
            </a:extLst>
          </p:cNvPr>
          <p:cNvSpPr/>
          <p:nvPr/>
        </p:nvSpPr>
        <p:spPr>
          <a:xfrm>
            <a:off x="8045450" y="1412680"/>
            <a:ext cx="1437794" cy="123152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35D5F3FF-C945-449F-A8DD-1245E7FC3676}"/>
              </a:ext>
            </a:extLst>
          </p:cNvPr>
          <p:cNvSpPr>
            <a:spLocks noGrp="1"/>
          </p:cNvSpPr>
          <p:nvPr>
            <p:ph type="pic" sz="quarter" idx="25" hasCustomPrompt="1"/>
          </p:nvPr>
        </p:nvSpPr>
        <p:spPr>
          <a:xfrm>
            <a:off x="8246781" y="1505961"/>
            <a:ext cx="1029481" cy="1041504"/>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1800"/>
            </a:lvl1pPr>
          </a:lstStyle>
          <a:p>
            <a:r>
              <a:rPr lang="en-US"/>
              <a:t>Add </a:t>
            </a:r>
            <a:br>
              <a:rPr lang="en-US"/>
            </a:br>
            <a:r>
              <a:rPr lang="en-US"/>
              <a:t>Icon</a:t>
            </a:r>
          </a:p>
        </p:txBody>
      </p:sp>
      <p:sp>
        <p:nvSpPr>
          <p:cNvPr id="11" name="Content 1">
            <a:extLst>
              <a:ext uri="{FF2B5EF4-FFF2-40B4-BE49-F238E27FC236}">
                <a16:creationId xmlns:a16="http://schemas.microsoft.com/office/drawing/2014/main" id="{3DE49688-B34B-4768-BC7D-5A3DEBFAFBAB}"/>
              </a:ext>
            </a:extLst>
          </p:cNvPr>
          <p:cNvSpPr>
            <a:spLocks noGrp="1"/>
          </p:cNvSpPr>
          <p:nvPr>
            <p:ph sz="quarter" idx="28"/>
          </p:nvPr>
        </p:nvSpPr>
        <p:spPr>
          <a:xfrm>
            <a:off x="902249" y="2062480"/>
            <a:ext cx="4817112" cy="4040770"/>
          </a:xfrm>
          <a:prstGeom prst="roundRect">
            <a:avLst>
              <a:gd name="adj" fmla="val 4870"/>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5" name="Oval 1">
            <a:extLst>
              <a:ext uri="{FF2B5EF4-FFF2-40B4-BE49-F238E27FC236}">
                <a16:creationId xmlns:a16="http://schemas.microsoft.com/office/drawing/2014/main" id="{16424F8A-D102-40A2-B130-1D76A75AEB4B}"/>
              </a:ext>
            </a:extLst>
          </p:cNvPr>
          <p:cNvSpPr/>
          <p:nvPr/>
        </p:nvSpPr>
        <p:spPr>
          <a:xfrm>
            <a:off x="2752904" y="1412680"/>
            <a:ext cx="1437794" cy="1231521"/>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
            <a:extLst>
              <a:ext uri="{FF2B5EF4-FFF2-40B4-BE49-F238E27FC236}">
                <a16:creationId xmlns:a16="http://schemas.microsoft.com/office/drawing/2014/main" id="{9934DD94-DFCA-44B8-9526-D40AA8FC49A0}"/>
              </a:ext>
            </a:extLst>
          </p:cNvPr>
          <p:cNvSpPr>
            <a:spLocks noGrp="1"/>
          </p:cNvSpPr>
          <p:nvPr>
            <p:ph type="pic" sz="quarter" idx="24" hasCustomPrompt="1"/>
          </p:nvPr>
        </p:nvSpPr>
        <p:spPr>
          <a:xfrm>
            <a:off x="2954235" y="1505961"/>
            <a:ext cx="1029481" cy="1041504"/>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1800"/>
            </a:lvl1pPr>
          </a:lstStyle>
          <a:p>
            <a:r>
              <a:rPr lang="en-US" dirty="0"/>
              <a:t>Add icon</a:t>
            </a:r>
          </a:p>
        </p:txBody>
      </p:sp>
      <p:sp>
        <p:nvSpPr>
          <p:cNvPr id="2" name="Title 1">
            <a:extLst>
              <a:ext uri="{FF2B5EF4-FFF2-40B4-BE49-F238E27FC236}">
                <a16:creationId xmlns:a16="http://schemas.microsoft.com/office/drawing/2014/main" id="{A7E9174E-2217-4165-ADBA-5693D4831F7F}"/>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57692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wo Rows - Content _Layout 2">
    <p:spTree>
      <p:nvGrpSpPr>
        <p:cNvPr id="1" name=""/>
        <p:cNvGrpSpPr/>
        <p:nvPr/>
      </p:nvGrpSpPr>
      <p:grpSpPr>
        <a:xfrm>
          <a:off x="0" y="0"/>
          <a:ext cx="0" cy="0"/>
          <a:chOff x="0" y="0"/>
          <a:chExt cx="0" cy="0"/>
        </a:xfrm>
      </p:grpSpPr>
      <p:sp>
        <p:nvSpPr>
          <p:cNvPr id="11" name="Content 2">
            <a:extLst>
              <a:ext uri="{FF2B5EF4-FFF2-40B4-BE49-F238E27FC236}">
                <a16:creationId xmlns:a16="http://schemas.microsoft.com/office/drawing/2014/main" id="{4E56C6A1-D45E-4013-84C0-6838901180C4}"/>
              </a:ext>
            </a:extLst>
          </p:cNvPr>
          <p:cNvSpPr>
            <a:spLocks noGrp="1"/>
          </p:cNvSpPr>
          <p:nvPr>
            <p:ph sz="quarter" idx="29"/>
          </p:nvPr>
        </p:nvSpPr>
        <p:spPr>
          <a:xfrm>
            <a:off x="2365539" y="3908319"/>
            <a:ext cx="8912061" cy="2265567"/>
          </a:xfrm>
          <a:prstGeom prst="roundRect">
            <a:avLst>
              <a:gd name="adj" fmla="val 4870"/>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7" name="Oval 2">
            <a:extLst>
              <a:ext uri="{FF2B5EF4-FFF2-40B4-BE49-F238E27FC236}">
                <a16:creationId xmlns:a16="http://schemas.microsoft.com/office/drawing/2014/main" id="{CC749DD2-B7EC-449E-AE93-C5B6ADA58B6E}"/>
              </a:ext>
            </a:extLst>
          </p:cNvPr>
          <p:cNvSpPr/>
          <p:nvPr/>
        </p:nvSpPr>
        <p:spPr>
          <a:xfrm>
            <a:off x="785662" y="3820047"/>
            <a:ext cx="2649688" cy="2416513"/>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066469D3-A819-429D-96BB-E26E3835E598}"/>
              </a:ext>
            </a:extLst>
          </p:cNvPr>
          <p:cNvSpPr>
            <a:spLocks noGrp="1"/>
          </p:cNvSpPr>
          <p:nvPr>
            <p:ph type="pic" sz="quarter" idx="59" hasCustomPrompt="1"/>
          </p:nvPr>
        </p:nvSpPr>
        <p:spPr>
          <a:xfrm>
            <a:off x="1094238" y="4024480"/>
            <a:ext cx="1992437" cy="1992437"/>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kern="1200" dirty="0">
                <a:solidFill>
                  <a:schemeClr val="tx1"/>
                </a:solidFill>
                <a:latin typeface="+mn-lt"/>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icon</a:t>
            </a:r>
          </a:p>
        </p:txBody>
      </p:sp>
      <p:sp>
        <p:nvSpPr>
          <p:cNvPr id="12" name="Content 1">
            <a:extLst>
              <a:ext uri="{FF2B5EF4-FFF2-40B4-BE49-F238E27FC236}">
                <a16:creationId xmlns:a16="http://schemas.microsoft.com/office/drawing/2014/main" id="{10CB5083-8E3E-4893-9025-A6A70F2E943E}"/>
              </a:ext>
            </a:extLst>
          </p:cNvPr>
          <p:cNvSpPr>
            <a:spLocks noGrp="1"/>
          </p:cNvSpPr>
          <p:nvPr>
            <p:ph sz="quarter" idx="28"/>
          </p:nvPr>
        </p:nvSpPr>
        <p:spPr>
          <a:xfrm>
            <a:off x="2347190" y="1436241"/>
            <a:ext cx="8912061" cy="2265567"/>
          </a:xfrm>
          <a:prstGeom prst="roundRect">
            <a:avLst>
              <a:gd name="adj" fmla="val 4870"/>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5" name="Oval 1">
            <a:extLst>
              <a:ext uri="{FF2B5EF4-FFF2-40B4-BE49-F238E27FC236}">
                <a16:creationId xmlns:a16="http://schemas.microsoft.com/office/drawing/2014/main" id="{14D18B22-D539-4DB3-AACF-1BAD221C4860}"/>
              </a:ext>
            </a:extLst>
          </p:cNvPr>
          <p:cNvSpPr/>
          <p:nvPr/>
        </p:nvSpPr>
        <p:spPr>
          <a:xfrm>
            <a:off x="785662" y="1371599"/>
            <a:ext cx="2649688" cy="2416513"/>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
            <a:extLst>
              <a:ext uri="{FF2B5EF4-FFF2-40B4-BE49-F238E27FC236}">
                <a16:creationId xmlns:a16="http://schemas.microsoft.com/office/drawing/2014/main" id="{A62EDC0F-FBB0-496D-8F68-E4A6C9854064}"/>
              </a:ext>
            </a:extLst>
          </p:cNvPr>
          <p:cNvSpPr>
            <a:spLocks noGrp="1"/>
          </p:cNvSpPr>
          <p:nvPr>
            <p:ph type="pic" sz="quarter" idx="57" hasCustomPrompt="1"/>
          </p:nvPr>
        </p:nvSpPr>
        <p:spPr>
          <a:xfrm>
            <a:off x="1094238" y="1576032"/>
            <a:ext cx="1992437" cy="1992437"/>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icon</a:t>
            </a:r>
          </a:p>
        </p:txBody>
      </p:sp>
      <p:sp>
        <p:nvSpPr>
          <p:cNvPr id="2" name="Title 1">
            <a:extLst>
              <a:ext uri="{FF2B5EF4-FFF2-40B4-BE49-F238E27FC236}">
                <a16:creationId xmlns:a16="http://schemas.microsoft.com/office/drawing/2014/main" id="{C307715A-6D74-4413-8E38-4E88A33E7E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75252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hree Rows - Text">
    <p:spTree>
      <p:nvGrpSpPr>
        <p:cNvPr id="1" name=""/>
        <p:cNvGrpSpPr/>
        <p:nvPr/>
      </p:nvGrpSpPr>
      <p:grpSpPr>
        <a:xfrm>
          <a:off x="0" y="0"/>
          <a:ext cx="0" cy="0"/>
          <a:chOff x="0" y="0"/>
          <a:chExt cx="0" cy="0"/>
        </a:xfrm>
      </p:grpSpPr>
      <p:sp>
        <p:nvSpPr>
          <p:cNvPr id="22" name="Content 3">
            <a:extLst>
              <a:ext uri="{FF2B5EF4-FFF2-40B4-BE49-F238E27FC236}">
                <a16:creationId xmlns:a16="http://schemas.microsoft.com/office/drawing/2014/main" id="{0207EFC7-99D0-40A6-A622-810C0E255C51}"/>
              </a:ext>
            </a:extLst>
          </p:cNvPr>
          <p:cNvSpPr>
            <a:spLocks noGrp="1"/>
          </p:cNvSpPr>
          <p:nvPr>
            <p:ph sz="quarter" idx="65"/>
          </p:nvPr>
        </p:nvSpPr>
        <p:spPr>
          <a:xfrm>
            <a:off x="1438276" y="4691356"/>
            <a:ext cx="9839324" cy="1485734"/>
          </a:xfrm>
          <a:prstGeom prst="roundRect">
            <a:avLst>
              <a:gd name="adj" fmla="val 18205"/>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9" name="Oval 3">
            <a:extLst>
              <a:ext uri="{FF2B5EF4-FFF2-40B4-BE49-F238E27FC236}">
                <a16:creationId xmlns:a16="http://schemas.microsoft.com/office/drawing/2014/main" id="{DCE444F7-59D2-4B23-9159-98331461EC00}"/>
              </a:ext>
            </a:extLst>
          </p:cNvPr>
          <p:cNvSpPr/>
          <p:nvPr/>
        </p:nvSpPr>
        <p:spPr>
          <a:xfrm>
            <a:off x="789830" y="4776257"/>
            <a:ext cx="1477120" cy="1291002"/>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3">
            <a:extLst>
              <a:ext uri="{FF2B5EF4-FFF2-40B4-BE49-F238E27FC236}">
                <a16:creationId xmlns:a16="http://schemas.microsoft.com/office/drawing/2014/main" id="{A8C37473-2B83-4391-AAFD-6C5F71E0D3DF}"/>
              </a:ext>
            </a:extLst>
          </p:cNvPr>
          <p:cNvSpPr>
            <a:spLocks noGrp="1"/>
          </p:cNvSpPr>
          <p:nvPr>
            <p:ph type="pic" sz="quarter" idx="63" hasCustomPrompt="1"/>
          </p:nvPr>
        </p:nvSpPr>
        <p:spPr>
          <a:xfrm>
            <a:off x="986901" y="4880269"/>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3</a:t>
            </a:r>
          </a:p>
        </p:txBody>
      </p:sp>
      <p:sp>
        <p:nvSpPr>
          <p:cNvPr id="21" name="Content 2">
            <a:extLst>
              <a:ext uri="{FF2B5EF4-FFF2-40B4-BE49-F238E27FC236}">
                <a16:creationId xmlns:a16="http://schemas.microsoft.com/office/drawing/2014/main" id="{6920AF96-50E7-4CDB-9902-4C051536AC7A}"/>
              </a:ext>
            </a:extLst>
          </p:cNvPr>
          <p:cNvSpPr>
            <a:spLocks noGrp="1"/>
          </p:cNvSpPr>
          <p:nvPr>
            <p:ph sz="quarter" idx="64"/>
          </p:nvPr>
        </p:nvSpPr>
        <p:spPr>
          <a:xfrm>
            <a:off x="1438276" y="3063799"/>
            <a:ext cx="9839324" cy="1485734"/>
          </a:xfrm>
          <a:prstGeom prst="roundRect">
            <a:avLst>
              <a:gd name="adj" fmla="val 18205"/>
            </a:avLst>
          </a:prstGeom>
          <a:solidFill>
            <a:schemeClr val="bg1"/>
          </a:solidFill>
          <a:ln w="19050">
            <a:solidFill>
              <a:schemeClr val="accent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8" name="Oval 2">
            <a:extLst>
              <a:ext uri="{FF2B5EF4-FFF2-40B4-BE49-F238E27FC236}">
                <a16:creationId xmlns:a16="http://schemas.microsoft.com/office/drawing/2014/main" id="{98621CF9-3646-4E2D-83BA-809B3DA7D766}"/>
              </a:ext>
            </a:extLst>
          </p:cNvPr>
          <p:cNvSpPr/>
          <p:nvPr/>
        </p:nvSpPr>
        <p:spPr>
          <a:xfrm>
            <a:off x="789830" y="3136573"/>
            <a:ext cx="1477120" cy="1291002"/>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a:extLst>
              <a:ext uri="{FF2B5EF4-FFF2-40B4-BE49-F238E27FC236}">
                <a16:creationId xmlns:a16="http://schemas.microsoft.com/office/drawing/2014/main" id="{FA322403-4C78-496F-8E49-AE346DFC999D}"/>
              </a:ext>
            </a:extLst>
          </p:cNvPr>
          <p:cNvSpPr>
            <a:spLocks noGrp="1"/>
          </p:cNvSpPr>
          <p:nvPr>
            <p:ph type="pic" sz="quarter" idx="62" hasCustomPrompt="1"/>
          </p:nvPr>
        </p:nvSpPr>
        <p:spPr>
          <a:xfrm>
            <a:off x="986901" y="3240585"/>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2</a:t>
            </a:r>
          </a:p>
        </p:txBody>
      </p:sp>
      <p:sp>
        <p:nvSpPr>
          <p:cNvPr id="20" name="Content 1">
            <a:extLst>
              <a:ext uri="{FF2B5EF4-FFF2-40B4-BE49-F238E27FC236}">
                <a16:creationId xmlns:a16="http://schemas.microsoft.com/office/drawing/2014/main" id="{E542EA6C-C54F-4881-8661-06DB08C48A56}"/>
              </a:ext>
            </a:extLst>
          </p:cNvPr>
          <p:cNvSpPr>
            <a:spLocks noGrp="1"/>
          </p:cNvSpPr>
          <p:nvPr>
            <p:ph sz="quarter" idx="28"/>
          </p:nvPr>
        </p:nvSpPr>
        <p:spPr>
          <a:xfrm>
            <a:off x="1438276" y="1436242"/>
            <a:ext cx="9839324" cy="1485734"/>
          </a:xfrm>
          <a:prstGeom prst="roundRect">
            <a:avLst>
              <a:gd name="adj" fmla="val 18205"/>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6" name="Oval 1">
            <a:extLst>
              <a:ext uri="{FF2B5EF4-FFF2-40B4-BE49-F238E27FC236}">
                <a16:creationId xmlns:a16="http://schemas.microsoft.com/office/drawing/2014/main" id="{9566189A-9047-46C2-A8CF-E936C29098B4}"/>
              </a:ext>
            </a:extLst>
          </p:cNvPr>
          <p:cNvSpPr/>
          <p:nvPr/>
        </p:nvSpPr>
        <p:spPr>
          <a:xfrm>
            <a:off x="789830" y="1539166"/>
            <a:ext cx="1477120" cy="129100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
            <a:extLst>
              <a:ext uri="{FF2B5EF4-FFF2-40B4-BE49-F238E27FC236}">
                <a16:creationId xmlns:a16="http://schemas.microsoft.com/office/drawing/2014/main" id="{BDEEE8F8-CA77-4DCD-BEFC-8D3ADCD2D7D4}"/>
              </a:ext>
            </a:extLst>
          </p:cNvPr>
          <p:cNvSpPr>
            <a:spLocks noGrp="1"/>
          </p:cNvSpPr>
          <p:nvPr>
            <p:ph type="pic" sz="quarter" idx="57" hasCustomPrompt="1"/>
          </p:nvPr>
        </p:nvSpPr>
        <p:spPr>
          <a:xfrm>
            <a:off x="986901" y="1643178"/>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1</a:t>
            </a:r>
          </a:p>
        </p:txBody>
      </p:sp>
      <p:sp>
        <p:nvSpPr>
          <p:cNvPr id="2" name="Title 1">
            <a:extLst>
              <a:ext uri="{FF2B5EF4-FFF2-40B4-BE49-F238E27FC236}">
                <a16:creationId xmlns:a16="http://schemas.microsoft.com/office/drawing/2014/main" id="{A4AB5AC4-FEFD-4EE0-B532-63BBEB24FB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09716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Three column - Text">
    <p:spTree>
      <p:nvGrpSpPr>
        <p:cNvPr id="1" name=""/>
        <p:cNvGrpSpPr/>
        <p:nvPr/>
      </p:nvGrpSpPr>
      <p:grpSpPr>
        <a:xfrm>
          <a:off x="0" y="0"/>
          <a:ext cx="0" cy="0"/>
          <a:chOff x="0" y="0"/>
          <a:chExt cx="0" cy="0"/>
        </a:xfrm>
      </p:grpSpPr>
      <p:sp>
        <p:nvSpPr>
          <p:cNvPr id="23" name="Content 3">
            <a:extLst>
              <a:ext uri="{FF2B5EF4-FFF2-40B4-BE49-F238E27FC236}">
                <a16:creationId xmlns:a16="http://schemas.microsoft.com/office/drawing/2014/main" id="{EAFFB58A-4584-473F-BB8C-93DC35423E1E}"/>
              </a:ext>
            </a:extLst>
          </p:cNvPr>
          <p:cNvSpPr>
            <a:spLocks noGrp="1"/>
          </p:cNvSpPr>
          <p:nvPr>
            <p:ph sz="quarter" idx="65"/>
          </p:nvPr>
        </p:nvSpPr>
        <p:spPr>
          <a:xfrm>
            <a:off x="8072756" y="2087300"/>
            <a:ext cx="3204844" cy="4084899"/>
          </a:xfrm>
          <a:prstGeom prst="roundRect">
            <a:avLst>
              <a:gd name="adj" fmla="val 10802"/>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9" name="Oval 3">
            <a:extLst>
              <a:ext uri="{FF2B5EF4-FFF2-40B4-BE49-F238E27FC236}">
                <a16:creationId xmlns:a16="http://schemas.microsoft.com/office/drawing/2014/main" id="{DCE444F7-59D2-4B23-9159-98331461EC00}"/>
              </a:ext>
            </a:extLst>
          </p:cNvPr>
          <p:cNvSpPr/>
          <p:nvPr/>
        </p:nvSpPr>
        <p:spPr>
          <a:xfrm>
            <a:off x="8902955" y="1373019"/>
            <a:ext cx="1544446" cy="1291002"/>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3">
            <a:extLst>
              <a:ext uri="{FF2B5EF4-FFF2-40B4-BE49-F238E27FC236}">
                <a16:creationId xmlns:a16="http://schemas.microsoft.com/office/drawing/2014/main" id="{A8C37473-2B83-4391-AAFD-6C5F71E0D3DF}"/>
              </a:ext>
            </a:extLst>
          </p:cNvPr>
          <p:cNvSpPr>
            <a:spLocks noGrp="1"/>
          </p:cNvSpPr>
          <p:nvPr>
            <p:ph type="pic" sz="quarter" idx="63" hasCustomPrompt="1"/>
          </p:nvPr>
        </p:nvSpPr>
        <p:spPr>
          <a:xfrm>
            <a:off x="9133689" y="1477031"/>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3</a:t>
            </a:r>
          </a:p>
        </p:txBody>
      </p:sp>
      <p:sp>
        <p:nvSpPr>
          <p:cNvPr id="19" name="Content 2">
            <a:extLst>
              <a:ext uri="{FF2B5EF4-FFF2-40B4-BE49-F238E27FC236}">
                <a16:creationId xmlns:a16="http://schemas.microsoft.com/office/drawing/2014/main" id="{AE0BB066-FBCF-4945-8268-14D844C1F8A4}"/>
              </a:ext>
            </a:extLst>
          </p:cNvPr>
          <p:cNvSpPr>
            <a:spLocks noGrp="1"/>
          </p:cNvSpPr>
          <p:nvPr>
            <p:ph sz="quarter" idx="64"/>
          </p:nvPr>
        </p:nvSpPr>
        <p:spPr>
          <a:xfrm>
            <a:off x="4504822" y="2087300"/>
            <a:ext cx="3204844" cy="4084899"/>
          </a:xfrm>
          <a:prstGeom prst="roundRect">
            <a:avLst>
              <a:gd name="adj" fmla="val 10802"/>
            </a:avLst>
          </a:prstGeom>
          <a:solidFill>
            <a:schemeClr val="bg1"/>
          </a:solidFill>
          <a:ln w="19050">
            <a:solidFill>
              <a:schemeClr val="accent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8" name="Oval 2">
            <a:extLst>
              <a:ext uri="{FF2B5EF4-FFF2-40B4-BE49-F238E27FC236}">
                <a16:creationId xmlns:a16="http://schemas.microsoft.com/office/drawing/2014/main" id="{98621CF9-3646-4E2D-83BA-809B3DA7D766}"/>
              </a:ext>
            </a:extLst>
          </p:cNvPr>
          <p:cNvSpPr/>
          <p:nvPr/>
        </p:nvSpPr>
        <p:spPr>
          <a:xfrm>
            <a:off x="5332604" y="1446477"/>
            <a:ext cx="1544446" cy="1291002"/>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a:extLst>
              <a:ext uri="{FF2B5EF4-FFF2-40B4-BE49-F238E27FC236}">
                <a16:creationId xmlns:a16="http://schemas.microsoft.com/office/drawing/2014/main" id="{FA322403-4C78-496F-8E49-AE346DFC999D}"/>
              </a:ext>
            </a:extLst>
          </p:cNvPr>
          <p:cNvSpPr>
            <a:spLocks noGrp="1"/>
          </p:cNvSpPr>
          <p:nvPr>
            <p:ph type="pic" sz="quarter" idx="62" hasCustomPrompt="1"/>
          </p:nvPr>
        </p:nvSpPr>
        <p:spPr>
          <a:xfrm>
            <a:off x="5563338" y="1550489"/>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2</a:t>
            </a:r>
          </a:p>
        </p:txBody>
      </p:sp>
      <p:sp>
        <p:nvSpPr>
          <p:cNvPr id="20" name="Content 1">
            <a:extLst>
              <a:ext uri="{FF2B5EF4-FFF2-40B4-BE49-F238E27FC236}">
                <a16:creationId xmlns:a16="http://schemas.microsoft.com/office/drawing/2014/main" id="{E542EA6C-C54F-4881-8661-06DB08C48A56}"/>
              </a:ext>
            </a:extLst>
          </p:cNvPr>
          <p:cNvSpPr>
            <a:spLocks noGrp="1"/>
          </p:cNvSpPr>
          <p:nvPr>
            <p:ph sz="quarter" idx="28"/>
          </p:nvPr>
        </p:nvSpPr>
        <p:spPr>
          <a:xfrm>
            <a:off x="936888" y="2087300"/>
            <a:ext cx="3204844" cy="4084899"/>
          </a:xfrm>
          <a:prstGeom prst="roundRect">
            <a:avLst>
              <a:gd name="adj" fmla="val 10802"/>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6" name="Oval 1">
            <a:extLst>
              <a:ext uri="{FF2B5EF4-FFF2-40B4-BE49-F238E27FC236}">
                <a16:creationId xmlns:a16="http://schemas.microsoft.com/office/drawing/2014/main" id="{9566189A-9047-46C2-A8CF-E936C29098B4}"/>
              </a:ext>
            </a:extLst>
          </p:cNvPr>
          <p:cNvSpPr/>
          <p:nvPr/>
        </p:nvSpPr>
        <p:spPr>
          <a:xfrm>
            <a:off x="1767087" y="1539166"/>
            <a:ext cx="1544446" cy="129100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
            <a:extLst>
              <a:ext uri="{FF2B5EF4-FFF2-40B4-BE49-F238E27FC236}">
                <a16:creationId xmlns:a16="http://schemas.microsoft.com/office/drawing/2014/main" id="{BDEEE8F8-CA77-4DCD-BEFC-8D3ADCD2D7D4}"/>
              </a:ext>
            </a:extLst>
          </p:cNvPr>
          <p:cNvSpPr>
            <a:spLocks noGrp="1"/>
          </p:cNvSpPr>
          <p:nvPr>
            <p:ph type="pic" sz="quarter" idx="57" hasCustomPrompt="1"/>
          </p:nvPr>
        </p:nvSpPr>
        <p:spPr>
          <a:xfrm>
            <a:off x="1997821" y="1643178"/>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1</a:t>
            </a:r>
          </a:p>
        </p:txBody>
      </p:sp>
      <p:sp>
        <p:nvSpPr>
          <p:cNvPr id="2" name="Title 1">
            <a:extLst>
              <a:ext uri="{FF2B5EF4-FFF2-40B4-BE49-F238E27FC236}">
                <a16:creationId xmlns:a16="http://schemas.microsoft.com/office/drawing/2014/main" id="{A4AB5AC4-FEFD-4EE0-B532-63BBEB24FB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61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Status Slides">
    <p:spTree>
      <p:nvGrpSpPr>
        <p:cNvPr id="1" name=""/>
        <p:cNvGrpSpPr/>
        <p:nvPr/>
      </p:nvGrpSpPr>
      <p:grpSpPr>
        <a:xfrm>
          <a:off x="0" y="0"/>
          <a:ext cx="0" cy="0"/>
          <a:chOff x="0" y="0"/>
          <a:chExt cx="0" cy="0"/>
        </a:xfrm>
      </p:grpSpPr>
      <p:sp>
        <p:nvSpPr>
          <p:cNvPr id="4" name="Content 1">
            <a:extLst>
              <a:ext uri="{FF2B5EF4-FFF2-40B4-BE49-F238E27FC236}">
                <a16:creationId xmlns:a16="http://schemas.microsoft.com/office/drawing/2014/main" id="{5BC1952D-AEAA-4350-988B-B307A55604A1}"/>
              </a:ext>
            </a:extLst>
          </p:cNvPr>
          <p:cNvSpPr>
            <a:spLocks noGrp="1"/>
          </p:cNvSpPr>
          <p:nvPr>
            <p:ph sz="quarter" idx="10"/>
          </p:nvPr>
        </p:nvSpPr>
        <p:spPr>
          <a:xfrm>
            <a:off x="901700" y="1828800"/>
            <a:ext cx="5194300" cy="180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024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s - Equal Width (1/3 x3)">
    <p:spTree>
      <p:nvGrpSpPr>
        <p:cNvPr id="1" name=""/>
        <p:cNvGrpSpPr/>
        <p:nvPr/>
      </p:nvGrpSpPr>
      <p:grpSpPr>
        <a:xfrm>
          <a:off x="0" y="0"/>
          <a:ext cx="0" cy="0"/>
          <a:chOff x="0" y="0"/>
          <a:chExt cx="0" cy="0"/>
        </a:xfrm>
      </p:grpSpPr>
      <p:sp>
        <p:nvSpPr>
          <p:cNvPr id="6" name="Content 3">
            <a:extLst>
              <a:ext uri="{FF2B5EF4-FFF2-40B4-BE49-F238E27FC236}">
                <a16:creationId xmlns:a16="http://schemas.microsoft.com/office/drawing/2014/main" id="{538A8F8A-2B8D-4F4B-94C2-5C9D19EDFDF4}"/>
              </a:ext>
            </a:extLst>
          </p:cNvPr>
          <p:cNvSpPr>
            <a:spLocks noGrp="1"/>
          </p:cNvSpPr>
          <p:nvPr>
            <p:ph sz="quarter" idx="29"/>
          </p:nvPr>
        </p:nvSpPr>
        <p:spPr>
          <a:xfrm>
            <a:off x="7896311" y="1828800"/>
            <a:ext cx="33832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5" name="Content 2">
            <a:extLst>
              <a:ext uri="{FF2B5EF4-FFF2-40B4-BE49-F238E27FC236}">
                <a16:creationId xmlns:a16="http://schemas.microsoft.com/office/drawing/2014/main" id="{5AFBA8B0-87D7-43BD-8CB9-42A040D8D35D}"/>
              </a:ext>
            </a:extLst>
          </p:cNvPr>
          <p:cNvSpPr>
            <a:spLocks noGrp="1"/>
          </p:cNvSpPr>
          <p:nvPr>
            <p:ph sz="quarter" idx="28"/>
          </p:nvPr>
        </p:nvSpPr>
        <p:spPr>
          <a:xfrm>
            <a:off x="4394200" y="1828800"/>
            <a:ext cx="33832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Content 1">
            <a:extLst>
              <a:ext uri="{FF2B5EF4-FFF2-40B4-BE49-F238E27FC236}">
                <a16:creationId xmlns:a16="http://schemas.microsoft.com/office/drawing/2014/main" id="{83805F37-5246-4DEA-8BE0-B88A77821231}"/>
              </a:ext>
            </a:extLst>
          </p:cNvPr>
          <p:cNvSpPr>
            <a:spLocks noGrp="1"/>
          </p:cNvSpPr>
          <p:nvPr>
            <p:ph sz="quarter" idx="27"/>
          </p:nvPr>
        </p:nvSpPr>
        <p:spPr>
          <a:xfrm>
            <a:off x="902249" y="1828800"/>
            <a:ext cx="3383280" cy="43434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3" name="Title 1">
            <a:extLst>
              <a:ext uri="{FF2B5EF4-FFF2-40B4-BE49-F238E27FC236}">
                <a16:creationId xmlns:a16="http://schemas.microsoft.com/office/drawing/2014/main" id="{BA67F38E-47BB-4C2D-B1B7-284C5688E87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69285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2 Picture - He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4760B-9AC5-432E-BFF6-F6CB0EAB77C7}"/>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D9473F11-1FA7-47ED-8F19-8597031A2B2F}"/>
              </a:ext>
            </a:extLst>
          </p:cNvPr>
          <p:cNvSpPr>
            <a:spLocks noGrp="1"/>
          </p:cNvSpPr>
          <p:nvPr>
            <p:ph type="pic" sz="quarter" idx="16" hasCustomPrompt="1"/>
          </p:nvPr>
        </p:nvSpPr>
        <p:spPr>
          <a:xfrm>
            <a:off x="914400" y="1412680"/>
            <a:ext cx="3613870" cy="406376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57150">
            <a:solidFill>
              <a:schemeClr val="tx2"/>
            </a:solidFill>
          </a:ln>
        </p:spPr>
        <p:txBody>
          <a:bodyPr wrap="square">
            <a:noAutofit/>
          </a:bodyPr>
          <a:lstStyle>
            <a:lvl1pPr algn="ctr">
              <a:defRPr sz="1800"/>
            </a:lvl1pPr>
          </a:lstStyle>
          <a:p>
            <a:r>
              <a:rPr lang="en-US" dirty="0"/>
              <a:t>Picture 1</a:t>
            </a:r>
          </a:p>
        </p:txBody>
      </p:sp>
      <p:sp>
        <p:nvSpPr>
          <p:cNvPr id="8" name="Picture Placeholder 7">
            <a:extLst>
              <a:ext uri="{FF2B5EF4-FFF2-40B4-BE49-F238E27FC236}">
                <a16:creationId xmlns:a16="http://schemas.microsoft.com/office/drawing/2014/main" id="{C48EFBA7-BF46-4E6A-AFA9-6B24202FCEDC}"/>
              </a:ext>
            </a:extLst>
          </p:cNvPr>
          <p:cNvSpPr>
            <a:spLocks noGrp="1"/>
          </p:cNvSpPr>
          <p:nvPr>
            <p:ph type="pic" sz="quarter" idx="17" hasCustomPrompt="1"/>
          </p:nvPr>
        </p:nvSpPr>
        <p:spPr>
          <a:xfrm>
            <a:off x="6637867" y="2664953"/>
            <a:ext cx="3613870" cy="406376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57150">
            <a:solidFill>
              <a:schemeClr val="tx2"/>
            </a:solidFill>
          </a:ln>
        </p:spPr>
        <p:txBody>
          <a:bodyPr wrap="square">
            <a:noAutofit/>
          </a:bodyPr>
          <a:lstStyle>
            <a:lvl1pPr algn="ctr">
              <a:defRPr sz="1800"/>
            </a:lvl1pPr>
          </a:lstStyle>
          <a:p>
            <a:r>
              <a:rPr lang="en-US" dirty="0"/>
              <a:t>Picture 2</a:t>
            </a:r>
          </a:p>
        </p:txBody>
      </p:sp>
    </p:spTree>
    <p:extLst>
      <p:ext uri="{BB962C8B-B14F-4D97-AF65-F5344CB8AC3E}">
        <p14:creationId xmlns:p14="http://schemas.microsoft.com/office/powerpoint/2010/main" val="45569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2 Picture - Squ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4760B-9AC5-432E-BFF6-F6CB0EAB77C7}"/>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D9473F11-1FA7-47ED-8F19-8597031A2B2F}"/>
              </a:ext>
            </a:extLst>
          </p:cNvPr>
          <p:cNvSpPr>
            <a:spLocks noGrp="1"/>
          </p:cNvSpPr>
          <p:nvPr>
            <p:ph type="pic" sz="quarter" idx="16" hasCustomPrompt="1"/>
          </p:nvPr>
        </p:nvSpPr>
        <p:spPr>
          <a:xfrm>
            <a:off x="914400" y="1412680"/>
            <a:ext cx="3613870" cy="3591120"/>
          </a:xfrm>
          <a:prstGeom prst="rect">
            <a:avLst/>
          </a:prstGeom>
          <a:solidFill>
            <a:schemeClr val="bg1">
              <a:lumMod val="65000"/>
            </a:schemeClr>
          </a:solidFill>
          <a:ln w="57150">
            <a:solidFill>
              <a:schemeClr val="tx2"/>
            </a:solidFill>
          </a:ln>
        </p:spPr>
        <p:txBody>
          <a:bodyPr wrap="square">
            <a:noAutofit/>
          </a:bodyPr>
          <a:lstStyle>
            <a:lvl1pPr algn="ctr">
              <a:defRPr sz="1800"/>
            </a:lvl1pPr>
          </a:lstStyle>
          <a:p>
            <a:r>
              <a:rPr lang="en-US" dirty="0"/>
              <a:t>Picture 1</a:t>
            </a:r>
          </a:p>
        </p:txBody>
      </p:sp>
      <p:sp>
        <p:nvSpPr>
          <p:cNvPr id="8" name="Picture Placeholder 7">
            <a:extLst>
              <a:ext uri="{FF2B5EF4-FFF2-40B4-BE49-F238E27FC236}">
                <a16:creationId xmlns:a16="http://schemas.microsoft.com/office/drawing/2014/main" id="{C48EFBA7-BF46-4E6A-AFA9-6B24202FCEDC}"/>
              </a:ext>
            </a:extLst>
          </p:cNvPr>
          <p:cNvSpPr>
            <a:spLocks noGrp="1"/>
          </p:cNvSpPr>
          <p:nvPr>
            <p:ph type="pic" sz="quarter" idx="17" hasCustomPrompt="1"/>
          </p:nvPr>
        </p:nvSpPr>
        <p:spPr>
          <a:xfrm>
            <a:off x="6637867" y="2664953"/>
            <a:ext cx="3613870" cy="3591120"/>
          </a:xfrm>
          <a:prstGeom prst="rect">
            <a:avLst/>
          </a:prstGeom>
          <a:solidFill>
            <a:schemeClr val="bg1">
              <a:lumMod val="65000"/>
            </a:schemeClr>
          </a:solidFill>
          <a:ln w="57150">
            <a:solidFill>
              <a:schemeClr val="tx2"/>
            </a:solidFill>
          </a:ln>
        </p:spPr>
        <p:txBody>
          <a:bodyPr vert="horz" wrap="square" lIns="0" tIns="45720" rIns="0" bIns="45720" rtlCol="0" anchor="ctr" anchorCtr="1">
            <a:noAutofit/>
          </a:bodyPr>
          <a:lstStyle>
            <a:lvl1pPr>
              <a:defRPr lang="en-US" sz="1800" dirty="0"/>
            </a:lvl1pPr>
          </a:lstStyle>
          <a:p>
            <a:pPr lvl="0" algn="ctr"/>
            <a:r>
              <a:rPr lang="en-US" dirty="0"/>
              <a:t>Picture 2</a:t>
            </a:r>
          </a:p>
        </p:txBody>
      </p:sp>
    </p:spTree>
    <p:extLst>
      <p:ext uri="{BB962C8B-B14F-4D97-AF65-F5344CB8AC3E}">
        <p14:creationId xmlns:p14="http://schemas.microsoft.com/office/powerpoint/2010/main" val="392430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4 Partition - Layout 1">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02C8992-BAD9-4FB2-9477-5730D900BFBB}"/>
              </a:ext>
            </a:extLst>
          </p:cNvPr>
          <p:cNvSpPr/>
          <p:nvPr/>
        </p:nvSpPr>
        <p:spPr>
          <a:xfrm>
            <a:off x="6242944" y="3999203"/>
            <a:ext cx="5034656" cy="2136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4">
            <a:extLst>
              <a:ext uri="{FF2B5EF4-FFF2-40B4-BE49-F238E27FC236}">
                <a16:creationId xmlns:a16="http://schemas.microsoft.com/office/drawing/2014/main" id="{4B4D576E-A94C-4A00-BF40-0B29BA0590ED}"/>
              </a:ext>
            </a:extLst>
          </p:cNvPr>
          <p:cNvSpPr>
            <a:spLocks noGrp="1"/>
          </p:cNvSpPr>
          <p:nvPr>
            <p:ph type="body" sz="quarter" idx="30"/>
          </p:nvPr>
        </p:nvSpPr>
        <p:spPr>
          <a:xfrm>
            <a:off x="6350000" y="410886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14" name="Text 3">
            <a:extLst>
              <a:ext uri="{FF2B5EF4-FFF2-40B4-BE49-F238E27FC236}">
                <a16:creationId xmlns:a16="http://schemas.microsoft.com/office/drawing/2014/main" id="{78F15B7C-5E44-496B-8303-AB518CCDFBCE}"/>
              </a:ext>
            </a:extLst>
          </p:cNvPr>
          <p:cNvSpPr>
            <a:spLocks noGrp="1"/>
          </p:cNvSpPr>
          <p:nvPr>
            <p:ph type="body" sz="quarter" idx="29"/>
          </p:nvPr>
        </p:nvSpPr>
        <p:spPr>
          <a:xfrm>
            <a:off x="1148458" y="410886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13" name="Text 2">
            <a:extLst>
              <a:ext uri="{FF2B5EF4-FFF2-40B4-BE49-F238E27FC236}">
                <a16:creationId xmlns:a16="http://schemas.microsoft.com/office/drawing/2014/main" id="{5CCCFB08-D325-46B2-8914-B5080C24CCC8}"/>
              </a:ext>
            </a:extLst>
          </p:cNvPr>
          <p:cNvSpPr>
            <a:spLocks noGrp="1"/>
          </p:cNvSpPr>
          <p:nvPr>
            <p:ph type="body" sz="quarter" idx="28"/>
          </p:nvPr>
        </p:nvSpPr>
        <p:spPr>
          <a:xfrm>
            <a:off x="6459331" y="160627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3" name="Rectangle 1">
            <a:extLst>
              <a:ext uri="{FF2B5EF4-FFF2-40B4-BE49-F238E27FC236}">
                <a16:creationId xmlns:a16="http://schemas.microsoft.com/office/drawing/2014/main" id="{675AFAB2-ED90-4740-9813-E5C3D16B5A2F}"/>
              </a:ext>
            </a:extLst>
          </p:cNvPr>
          <p:cNvSpPr/>
          <p:nvPr/>
        </p:nvSpPr>
        <p:spPr>
          <a:xfrm>
            <a:off x="902249" y="1456405"/>
            <a:ext cx="5271643" cy="22337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1">
            <a:extLst>
              <a:ext uri="{FF2B5EF4-FFF2-40B4-BE49-F238E27FC236}">
                <a16:creationId xmlns:a16="http://schemas.microsoft.com/office/drawing/2014/main" id="{E618D867-E33B-4C92-A7D5-3EF2D49A38FA}"/>
              </a:ext>
            </a:extLst>
          </p:cNvPr>
          <p:cNvSpPr>
            <a:spLocks noGrp="1"/>
          </p:cNvSpPr>
          <p:nvPr>
            <p:ph type="body" sz="quarter" idx="27"/>
          </p:nvPr>
        </p:nvSpPr>
        <p:spPr>
          <a:xfrm>
            <a:off x="1148458" y="160627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00707134-8120-4763-B351-049B91E703B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456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Key Accomplishment">
    <p:spTree>
      <p:nvGrpSpPr>
        <p:cNvPr id="1" name=""/>
        <p:cNvGrpSpPr/>
        <p:nvPr/>
      </p:nvGrpSpPr>
      <p:grpSpPr>
        <a:xfrm>
          <a:off x="0" y="0"/>
          <a:ext cx="0" cy="0"/>
          <a:chOff x="0" y="0"/>
          <a:chExt cx="0" cy="0"/>
        </a:xfrm>
      </p:grpSpPr>
      <p:sp>
        <p:nvSpPr>
          <p:cNvPr id="4" name="Text 1">
            <a:extLst>
              <a:ext uri="{FF2B5EF4-FFF2-40B4-BE49-F238E27FC236}">
                <a16:creationId xmlns:a16="http://schemas.microsoft.com/office/drawing/2014/main" id="{6939F9F8-B61C-48D0-891D-3A8AA1CAA0E3}"/>
              </a:ext>
            </a:extLst>
          </p:cNvPr>
          <p:cNvSpPr>
            <a:spLocks noGrp="1"/>
          </p:cNvSpPr>
          <p:nvPr>
            <p:ph type="body" sz="quarter" idx="21" hasCustomPrompt="1"/>
          </p:nvPr>
        </p:nvSpPr>
        <p:spPr>
          <a:xfrm>
            <a:off x="993118" y="1547246"/>
            <a:ext cx="10284481" cy="4548754"/>
          </a:xfrm>
          <a:prstGeom prst="roundRect">
            <a:avLst>
              <a:gd name="adj" fmla="val 5839"/>
            </a:avLst>
          </a:prstGeom>
          <a:solidFill>
            <a:schemeClr val="bg1">
              <a:lumMod val="95000"/>
            </a:schemeClr>
          </a:solidFill>
          <a:ln>
            <a:solidFill>
              <a:schemeClr val="tx2"/>
            </a:solidFill>
          </a:ln>
        </p:spPr>
        <p:txBody>
          <a:bodyPr tIns="365760">
            <a:normAutofit/>
          </a:bodyPr>
          <a:lstStyle>
            <a:lvl1pPr marL="168275" indent="-168275">
              <a:lnSpc>
                <a:spcPct val="100000"/>
              </a:lnSpc>
              <a:spcBef>
                <a:spcPts val="0"/>
              </a:spcBef>
              <a:defRPr sz="1400"/>
            </a:lvl1pPr>
            <a:lvl2pPr marL="346075" indent="-125413">
              <a:lnSpc>
                <a:spcPct val="100000"/>
              </a:lnSpc>
              <a:spcBef>
                <a:spcPts val="0"/>
              </a:spcBef>
              <a:defRPr sz="1200"/>
            </a:lvl2pPr>
            <a:lvl3pPr marL="798513" indent="-168275">
              <a:lnSpc>
                <a:spcPct val="100000"/>
              </a:lnSpc>
              <a:spcBef>
                <a:spcPts val="0"/>
              </a:spcBef>
              <a:defRPr sz="1100"/>
            </a:lvl3pPr>
            <a:lvl4pPr>
              <a:defRPr sz="1200"/>
            </a:lvl4pPr>
            <a:lvl5pPr>
              <a:defRPr sz="1200"/>
            </a:lvl5pPr>
          </a:lstStyle>
          <a:p>
            <a:pPr lvl="0"/>
            <a:r>
              <a:rPr lang="en-US"/>
              <a:t>Body Text 1</a:t>
            </a:r>
          </a:p>
          <a:p>
            <a:pPr lvl="1"/>
            <a:r>
              <a:rPr lang="en-US"/>
              <a:t>Second level</a:t>
            </a:r>
          </a:p>
          <a:p>
            <a:pPr lvl="2"/>
            <a:r>
              <a:rPr lang="en-US"/>
              <a:t>Third level</a:t>
            </a:r>
          </a:p>
        </p:txBody>
      </p:sp>
      <p:sp>
        <p:nvSpPr>
          <p:cNvPr id="15" name="Heading 1">
            <a:extLst>
              <a:ext uri="{FF2B5EF4-FFF2-40B4-BE49-F238E27FC236}">
                <a16:creationId xmlns:a16="http://schemas.microsoft.com/office/drawing/2014/main" id="{154B2778-3436-46B4-975F-55C57A4A32B5}"/>
              </a:ext>
            </a:extLst>
          </p:cNvPr>
          <p:cNvSpPr>
            <a:spLocks noGrp="1"/>
          </p:cNvSpPr>
          <p:nvPr>
            <p:ph type="body" sz="quarter" idx="10" hasCustomPrompt="1"/>
          </p:nvPr>
        </p:nvSpPr>
        <p:spPr>
          <a:xfrm>
            <a:off x="886013" y="1395367"/>
            <a:ext cx="3784600" cy="313920"/>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134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p:cSld name="1 Column Left - 4 Rows Right">
    <p:spTree>
      <p:nvGrpSpPr>
        <p:cNvPr id="1" name=""/>
        <p:cNvGrpSpPr/>
        <p:nvPr/>
      </p:nvGrpSpPr>
      <p:grpSpPr>
        <a:xfrm>
          <a:off x="0" y="0"/>
          <a:ext cx="0" cy="0"/>
          <a:chOff x="0" y="0"/>
          <a:chExt cx="0" cy="0"/>
        </a:xfrm>
      </p:grpSpPr>
      <p:sp>
        <p:nvSpPr>
          <p:cNvPr id="28" name="Text 5">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5176899"/>
            <a:ext cx="4906702" cy="919101"/>
          </a:xfrm>
          <a:prstGeom prst="roundRect">
            <a:avLst>
              <a:gd name="adj" fmla="val 5839"/>
            </a:avLst>
          </a:prstGeom>
          <a:solidFill>
            <a:schemeClr val="bg1">
              <a:lumMod val="95000"/>
            </a:schemeClr>
          </a:solidFill>
          <a:ln>
            <a:solidFill>
              <a:schemeClr val="accent6"/>
            </a:solidFill>
          </a:ln>
        </p:spPr>
        <p:txBody>
          <a:bodyPr vert="horz" lIns="91440" tIns="228600" rIns="91440" bIns="0" rtlCol="0" anchor="ctr" anchorCtr="1">
            <a:normAutofit/>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5</a:t>
            </a:r>
          </a:p>
          <a:p>
            <a:pPr lvl="1"/>
            <a:r>
              <a:rPr lang="en-US"/>
              <a:t>Second level</a:t>
            </a:r>
          </a:p>
          <a:p>
            <a:pPr lvl="2"/>
            <a:r>
              <a:rPr lang="en-US"/>
              <a:t>Third level</a:t>
            </a:r>
          </a:p>
        </p:txBody>
      </p:sp>
      <p:sp>
        <p:nvSpPr>
          <p:cNvPr id="32" name="Heading 5">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5018565"/>
            <a:ext cx="3784600" cy="313920"/>
          </a:xfrm>
          <a:prstGeom prst="roundRect">
            <a:avLst>
              <a:gd name="adj" fmla="val 36090"/>
            </a:avLst>
          </a:prstGeom>
          <a:solidFill>
            <a:schemeClr val="accent6"/>
          </a:solidFill>
        </p:spPr>
        <p:style>
          <a:lnRef idx="0">
            <a:schemeClr val="accent5"/>
          </a:lnRef>
          <a:fillRef idx="3">
            <a:schemeClr val="accent5"/>
          </a:fillRef>
          <a:effectRef idx="3">
            <a:schemeClr val="accent5"/>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5</a:t>
            </a:r>
          </a:p>
        </p:txBody>
      </p:sp>
      <p:sp>
        <p:nvSpPr>
          <p:cNvPr id="27" name="Text 4">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3967015"/>
            <a:ext cx="4906702" cy="919101"/>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ctr" anchorCtr="1">
            <a:normAutofit/>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0" name="Heading 4">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3807911"/>
            <a:ext cx="3784600" cy="313920"/>
          </a:xfrm>
          <a:prstGeom prst="roundRect">
            <a:avLst>
              <a:gd name="adj" fmla="val 36090"/>
            </a:avLst>
          </a:prstGeom>
          <a:solidFill>
            <a:schemeClr val="accent5"/>
          </a:solidFill>
        </p:spPr>
        <p:style>
          <a:lnRef idx="0">
            <a:schemeClr val="accent6"/>
          </a:lnRef>
          <a:fillRef idx="3">
            <a:schemeClr val="accent6"/>
          </a:fillRef>
          <a:effectRef idx="3">
            <a:schemeClr val="accent6"/>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6447099" y="2757131"/>
            <a:ext cx="4906702" cy="919101"/>
          </a:xfrm>
          <a:prstGeom prst="roundRect">
            <a:avLst>
              <a:gd name="adj" fmla="val 5839"/>
            </a:avLst>
          </a:prstGeom>
          <a:solidFill>
            <a:schemeClr val="bg1">
              <a:lumMod val="95000"/>
            </a:schemeClr>
          </a:solidFill>
          <a:ln>
            <a:solidFill>
              <a:schemeClr val="accent4"/>
            </a:solidFill>
          </a:ln>
        </p:spPr>
        <p:txBody>
          <a:bodyPr vert="horz" lIns="91440" tIns="228600" rIns="91440" bIns="0" rtlCol="0" anchor="ctr" anchorCtr="1">
            <a:normAutofit/>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6291162" y="2590473"/>
            <a:ext cx="3784600" cy="313920"/>
          </a:xfrm>
          <a:prstGeom prst="roundRect">
            <a:avLst>
              <a:gd name="adj" fmla="val 36090"/>
            </a:avLst>
          </a:prstGeom>
          <a:solidFill>
            <a:schemeClr val="accent4"/>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3</a:t>
            </a:r>
          </a:p>
        </p:txBody>
      </p:sp>
      <p:sp>
        <p:nvSpPr>
          <p:cNvPr id="18" name="Text 2">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6447099" y="1547247"/>
            <a:ext cx="4906702" cy="919101"/>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ctr" anchorCtr="1">
            <a:normAutofit fontScale="92500"/>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19" name="Heading 2">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6291162" y="1403010"/>
            <a:ext cx="3785616" cy="313920"/>
          </a:xfrm>
          <a:prstGeom prst="roundRect">
            <a:avLst>
              <a:gd name="adj" fmla="val 36090"/>
            </a:avLst>
          </a:prstGeom>
          <a:solidFill>
            <a:schemeClr val="accent2"/>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cap="none" spc="0">
                <a:ln w="0"/>
                <a:solidFill>
                  <a:schemeClr val="bg1"/>
                </a:solidFill>
                <a:effectLst/>
                <a:latin typeface="+mj-lt"/>
              </a:defRPr>
            </a:lvl1pPr>
          </a:lstStyle>
          <a:p>
            <a:pPr lvl="0"/>
            <a:r>
              <a:rPr lang="en-US" dirty="0"/>
              <a:t>Heading 2</a:t>
            </a:r>
          </a:p>
        </p:txBody>
      </p:sp>
      <p:sp>
        <p:nvSpPr>
          <p:cNvPr id="4" name="Text 1">
            <a:extLst>
              <a:ext uri="{FF2B5EF4-FFF2-40B4-BE49-F238E27FC236}">
                <a16:creationId xmlns:a16="http://schemas.microsoft.com/office/drawing/2014/main" id="{6939F9F8-B61C-48D0-891D-3A8AA1CAA0E3}"/>
              </a:ext>
            </a:extLst>
          </p:cNvPr>
          <p:cNvSpPr>
            <a:spLocks noGrp="1"/>
          </p:cNvSpPr>
          <p:nvPr>
            <p:ph type="body" sz="quarter" idx="21" hasCustomPrompt="1"/>
          </p:nvPr>
        </p:nvSpPr>
        <p:spPr>
          <a:xfrm>
            <a:off x="993119" y="1547246"/>
            <a:ext cx="4996202" cy="4548754"/>
          </a:xfrm>
          <a:prstGeom prst="roundRect">
            <a:avLst>
              <a:gd name="adj" fmla="val 5839"/>
            </a:avLst>
          </a:prstGeom>
          <a:solidFill>
            <a:schemeClr val="bg1">
              <a:lumMod val="95000"/>
            </a:schemeClr>
          </a:solidFill>
          <a:ln>
            <a:solidFill>
              <a:schemeClr val="tx2"/>
            </a:solidFill>
          </a:ln>
        </p:spPr>
        <p:txBody>
          <a:bodyPr tIns="365760">
            <a:normAutofit/>
          </a:bodyPr>
          <a:lstStyle>
            <a:lvl1pPr marL="168275" indent="-168275">
              <a:lnSpc>
                <a:spcPct val="100000"/>
              </a:lnSpc>
              <a:spcBef>
                <a:spcPts val="0"/>
              </a:spcBef>
              <a:defRPr sz="1400"/>
            </a:lvl1pPr>
            <a:lvl2pPr marL="346075" indent="-125413">
              <a:lnSpc>
                <a:spcPct val="100000"/>
              </a:lnSpc>
              <a:spcBef>
                <a:spcPts val="0"/>
              </a:spcBef>
              <a:defRPr sz="1200"/>
            </a:lvl2pPr>
            <a:lvl3pPr marL="571500" indent="-168275">
              <a:lnSpc>
                <a:spcPct val="100000"/>
              </a:lnSpc>
              <a:spcBef>
                <a:spcPts val="0"/>
              </a:spcBef>
              <a:defRPr sz="1100"/>
            </a:lvl3pPr>
            <a:lvl4pPr>
              <a:defRPr sz="1200"/>
            </a:lvl4pPr>
            <a:lvl5pPr>
              <a:defRPr sz="1200"/>
            </a:lvl5pPr>
          </a:lstStyle>
          <a:p>
            <a:pPr lvl="0"/>
            <a:r>
              <a:rPr lang="en-US" dirty="0"/>
              <a:t>Body Text 1</a:t>
            </a:r>
          </a:p>
          <a:p>
            <a:pPr lvl="1"/>
            <a:r>
              <a:rPr lang="en-US" dirty="0"/>
              <a:t>Second level</a:t>
            </a:r>
          </a:p>
          <a:p>
            <a:pPr lvl="2"/>
            <a:r>
              <a:rPr lang="en-US" dirty="0"/>
              <a:t>Third level</a:t>
            </a:r>
          </a:p>
        </p:txBody>
      </p:sp>
      <p:sp>
        <p:nvSpPr>
          <p:cNvPr id="15" name="Heading 1">
            <a:extLst>
              <a:ext uri="{FF2B5EF4-FFF2-40B4-BE49-F238E27FC236}">
                <a16:creationId xmlns:a16="http://schemas.microsoft.com/office/drawing/2014/main" id="{154B2778-3436-46B4-975F-55C57A4A32B5}"/>
              </a:ext>
            </a:extLst>
          </p:cNvPr>
          <p:cNvSpPr>
            <a:spLocks noGrp="1"/>
          </p:cNvSpPr>
          <p:nvPr>
            <p:ph type="body" sz="quarter" idx="10" hasCustomPrompt="1"/>
          </p:nvPr>
        </p:nvSpPr>
        <p:spPr>
          <a:xfrm>
            <a:off x="886013" y="1395367"/>
            <a:ext cx="3784600" cy="313920"/>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41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4 Quadrant Slide - Color Option 1">
    <p:spTree>
      <p:nvGrpSpPr>
        <p:cNvPr id="1" name=""/>
        <p:cNvGrpSpPr/>
        <p:nvPr/>
      </p:nvGrpSpPr>
      <p:grpSpPr>
        <a:xfrm>
          <a:off x="0" y="0"/>
          <a:ext cx="0" cy="0"/>
          <a:chOff x="0" y="0"/>
          <a:chExt cx="0" cy="0"/>
        </a:xfrm>
      </p:grpSpPr>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4050881"/>
            <a:ext cx="4906702" cy="1690525"/>
          </a:xfrm>
          <a:prstGeom prst="roundRect">
            <a:avLst>
              <a:gd name="adj" fmla="val 5839"/>
            </a:avLst>
          </a:prstGeom>
          <a:solidFill>
            <a:schemeClr val="bg1">
              <a:lumMod val="95000"/>
            </a:schemeClr>
          </a:solidFill>
          <a:ln>
            <a:solidFill>
              <a:schemeClr val="accent6"/>
            </a:solidFill>
          </a:ln>
        </p:spPr>
        <p:txBody>
          <a:bodyPr vert="horz" lIns="91440" tIns="228600" rIns="91440" bIns="0" rtlCol="0" anchor="ctr" anchorCtr="1">
            <a:normAutofit/>
          </a:bodyPr>
          <a:lstStyle>
            <a:lvl1pPr marL="114300" indent="-114300">
              <a:lnSpc>
                <a:spcPct val="100000"/>
              </a:lnSpc>
              <a:spcBef>
                <a:spcPts val="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3851907"/>
            <a:ext cx="3784600" cy="385040"/>
          </a:xfrm>
          <a:prstGeom prst="roundRect">
            <a:avLst>
              <a:gd name="adj" fmla="val 36090"/>
            </a:avLst>
          </a:prstGeom>
        </p:spPr>
        <p:style>
          <a:lnRef idx="0">
            <a:schemeClr val="accent6"/>
          </a:lnRef>
          <a:fillRef idx="3">
            <a:schemeClr val="accent6"/>
          </a:fillRef>
          <a:effectRef idx="3">
            <a:schemeClr val="accent6"/>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1091327" y="4050881"/>
            <a:ext cx="4906702" cy="1690525"/>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ctr" anchorCtr="1">
            <a:normAutofit/>
          </a:bodyPr>
          <a:lstStyle>
            <a:lvl1pPr marL="114300" indent="-114300">
              <a:lnSpc>
                <a:spcPct val="100000"/>
              </a:lnSpc>
              <a:spcBef>
                <a:spcPts val="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935390" y="3858361"/>
            <a:ext cx="3784600" cy="385040"/>
          </a:xfrm>
          <a:prstGeom prst="roundRect">
            <a:avLst>
              <a:gd name="adj" fmla="val 36090"/>
            </a:avLst>
          </a:prstGeom>
        </p:spPr>
        <p:style>
          <a:lnRef idx="0">
            <a:schemeClr val="accent5"/>
          </a:lnRef>
          <a:fillRef idx="3">
            <a:schemeClr val="accent5"/>
          </a:fillRef>
          <a:effectRef idx="3">
            <a:schemeClr val="accent5"/>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1994533"/>
            <a:ext cx="4906702" cy="1690525"/>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ctr" anchorCtr="1">
            <a:normAutofit/>
          </a:bodyPr>
          <a:lstStyle>
            <a:lvl1pPr marL="114300" indent="-114300">
              <a:lnSpc>
                <a:spcPct val="100000"/>
              </a:lnSpc>
              <a:spcBef>
                <a:spcPts val="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1809232"/>
            <a:ext cx="3784600" cy="385040"/>
          </a:xfrm>
          <a:prstGeom prst="roundRect">
            <a:avLst>
              <a:gd name="adj" fmla="val 36090"/>
            </a:avLst>
          </a:prstGeom>
        </p:spPr>
        <p:style>
          <a:lnRef idx="0">
            <a:schemeClr val="accent2"/>
          </a:lnRef>
          <a:fillRef idx="3">
            <a:schemeClr val="accent2"/>
          </a:fillRef>
          <a:effectRef idx="3">
            <a:schemeClr val="accent2"/>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91327" y="1994533"/>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400050" indent="-115888">
              <a:defRPr lang="en-US" sz="1200"/>
            </a:lvl1pPr>
            <a:lvl2pPr marL="400050" indent="-115888">
              <a:defRPr lang="en-US" sz="1200"/>
            </a:lvl2pPr>
            <a:lvl3pPr marL="400050" indent="-115888">
              <a:defRPr lang="en-US" sz="1100"/>
            </a:lvl3pPr>
          </a:lstStyle>
          <a:p>
            <a:pPr marL="114300" lvl="0" indent="-114300">
              <a:lnSpc>
                <a:spcPct val="100000"/>
              </a:lnSpc>
              <a:spcBef>
                <a:spcPts val="0"/>
              </a:spcBef>
            </a:pPr>
            <a:r>
              <a:rPr lang="en-US" dirty="0"/>
              <a:t>Body Text 1</a:t>
            </a:r>
          </a:p>
          <a:p>
            <a:pPr marL="228600" lvl="1" indent="-112713">
              <a:lnSpc>
                <a:spcPct val="100000"/>
              </a:lnSpc>
              <a:spcBef>
                <a:spcPts val="0"/>
              </a:spcBef>
            </a:pPr>
            <a:r>
              <a:rPr lang="en-US" dirty="0"/>
              <a:t>Second level</a:t>
            </a:r>
          </a:p>
          <a:p>
            <a:pPr marL="400050" lvl="2" indent="-115888">
              <a:lnSpc>
                <a:spcPct val="100000"/>
              </a:lnSpc>
              <a:spcBef>
                <a:spcPts val="0"/>
              </a:spcBef>
            </a:pPr>
            <a:r>
              <a:rPr lang="en-US" dirty="0"/>
              <a:t>Third level</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35390" y="1808045"/>
            <a:ext cx="3785616" cy="385040"/>
          </a:xfrm>
          <a:prstGeom prst="roundRect">
            <a:avLst>
              <a:gd name="adj" fmla="val 36090"/>
            </a:avLst>
          </a:prstGeom>
          <a:solidFill>
            <a:schemeClr val="tx2"/>
          </a:solidFill>
        </p:spPr>
        <p:style>
          <a:lnRef idx="0">
            <a:schemeClr val="accent1"/>
          </a:lnRef>
          <a:fillRef idx="3">
            <a:schemeClr val="accent1"/>
          </a:fillRef>
          <a:effectRef idx="3">
            <a:schemeClr val="accent1"/>
          </a:effectRef>
          <a:fontRef idx="minor">
            <a:schemeClr val="lt1"/>
          </a:fontRef>
        </p:style>
        <p:txBody>
          <a:bodyPr tIns="0" anchor="t" anchorCtr="0">
            <a:noAutofit/>
          </a:bodyPr>
          <a:lstStyle>
            <a:lvl1pPr marL="0" indent="0" algn="l">
              <a:buNone/>
              <a:defRPr sz="1800" b="0" cap="none" spc="0">
                <a:ln w="0"/>
                <a:solidFill>
                  <a:schemeClr val="bg1"/>
                </a:solidFill>
                <a:effectLst/>
                <a:latin typeface="+mj-lt"/>
              </a:defRPr>
            </a:lvl1pPr>
          </a:lstStyle>
          <a:p>
            <a:pPr lvl="0"/>
            <a:r>
              <a:rPr lang="en-US" dirty="0"/>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221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4 Quadrant Slide - Color Option 2">
    <p:spTree>
      <p:nvGrpSpPr>
        <p:cNvPr id="1" name=""/>
        <p:cNvGrpSpPr/>
        <p:nvPr/>
      </p:nvGrpSpPr>
      <p:grpSpPr>
        <a:xfrm>
          <a:off x="0" y="0"/>
          <a:ext cx="0" cy="0"/>
          <a:chOff x="0" y="0"/>
          <a:chExt cx="0" cy="0"/>
        </a:xfrm>
      </p:grpSpPr>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4050881"/>
            <a:ext cx="4906702" cy="1690525"/>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3851907"/>
            <a:ext cx="3784600" cy="385040"/>
          </a:xfrm>
          <a:prstGeom prst="roundRect">
            <a:avLst>
              <a:gd name="adj" fmla="val 36090"/>
            </a:avLst>
          </a:prstGeom>
        </p:spPr>
        <p:style>
          <a:lnRef idx="0">
            <a:schemeClr val="accent5"/>
          </a:lnRef>
          <a:fillRef idx="3">
            <a:schemeClr val="accent5"/>
          </a:fillRef>
          <a:effectRef idx="3">
            <a:schemeClr val="accent5"/>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1091327" y="4050881"/>
            <a:ext cx="4906702" cy="1690525"/>
          </a:xfrm>
          <a:prstGeom prst="roundRect">
            <a:avLst>
              <a:gd name="adj" fmla="val 5839"/>
            </a:avLst>
          </a:prstGeom>
          <a:solidFill>
            <a:schemeClr val="bg1">
              <a:lumMod val="95000"/>
            </a:schemeClr>
          </a:solidFill>
          <a:ln>
            <a:solidFill>
              <a:schemeClr val="accent4"/>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935390" y="3858361"/>
            <a:ext cx="3784600" cy="385040"/>
          </a:xfrm>
          <a:prstGeom prst="roundRect">
            <a:avLst>
              <a:gd name="adj" fmla="val 36090"/>
            </a:avLst>
          </a:prstGeom>
        </p:spPr>
        <p:style>
          <a:lnRef idx="0">
            <a:schemeClr val="accent4"/>
          </a:lnRef>
          <a:fillRef idx="3">
            <a:schemeClr val="accent4"/>
          </a:fillRef>
          <a:effectRef idx="3">
            <a:schemeClr val="accent4"/>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1994533"/>
            <a:ext cx="4906702" cy="1690525"/>
          </a:xfrm>
          <a:prstGeom prst="roundRect">
            <a:avLst>
              <a:gd name="adj" fmla="val 5839"/>
            </a:avLst>
          </a:prstGeom>
          <a:solidFill>
            <a:schemeClr val="bg1">
              <a:lumMod val="95000"/>
            </a:schemeClr>
          </a:solidFill>
          <a:ln>
            <a:solidFill>
              <a:schemeClr val="accent3"/>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1809232"/>
            <a:ext cx="3784600" cy="385040"/>
          </a:xfrm>
          <a:prstGeom prst="roundRect">
            <a:avLst>
              <a:gd name="adj" fmla="val 36090"/>
            </a:avLst>
          </a:prstGeom>
        </p:spPr>
        <p:style>
          <a:lnRef idx="0">
            <a:schemeClr val="accent3"/>
          </a:lnRef>
          <a:fillRef idx="3">
            <a:schemeClr val="accent3"/>
          </a:fillRef>
          <a:effectRef idx="3">
            <a:schemeClr val="accent3"/>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91327" y="1994533"/>
            <a:ext cx="4906702" cy="1690525"/>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ctr" anchorCtr="1">
            <a:normAutofit/>
          </a:bodyPr>
          <a:lstStyle>
            <a:lvl1pPr>
              <a:defRPr lang="en-US" sz="1200" b="0"/>
            </a:lvl1pPr>
            <a:lvl2pPr>
              <a:defRPr lang="en-US" sz="1200" b="0"/>
            </a:lvl2pPr>
            <a:lvl3pPr>
              <a:defRPr lang="en-US" sz="1100" b="0"/>
            </a:lvl3pPr>
          </a:lstStyle>
          <a:p>
            <a:pPr marL="114300" lvl="0" indent="-114300">
              <a:lnSpc>
                <a:spcPct val="100000"/>
              </a:lnSpc>
              <a:spcBef>
                <a:spcPts val="0"/>
              </a:spcBef>
            </a:pPr>
            <a:r>
              <a:rPr lang="en-US"/>
              <a:t>Body Text 1</a:t>
            </a:r>
          </a:p>
          <a:p>
            <a:pPr marL="228600" lvl="1" indent="-112713">
              <a:lnSpc>
                <a:spcPct val="100000"/>
              </a:lnSpc>
              <a:spcBef>
                <a:spcPts val="0"/>
              </a:spcBef>
            </a:pPr>
            <a:r>
              <a:rPr lang="en-US"/>
              <a:t>Second level</a:t>
            </a:r>
          </a:p>
          <a:p>
            <a:pPr marL="400050" lvl="2" indent="-115888">
              <a:lnSpc>
                <a:spcPct val="100000"/>
              </a:lnSpc>
              <a:spcBef>
                <a:spcPts val="0"/>
              </a:spcBef>
            </a:pPr>
            <a:r>
              <a:rPr lang="en-US"/>
              <a:t>Third level</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35390" y="1808045"/>
            <a:ext cx="3785616" cy="385040"/>
          </a:xfrm>
          <a:prstGeom prst="roundRect">
            <a:avLst>
              <a:gd name="adj" fmla="val 36090"/>
            </a:avLst>
          </a:prstGeom>
        </p:spPr>
        <p:style>
          <a:lnRef idx="0">
            <a:schemeClr val="accent2"/>
          </a:lnRef>
          <a:fillRef idx="3">
            <a:schemeClr val="accent2"/>
          </a:fillRef>
          <a:effectRef idx="3">
            <a:schemeClr val="accent2"/>
          </a:effectRef>
          <a:fontRef idx="minor">
            <a:schemeClr val="lt1"/>
          </a:fontRef>
        </p:style>
        <p:txBody>
          <a:bodyPr tIns="0" anchor="t" anchorCtr="0">
            <a:noAutofit/>
          </a:bodyPr>
          <a:lstStyle>
            <a:lvl1pPr marL="0" indent="0" algn="l">
              <a:buNone/>
              <a:defRPr sz="1800" b="0" cap="none" spc="0">
                <a:ln w="0"/>
                <a:solidFill>
                  <a:schemeClr val="bg1"/>
                </a:solidFill>
                <a:effectLst/>
                <a:latin typeface="+mj-lt"/>
              </a:defRPr>
            </a:lvl1pPr>
          </a:lstStyle>
          <a:p>
            <a:pPr lvl="0"/>
            <a:r>
              <a:rPr lang="en-US" dirty="0"/>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lvl1pPr>
              <a:defRPr b="0"/>
            </a:lvl1pPr>
          </a:lstStyle>
          <a:p>
            <a:r>
              <a:rPr lang="en-US"/>
              <a:t>Click to edit Master title style</a:t>
            </a:r>
          </a:p>
        </p:txBody>
      </p:sp>
    </p:spTree>
    <p:extLst>
      <p:ext uri="{BB962C8B-B14F-4D97-AF65-F5344CB8AC3E}">
        <p14:creationId xmlns:p14="http://schemas.microsoft.com/office/powerpoint/2010/main" val="2830341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4 Quadrant - Color Option 3 + Icons">
    <p:spTree>
      <p:nvGrpSpPr>
        <p:cNvPr id="1" name=""/>
        <p:cNvGrpSpPr/>
        <p:nvPr/>
      </p:nvGrpSpPr>
      <p:grpSpPr>
        <a:xfrm>
          <a:off x="0" y="0"/>
          <a:ext cx="0" cy="0"/>
          <a:chOff x="0" y="0"/>
          <a:chExt cx="0" cy="0"/>
        </a:xfrm>
      </p:grpSpPr>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4050881"/>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3851907"/>
            <a:ext cx="3784600" cy="385040"/>
          </a:xfrm>
          <a:prstGeom prst="roundRect">
            <a:avLst>
              <a:gd name="adj" fmla="val 36090"/>
            </a:avLst>
          </a:prstGeom>
          <a:solidFill>
            <a:schemeClr val="tx2"/>
          </a:solidFill>
        </p:spPr>
        <p:style>
          <a:lnRef idx="0">
            <a:schemeClr val="accent5"/>
          </a:lnRef>
          <a:fillRef idx="3">
            <a:schemeClr val="accent5"/>
          </a:fillRef>
          <a:effectRef idx="3">
            <a:schemeClr val="accent5"/>
          </a:effectRef>
          <a:fontRef idx="minor">
            <a:schemeClr val="lt1"/>
          </a:fontRef>
        </p:style>
        <p:txBody>
          <a:bodyPr tIns="0" anchor="t" anchorCtr="0">
            <a:noAutofit/>
          </a:bodyPr>
          <a:lstStyle>
            <a:lvl1pPr marL="0" indent="0" algn="l">
              <a:buNone/>
              <a:defRPr sz="1800" b="0">
                <a:solidFill>
                  <a:schemeClr val="bg1"/>
                </a:solidFill>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1091327" y="4050881"/>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935390" y="3858361"/>
            <a:ext cx="3784600" cy="385040"/>
          </a:xfrm>
          <a:prstGeom prst="roundRect">
            <a:avLst>
              <a:gd name="adj" fmla="val 36090"/>
            </a:avLst>
          </a:prstGeom>
          <a:solidFill>
            <a:schemeClr val="tx2"/>
          </a:solidFill>
        </p:spPr>
        <p:style>
          <a:lnRef idx="0">
            <a:schemeClr val="accent4"/>
          </a:lnRef>
          <a:fillRef idx="3">
            <a:schemeClr val="accent4"/>
          </a:fillRef>
          <a:effectRef idx="3">
            <a:schemeClr val="accent4"/>
          </a:effectRef>
          <a:fontRef idx="minor">
            <a:schemeClr val="lt1"/>
          </a:fontRef>
        </p:style>
        <p:txBody>
          <a:bodyPr tIns="0" anchor="t" anchorCtr="0">
            <a:noAutofit/>
          </a:bodyPr>
          <a:lstStyle>
            <a:lvl1pPr marL="0" indent="0" algn="l">
              <a:buNone/>
              <a:defRPr sz="1800" b="0">
                <a:solidFill>
                  <a:schemeClr val="bg1"/>
                </a:solidFill>
                <a:latin typeface="+mj-lt"/>
              </a:defRPr>
            </a:lvl1pPr>
          </a:lstStyle>
          <a:p>
            <a:pPr lvl="0"/>
            <a:r>
              <a:rPr lang="en-US" dirty="0"/>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1994533"/>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1809232"/>
            <a:ext cx="3784600" cy="385040"/>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anchor="t" anchorCtr="0">
            <a:noAutofit/>
          </a:bodyPr>
          <a:lstStyle>
            <a:lvl1pPr marL="0" indent="0" algn="l">
              <a:buNone/>
              <a:defRPr sz="1800" b="0">
                <a:solidFill>
                  <a:schemeClr val="bg1"/>
                </a:solidFill>
                <a:latin typeface="+mj-lt"/>
              </a:defRPr>
            </a:lvl1pPr>
          </a:lstStyle>
          <a:p>
            <a:pPr lvl="0"/>
            <a:r>
              <a:rPr lang="en-US" dirty="0"/>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91327" y="1994533"/>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a:defRPr lang="en-US" sz="1200" b="0"/>
            </a:lvl1pPr>
            <a:lvl2pPr>
              <a:defRPr lang="en-US" sz="1200" b="0"/>
            </a:lvl2pPr>
            <a:lvl3pPr>
              <a:defRPr lang="en-US" sz="1100" b="0"/>
            </a:lvl3pPr>
          </a:lstStyle>
          <a:p>
            <a:pPr marL="114300" lvl="0" indent="-114300">
              <a:lnSpc>
                <a:spcPct val="100000"/>
              </a:lnSpc>
              <a:spcBef>
                <a:spcPts val="0"/>
              </a:spcBef>
            </a:pPr>
            <a:r>
              <a:rPr lang="en-US"/>
              <a:t>Body Text 1</a:t>
            </a:r>
          </a:p>
          <a:p>
            <a:pPr marL="228600" lvl="1" indent="-112713">
              <a:lnSpc>
                <a:spcPct val="100000"/>
              </a:lnSpc>
              <a:spcBef>
                <a:spcPts val="0"/>
              </a:spcBef>
            </a:pPr>
            <a:r>
              <a:rPr lang="en-US"/>
              <a:t>Second level</a:t>
            </a:r>
          </a:p>
          <a:p>
            <a:pPr marL="400050" lvl="2" indent="-115888">
              <a:lnSpc>
                <a:spcPct val="100000"/>
              </a:lnSpc>
              <a:spcBef>
                <a:spcPts val="0"/>
              </a:spcBef>
            </a:pPr>
            <a:r>
              <a:rPr lang="en-US"/>
              <a:t>Third level</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35390" y="1808045"/>
            <a:ext cx="3785616" cy="385040"/>
          </a:xfrm>
          <a:prstGeom prst="roundRect">
            <a:avLst>
              <a:gd name="adj" fmla="val 36090"/>
            </a:avLst>
          </a:prstGeom>
          <a:solidFill>
            <a:schemeClr val="tx2"/>
          </a:solidFill>
        </p:spPr>
        <p:style>
          <a:lnRef idx="0">
            <a:schemeClr val="accent2"/>
          </a:lnRef>
          <a:fillRef idx="3">
            <a:schemeClr val="accent2"/>
          </a:fillRef>
          <a:effectRef idx="3">
            <a:schemeClr val="accent2"/>
          </a:effectRef>
          <a:fontRef idx="minor">
            <a:schemeClr val="lt1"/>
          </a:fontRef>
        </p:style>
        <p:txBody>
          <a:bodyPr tIns="0" anchor="t" anchorCtr="0">
            <a:noAutofit/>
          </a:bodyPr>
          <a:lstStyle>
            <a:lvl1pPr marL="0" indent="0" algn="l">
              <a:buNone/>
              <a:defRPr sz="1800" b="0" cap="none" spc="0">
                <a:ln w="0"/>
                <a:solidFill>
                  <a:schemeClr val="bg1"/>
                </a:solidFill>
                <a:effectLst/>
                <a:latin typeface="+mj-lt"/>
              </a:defRPr>
            </a:lvl1pPr>
          </a:lstStyle>
          <a:p>
            <a:pPr lvl="0"/>
            <a:r>
              <a:rPr lang="en-US" dirty="0"/>
              <a:t>Heading 1</a:t>
            </a:r>
          </a:p>
        </p:txBody>
      </p:sp>
      <p:sp>
        <p:nvSpPr>
          <p:cNvPr id="14" name="Picture Placeholder 4">
            <a:extLst>
              <a:ext uri="{FF2B5EF4-FFF2-40B4-BE49-F238E27FC236}">
                <a16:creationId xmlns:a16="http://schemas.microsoft.com/office/drawing/2014/main" id="{672657AF-B863-4BA7-BBE9-87CDEB03428B}"/>
              </a:ext>
            </a:extLst>
          </p:cNvPr>
          <p:cNvSpPr>
            <a:spLocks noGrp="1"/>
          </p:cNvSpPr>
          <p:nvPr>
            <p:ph type="pic" sz="quarter" idx="64" hasCustomPrompt="1"/>
          </p:nvPr>
        </p:nvSpPr>
        <p:spPr>
          <a:xfrm>
            <a:off x="9675337" y="3867414"/>
            <a:ext cx="358775" cy="358775"/>
          </a:xfrm>
          <a:prstGeom prst="ellipse">
            <a:avLst/>
          </a:prstGeom>
          <a:solidFill>
            <a:schemeClr val="bg1"/>
          </a:solidFill>
        </p:spPr>
        <p:txBody>
          <a:bodyPr>
            <a:noAutofit/>
          </a:bodyPr>
          <a:lstStyle>
            <a:lvl1pPr marL="0" indent="0" algn="ctr">
              <a:defRPr sz="1050"/>
            </a:lvl1pPr>
          </a:lstStyle>
          <a:p>
            <a:r>
              <a:rPr lang="en-US" dirty="0"/>
              <a:t>Pic</a:t>
            </a:r>
          </a:p>
        </p:txBody>
      </p:sp>
      <p:sp>
        <p:nvSpPr>
          <p:cNvPr id="13" name="Picture Placeholder 3">
            <a:extLst>
              <a:ext uri="{FF2B5EF4-FFF2-40B4-BE49-F238E27FC236}">
                <a16:creationId xmlns:a16="http://schemas.microsoft.com/office/drawing/2014/main" id="{EDFDEA84-1BB3-4438-9CDB-F7D28C7AC4A5}"/>
              </a:ext>
            </a:extLst>
          </p:cNvPr>
          <p:cNvSpPr>
            <a:spLocks noGrp="1"/>
          </p:cNvSpPr>
          <p:nvPr>
            <p:ph type="pic" sz="quarter" idx="63" hasCustomPrompt="1"/>
          </p:nvPr>
        </p:nvSpPr>
        <p:spPr>
          <a:xfrm>
            <a:off x="4361215" y="3867414"/>
            <a:ext cx="358775" cy="358775"/>
          </a:xfrm>
          <a:prstGeom prst="ellipse">
            <a:avLst/>
          </a:prstGeom>
          <a:solidFill>
            <a:schemeClr val="bg1"/>
          </a:solidFill>
        </p:spPr>
        <p:txBody>
          <a:bodyPr>
            <a:noAutofit/>
          </a:bodyPr>
          <a:lstStyle>
            <a:lvl1pPr marL="0" indent="0" algn="ctr">
              <a:defRPr sz="1050"/>
            </a:lvl1pPr>
          </a:lstStyle>
          <a:p>
            <a:r>
              <a:rPr lang="en-US" dirty="0"/>
              <a:t>Pic</a:t>
            </a:r>
          </a:p>
        </p:txBody>
      </p:sp>
      <p:sp>
        <p:nvSpPr>
          <p:cNvPr id="12" name="Picture Placeholder 2">
            <a:extLst>
              <a:ext uri="{FF2B5EF4-FFF2-40B4-BE49-F238E27FC236}">
                <a16:creationId xmlns:a16="http://schemas.microsoft.com/office/drawing/2014/main" id="{BB652DA9-E3F8-43AD-BA92-450C033A749F}"/>
              </a:ext>
            </a:extLst>
          </p:cNvPr>
          <p:cNvSpPr>
            <a:spLocks noGrp="1"/>
          </p:cNvSpPr>
          <p:nvPr>
            <p:ph type="pic" sz="quarter" idx="62" hasCustomPrompt="1"/>
          </p:nvPr>
        </p:nvSpPr>
        <p:spPr>
          <a:xfrm>
            <a:off x="9675337" y="1834310"/>
            <a:ext cx="358775" cy="358775"/>
          </a:xfrm>
          <a:prstGeom prst="ellipse">
            <a:avLst/>
          </a:prstGeom>
          <a:solidFill>
            <a:schemeClr val="bg1"/>
          </a:solidFill>
        </p:spPr>
        <p:txBody>
          <a:bodyPr>
            <a:noAutofit/>
          </a:bodyPr>
          <a:lstStyle>
            <a:lvl1pPr marL="0" indent="0" algn="ctr">
              <a:defRPr sz="1050"/>
            </a:lvl1pPr>
          </a:lstStyle>
          <a:p>
            <a:r>
              <a:rPr lang="en-US" dirty="0"/>
              <a:t>Pic</a:t>
            </a:r>
          </a:p>
        </p:txBody>
      </p:sp>
      <p:sp>
        <p:nvSpPr>
          <p:cNvPr id="11" name="Picture Placeholder 1">
            <a:extLst>
              <a:ext uri="{FF2B5EF4-FFF2-40B4-BE49-F238E27FC236}">
                <a16:creationId xmlns:a16="http://schemas.microsoft.com/office/drawing/2014/main" id="{076596A9-6826-476D-BFAF-6EC4F26AB750}"/>
              </a:ext>
            </a:extLst>
          </p:cNvPr>
          <p:cNvSpPr>
            <a:spLocks noGrp="1"/>
          </p:cNvSpPr>
          <p:nvPr>
            <p:ph type="pic" sz="quarter" idx="61" hasCustomPrompt="1"/>
          </p:nvPr>
        </p:nvSpPr>
        <p:spPr>
          <a:xfrm>
            <a:off x="4361215" y="1834310"/>
            <a:ext cx="358775" cy="358775"/>
          </a:xfrm>
          <a:prstGeom prst="ellipse">
            <a:avLst/>
          </a:prstGeom>
          <a:solidFill>
            <a:schemeClr val="bg1"/>
          </a:solidFill>
        </p:spPr>
        <p:txBody>
          <a:bodyPr>
            <a:noAutofit/>
          </a:bodyPr>
          <a:lstStyle>
            <a:lvl1pPr marL="0" indent="0" algn="ctr">
              <a:defRPr sz="1050"/>
            </a:lvl1pPr>
          </a:lstStyle>
          <a:p>
            <a:r>
              <a:rPr lang="en-US" dirty="0"/>
              <a:t>Pic</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lvl1pPr>
              <a:defRPr b="0"/>
            </a:lvl1pPr>
          </a:lstStyle>
          <a:p>
            <a:r>
              <a:rPr lang="en-US"/>
              <a:t>Click to edit Master title style</a:t>
            </a:r>
          </a:p>
        </p:txBody>
      </p:sp>
    </p:spTree>
    <p:extLst>
      <p:ext uri="{BB962C8B-B14F-4D97-AF65-F5344CB8AC3E}">
        <p14:creationId xmlns:p14="http://schemas.microsoft.com/office/powerpoint/2010/main" val="16857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ix Column Layout">
    <p:spTree>
      <p:nvGrpSpPr>
        <p:cNvPr id="1" name=""/>
        <p:cNvGrpSpPr/>
        <p:nvPr/>
      </p:nvGrpSpPr>
      <p:grpSpPr>
        <a:xfrm>
          <a:off x="0" y="0"/>
          <a:ext cx="0" cy="0"/>
          <a:chOff x="0" y="0"/>
          <a:chExt cx="0" cy="0"/>
        </a:xfrm>
      </p:grpSpPr>
      <p:sp>
        <p:nvSpPr>
          <p:cNvPr id="43" name="Content 6">
            <a:extLst>
              <a:ext uri="{FF2B5EF4-FFF2-40B4-BE49-F238E27FC236}">
                <a16:creationId xmlns:a16="http://schemas.microsoft.com/office/drawing/2014/main" id="{7075D4F9-BD67-4769-953E-1F8C71537282}"/>
              </a:ext>
            </a:extLst>
          </p:cNvPr>
          <p:cNvSpPr>
            <a:spLocks noGrp="1"/>
          </p:cNvSpPr>
          <p:nvPr>
            <p:ph sz="quarter" idx="41"/>
          </p:nvPr>
        </p:nvSpPr>
        <p:spPr>
          <a:xfrm>
            <a:off x="972820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6" name="Heading 6">
            <a:extLst>
              <a:ext uri="{FF2B5EF4-FFF2-40B4-BE49-F238E27FC236}">
                <a16:creationId xmlns:a16="http://schemas.microsoft.com/office/drawing/2014/main" id="{8175CC09-8015-4863-AB65-51C1F12AC2DA}"/>
              </a:ext>
            </a:extLst>
          </p:cNvPr>
          <p:cNvSpPr>
            <a:spLocks noGrp="1"/>
          </p:cNvSpPr>
          <p:nvPr>
            <p:ph type="body" sz="quarter" idx="35" hasCustomPrompt="1"/>
          </p:nvPr>
        </p:nvSpPr>
        <p:spPr>
          <a:xfrm>
            <a:off x="9728200" y="1856220"/>
            <a:ext cx="1549400" cy="736355"/>
          </a:xfrm>
          <a:prstGeom prst="snip2DiagRect">
            <a:avLst/>
          </a:prstGeom>
          <a:solidFill>
            <a:schemeClr val="accent6"/>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tx1"/>
                </a:solidFill>
                <a:latin typeface="+mj-lt"/>
                <a:ea typeface="+mn-ea"/>
                <a:cs typeface="+mn-cs"/>
              </a:defRPr>
            </a:lvl1pPr>
          </a:lstStyle>
          <a:p>
            <a:r>
              <a:rPr lang="en-US" dirty="0"/>
              <a:t>Heading 6</a:t>
            </a:r>
          </a:p>
        </p:txBody>
      </p:sp>
      <p:sp>
        <p:nvSpPr>
          <p:cNvPr id="42" name="Content 5">
            <a:extLst>
              <a:ext uri="{FF2B5EF4-FFF2-40B4-BE49-F238E27FC236}">
                <a16:creationId xmlns:a16="http://schemas.microsoft.com/office/drawing/2014/main" id="{8525781C-5D34-4953-B9B2-2F008E61DAB2}"/>
              </a:ext>
            </a:extLst>
          </p:cNvPr>
          <p:cNvSpPr>
            <a:spLocks noGrp="1"/>
          </p:cNvSpPr>
          <p:nvPr>
            <p:ph sz="quarter" idx="40"/>
          </p:nvPr>
        </p:nvSpPr>
        <p:spPr>
          <a:xfrm>
            <a:off x="796544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5" name="Heading 5">
            <a:extLst>
              <a:ext uri="{FF2B5EF4-FFF2-40B4-BE49-F238E27FC236}">
                <a16:creationId xmlns:a16="http://schemas.microsoft.com/office/drawing/2014/main" id="{F5EC765C-4FCA-4CB6-99B1-1800E86F7086}"/>
              </a:ext>
            </a:extLst>
          </p:cNvPr>
          <p:cNvSpPr>
            <a:spLocks noGrp="1"/>
          </p:cNvSpPr>
          <p:nvPr>
            <p:ph type="body" sz="quarter" idx="34" hasCustomPrompt="1"/>
          </p:nvPr>
        </p:nvSpPr>
        <p:spPr>
          <a:xfrm>
            <a:off x="7965440" y="1856220"/>
            <a:ext cx="1549400" cy="736355"/>
          </a:xfrm>
          <a:prstGeom prst="snip2DiagRect">
            <a:avLst/>
          </a:prstGeom>
          <a:solidFill>
            <a:schemeClr val="accent5"/>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tx1"/>
                </a:solidFill>
                <a:latin typeface="+mj-lt"/>
                <a:ea typeface="+mn-ea"/>
                <a:cs typeface="+mn-cs"/>
              </a:defRPr>
            </a:lvl1pPr>
          </a:lstStyle>
          <a:p>
            <a:r>
              <a:rPr lang="en-US" dirty="0"/>
              <a:t>Heading 5</a:t>
            </a:r>
          </a:p>
        </p:txBody>
      </p:sp>
      <p:sp>
        <p:nvSpPr>
          <p:cNvPr id="41" name="Content 4">
            <a:extLst>
              <a:ext uri="{FF2B5EF4-FFF2-40B4-BE49-F238E27FC236}">
                <a16:creationId xmlns:a16="http://schemas.microsoft.com/office/drawing/2014/main" id="{7DB21A75-1C40-4C39-8433-5A93BA2DD786}"/>
              </a:ext>
            </a:extLst>
          </p:cNvPr>
          <p:cNvSpPr>
            <a:spLocks noGrp="1"/>
          </p:cNvSpPr>
          <p:nvPr>
            <p:ph sz="quarter" idx="39"/>
          </p:nvPr>
        </p:nvSpPr>
        <p:spPr>
          <a:xfrm>
            <a:off x="620268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3" name="Heading 4">
            <a:extLst>
              <a:ext uri="{FF2B5EF4-FFF2-40B4-BE49-F238E27FC236}">
                <a16:creationId xmlns:a16="http://schemas.microsoft.com/office/drawing/2014/main" id="{B700EA20-28D4-4CF5-9079-455D008ECE68}"/>
              </a:ext>
            </a:extLst>
          </p:cNvPr>
          <p:cNvSpPr>
            <a:spLocks noGrp="1"/>
          </p:cNvSpPr>
          <p:nvPr>
            <p:ph type="body" sz="quarter" idx="32" hasCustomPrompt="1"/>
          </p:nvPr>
        </p:nvSpPr>
        <p:spPr>
          <a:xfrm>
            <a:off x="6202680" y="1828800"/>
            <a:ext cx="1549400" cy="736355"/>
          </a:xfrm>
          <a:prstGeom prst="snip2DiagRect">
            <a:avLst/>
          </a:prstGeom>
          <a:solidFill>
            <a:schemeClr val="accent4"/>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tx1"/>
                </a:solidFill>
                <a:latin typeface="+mj-lt"/>
                <a:ea typeface="+mn-ea"/>
                <a:cs typeface="+mn-cs"/>
              </a:defRPr>
            </a:lvl1pPr>
          </a:lstStyle>
          <a:p>
            <a:r>
              <a:rPr lang="en-US" dirty="0"/>
              <a:t>Heading 4</a:t>
            </a:r>
          </a:p>
        </p:txBody>
      </p:sp>
      <p:sp>
        <p:nvSpPr>
          <p:cNvPr id="40" name="Content 3">
            <a:extLst>
              <a:ext uri="{FF2B5EF4-FFF2-40B4-BE49-F238E27FC236}">
                <a16:creationId xmlns:a16="http://schemas.microsoft.com/office/drawing/2014/main" id="{4DF2189A-04EA-4F95-87F3-7F9E7FE2F528}"/>
              </a:ext>
            </a:extLst>
          </p:cNvPr>
          <p:cNvSpPr>
            <a:spLocks noGrp="1"/>
          </p:cNvSpPr>
          <p:nvPr>
            <p:ph sz="quarter" idx="38"/>
          </p:nvPr>
        </p:nvSpPr>
        <p:spPr>
          <a:xfrm>
            <a:off x="443992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1" name="Heading 3">
            <a:extLst>
              <a:ext uri="{FF2B5EF4-FFF2-40B4-BE49-F238E27FC236}">
                <a16:creationId xmlns:a16="http://schemas.microsoft.com/office/drawing/2014/main" id="{F0C5C099-52A9-4DFE-9FBF-AAFACC100984}"/>
              </a:ext>
            </a:extLst>
          </p:cNvPr>
          <p:cNvSpPr>
            <a:spLocks noGrp="1"/>
          </p:cNvSpPr>
          <p:nvPr>
            <p:ph type="body" sz="quarter" idx="30" hasCustomPrompt="1"/>
          </p:nvPr>
        </p:nvSpPr>
        <p:spPr>
          <a:xfrm>
            <a:off x="4439920" y="1849365"/>
            <a:ext cx="1549400" cy="736355"/>
          </a:xfrm>
          <a:prstGeom prst="snip2DiagRect">
            <a:avLst/>
          </a:prstGeom>
          <a:solidFill>
            <a:schemeClr val="accent3"/>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tx1"/>
                </a:solidFill>
                <a:latin typeface="+mj-lt"/>
                <a:ea typeface="+mn-ea"/>
                <a:cs typeface="+mn-cs"/>
              </a:defRPr>
            </a:lvl1pPr>
          </a:lstStyle>
          <a:p>
            <a:r>
              <a:rPr lang="en-US" dirty="0"/>
              <a:t>Heading 3</a:t>
            </a:r>
          </a:p>
        </p:txBody>
      </p:sp>
      <p:sp>
        <p:nvSpPr>
          <p:cNvPr id="39" name="Content 2">
            <a:extLst>
              <a:ext uri="{FF2B5EF4-FFF2-40B4-BE49-F238E27FC236}">
                <a16:creationId xmlns:a16="http://schemas.microsoft.com/office/drawing/2014/main" id="{22710D7D-3CB1-4D5D-A6C5-65082E9F4099}"/>
              </a:ext>
            </a:extLst>
          </p:cNvPr>
          <p:cNvSpPr>
            <a:spLocks noGrp="1"/>
          </p:cNvSpPr>
          <p:nvPr>
            <p:ph sz="quarter" idx="37"/>
          </p:nvPr>
        </p:nvSpPr>
        <p:spPr>
          <a:xfrm>
            <a:off x="267716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2" name="Heading 2">
            <a:extLst>
              <a:ext uri="{FF2B5EF4-FFF2-40B4-BE49-F238E27FC236}">
                <a16:creationId xmlns:a16="http://schemas.microsoft.com/office/drawing/2014/main" id="{2C6F97F1-3B67-444D-9304-7C24F592E33A}"/>
              </a:ext>
            </a:extLst>
          </p:cNvPr>
          <p:cNvSpPr>
            <a:spLocks noGrp="1"/>
          </p:cNvSpPr>
          <p:nvPr>
            <p:ph type="body" sz="quarter" idx="31" hasCustomPrompt="1"/>
          </p:nvPr>
        </p:nvSpPr>
        <p:spPr>
          <a:xfrm>
            <a:off x="2677160" y="1842510"/>
            <a:ext cx="1549400" cy="736355"/>
          </a:xfrm>
          <a:prstGeom prst="snip2DiagRect">
            <a:avLst/>
          </a:prstGeom>
          <a:solidFill>
            <a:schemeClr val="accent2"/>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tx1"/>
                </a:solidFill>
                <a:latin typeface="+mj-lt"/>
                <a:ea typeface="+mn-ea"/>
                <a:cs typeface="+mn-cs"/>
              </a:defRPr>
            </a:lvl1pPr>
          </a:lstStyle>
          <a:p>
            <a:r>
              <a:rPr lang="en-US" dirty="0"/>
              <a:t>Heading 2</a:t>
            </a:r>
          </a:p>
        </p:txBody>
      </p:sp>
      <p:sp>
        <p:nvSpPr>
          <p:cNvPr id="16" name="Content 1">
            <a:extLst>
              <a:ext uri="{FF2B5EF4-FFF2-40B4-BE49-F238E27FC236}">
                <a16:creationId xmlns:a16="http://schemas.microsoft.com/office/drawing/2014/main" id="{AC83EE9E-D8A8-4349-A041-8F778CB13E94}"/>
              </a:ext>
            </a:extLst>
          </p:cNvPr>
          <p:cNvSpPr>
            <a:spLocks noGrp="1"/>
          </p:cNvSpPr>
          <p:nvPr>
            <p:ph sz="quarter" idx="36"/>
          </p:nvPr>
        </p:nvSpPr>
        <p:spPr>
          <a:xfrm>
            <a:off x="91440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4" name="Heading 1">
            <a:extLst>
              <a:ext uri="{FF2B5EF4-FFF2-40B4-BE49-F238E27FC236}">
                <a16:creationId xmlns:a16="http://schemas.microsoft.com/office/drawing/2014/main" id="{5C9BA9F2-C1F3-4742-A7DD-9BF9CDFD3CA9}"/>
              </a:ext>
            </a:extLst>
          </p:cNvPr>
          <p:cNvSpPr>
            <a:spLocks noGrp="1"/>
          </p:cNvSpPr>
          <p:nvPr>
            <p:ph type="body" sz="quarter" idx="33" hasCustomPrompt="1"/>
          </p:nvPr>
        </p:nvSpPr>
        <p:spPr>
          <a:xfrm>
            <a:off x="914400" y="1835655"/>
            <a:ext cx="1549400" cy="736355"/>
          </a:xfrm>
          <a:prstGeom prst="snip2DiagRect">
            <a:avLst/>
          </a:prstGeom>
          <a:solidFill>
            <a:schemeClr val="tx2"/>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tx1"/>
                </a:solidFill>
                <a:latin typeface="+mj-lt"/>
                <a:ea typeface="+mn-ea"/>
                <a:cs typeface="+mn-cs"/>
              </a:defRPr>
            </a:lvl1pPr>
          </a:lstStyle>
          <a:p>
            <a:r>
              <a:rPr lang="en-US" dirty="0"/>
              <a:t>Heading 1</a:t>
            </a:r>
          </a:p>
        </p:txBody>
      </p:sp>
      <p:sp>
        <p:nvSpPr>
          <p:cNvPr id="2" name="Title 1">
            <a:extLst>
              <a:ext uri="{FF2B5EF4-FFF2-40B4-BE49-F238E27FC236}">
                <a16:creationId xmlns:a16="http://schemas.microsoft.com/office/drawing/2014/main" id="{DE9720B7-8264-40BE-B3BF-2643746DB4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61910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 x 2 Title with Icon and Body">
    <p:spTree>
      <p:nvGrpSpPr>
        <p:cNvPr id="1" name=""/>
        <p:cNvGrpSpPr/>
        <p:nvPr/>
      </p:nvGrpSpPr>
      <p:grpSpPr>
        <a:xfrm>
          <a:off x="0" y="0"/>
          <a:ext cx="0" cy="0"/>
          <a:chOff x="0" y="0"/>
          <a:chExt cx="0" cy="0"/>
        </a:xfrm>
      </p:grpSpPr>
      <p:sp>
        <p:nvSpPr>
          <p:cNvPr id="21" name="Content 6">
            <a:extLst>
              <a:ext uri="{FF2B5EF4-FFF2-40B4-BE49-F238E27FC236}">
                <a16:creationId xmlns:a16="http://schemas.microsoft.com/office/drawing/2014/main" id="{194EDA17-0D91-4B24-A05C-CBF950F73A40}"/>
              </a:ext>
            </a:extLst>
          </p:cNvPr>
          <p:cNvSpPr>
            <a:spLocks noGrp="1"/>
          </p:cNvSpPr>
          <p:nvPr>
            <p:ph sz="quarter" idx="44"/>
          </p:nvPr>
        </p:nvSpPr>
        <p:spPr>
          <a:xfrm>
            <a:off x="7891633" y="498873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2" name="Heading 6">
            <a:extLst>
              <a:ext uri="{FF2B5EF4-FFF2-40B4-BE49-F238E27FC236}">
                <a16:creationId xmlns:a16="http://schemas.microsoft.com/office/drawing/2014/main" id="{4BD57A4A-A0CB-4ABB-9983-71D6B0F61BC1}"/>
              </a:ext>
            </a:extLst>
          </p:cNvPr>
          <p:cNvSpPr>
            <a:spLocks noGrp="1"/>
          </p:cNvSpPr>
          <p:nvPr>
            <p:ph type="body" sz="quarter" idx="45" hasCustomPrompt="1"/>
          </p:nvPr>
        </p:nvSpPr>
        <p:spPr>
          <a:xfrm>
            <a:off x="7891633" y="4557087"/>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6</a:t>
            </a:r>
          </a:p>
        </p:txBody>
      </p:sp>
      <p:sp>
        <p:nvSpPr>
          <p:cNvPr id="18" name="Picture Placeholder 6">
            <a:extLst>
              <a:ext uri="{FF2B5EF4-FFF2-40B4-BE49-F238E27FC236}">
                <a16:creationId xmlns:a16="http://schemas.microsoft.com/office/drawing/2014/main" id="{65FE0333-9543-4B1E-BEF2-81E69C5DE8E4}"/>
              </a:ext>
            </a:extLst>
          </p:cNvPr>
          <p:cNvSpPr>
            <a:spLocks noGrp="1"/>
          </p:cNvSpPr>
          <p:nvPr>
            <p:ph type="pic" sz="quarter" idx="35" hasCustomPrompt="1"/>
          </p:nvPr>
        </p:nvSpPr>
        <p:spPr>
          <a:xfrm>
            <a:off x="8811285" y="3983828"/>
            <a:ext cx="514350" cy="502460"/>
          </a:xfrm>
          <a:prstGeom prst="rect">
            <a:avLst/>
          </a:prstGeom>
        </p:spPr>
        <p:txBody>
          <a:bodyPr/>
          <a:lstStyle>
            <a:lvl1pPr marL="0" indent="0">
              <a:buNone/>
              <a:defRPr sz="1200">
                <a:solidFill>
                  <a:schemeClr val="tx1"/>
                </a:solidFill>
              </a:defRPr>
            </a:lvl1pPr>
          </a:lstStyle>
          <a:p>
            <a:r>
              <a:rPr lang="en-US"/>
              <a:t>icon</a:t>
            </a:r>
          </a:p>
        </p:txBody>
      </p:sp>
      <p:sp>
        <p:nvSpPr>
          <p:cNvPr id="29" name="Content 5">
            <a:extLst>
              <a:ext uri="{FF2B5EF4-FFF2-40B4-BE49-F238E27FC236}">
                <a16:creationId xmlns:a16="http://schemas.microsoft.com/office/drawing/2014/main" id="{9399941C-46A0-4EFE-9AF5-BF4D7501E515}"/>
              </a:ext>
            </a:extLst>
          </p:cNvPr>
          <p:cNvSpPr>
            <a:spLocks noGrp="1"/>
          </p:cNvSpPr>
          <p:nvPr>
            <p:ph sz="quarter" idx="46"/>
          </p:nvPr>
        </p:nvSpPr>
        <p:spPr>
          <a:xfrm>
            <a:off x="4844658" y="498873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0" name="Heading 5">
            <a:extLst>
              <a:ext uri="{FF2B5EF4-FFF2-40B4-BE49-F238E27FC236}">
                <a16:creationId xmlns:a16="http://schemas.microsoft.com/office/drawing/2014/main" id="{4793C9A8-6CB4-4259-8B59-263D9F262B3B}"/>
              </a:ext>
            </a:extLst>
          </p:cNvPr>
          <p:cNvSpPr>
            <a:spLocks noGrp="1"/>
          </p:cNvSpPr>
          <p:nvPr>
            <p:ph type="body" sz="quarter" idx="34" hasCustomPrompt="1"/>
          </p:nvPr>
        </p:nvSpPr>
        <p:spPr>
          <a:xfrm>
            <a:off x="4844658" y="4557087"/>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5</a:t>
            </a:r>
          </a:p>
        </p:txBody>
      </p:sp>
      <p:sp>
        <p:nvSpPr>
          <p:cNvPr id="15" name="Picture Placeholder 5">
            <a:extLst>
              <a:ext uri="{FF2B5EF4-FFF2-40B4-BE49-F238E27FC236}">
                <a16:creationId xmlns:a16="http://schemas.microsoft.com/office/drawing/2014/main" id="{D2D1D69A-7215-4946-803E-E5B503F990AC}"/>
              </a:ext>
            </a:extLst>
          </p:cNvPr>
          <p:cNvSpPr>
            <a:spLocks noGrp="1"/>
          </p:cNvSpPr>
          <p:nvPr>
            <p:ph type="pic" sz="quarter" idx="32" hasCustomPrompt="1"/>
          </p:nvPr>
        </p:nvSpPr>
        <p:spPr>
          <a:xfrm>
            <a:off x="5839485" y="3983828"/>
            <a:ext cx="514350" cy="502460"/>
          </a:xfrm>
          <a:prstGeom prst="rect">
            <a:avLst/>
          </a:prstGeom>
        </p:spPr>
        <p:txBody>
          <a:bodyPr/>
          <a:lstStyle>
            <a:lvl1pPr marL="0" indent="0">
              <a:buNone/>
              <a:defRPr sz="1200">
                <a:solidFill>
                  <a:schemeClr val="tx1"/>
                </a:solidFill>
              </a:defRPr>
            </a:lvl1pPr>
          </a:lstStyle>
          <a:p>
            <a:r>
              <a:rPr lang="en-US"/>
              <a:t>icon</a:t>
            </a:r>
          </a:p>
        </p:txBody>
      </p:sp>
      <p:sp>
        <p:nvSpPr>
          <p:cNvPr id="31" name="Content 4">
            <a:extLst>
              <a:ext uri="{FF2B5EF4-FFF2-40B4-BE49-F238E27FC236}">
                <a16:creationId xmlns:a16="http://schemas.microsoft.com/office/drawing/2014/main" id="{94740FCC-2153-4792-B5D2-5E947C8DE3BF}"/>
              </a:ext>
            </a:extLst>
          </p:cNvPr>
          <p:cNvSpPr>
            <a:spLocks noGrp="1"/>
          </p:cNvSpPr>
          <p:nvPr>
            <p:ph sz="quarter" idx="47"/>
          </p:nvPr>
        </p:nvSpPr>
        <p:spPr>
          <a:xfrm>
            <a:off x="1797683" y="5023687"/>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2" name="Heading 4">
            <a:extLst>
              <a:ext uri="{FF2B5EF4-FFF2-40B4-BE49-F238E27FC236}">
                <a16:creationId xmlns:a16="http://schemas.microsoft.com/office/drawing/2014/main" id="{95117E12-EA48-4751-969B-F94192922957}"/>
              </a:ext>
            </a:extLst>
          </p:cNvPr>
          <p:cNvSpPr>
            <a:spLocks noGrp="1"/>
          </p:cNvSpPr>
          <p:nvPr>
            <p:ph type="body" sz="quarter" idx="48" hasCustomPrompt="1"/>
          </p:nvPr>
        </p:nvSpPr>
        <p:spPr>
          <a:xfrm>
            <a:off x="1797683" y="4557087"/>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4</a:t>
            </a:r>
          </a:p>
        </p:txBody>
      </p:sp>
      <p:sp>
        <p:nvSpPr>
          <p:cNvPr id="12" name="Picture Placeholder 4">
            <a:extLst>
              <a:ext uri="{FF2B5EF4-FFF2-40B4-BE49-F238E27FC236}">
                <a16:creationId xmlns:a16="http://schemas.microsoft.com/office/drawing/2014/main" id="{746741FB-8696-4885-8848-6875582A7847}"/>
              </a:ext>
            </a:extLst>
          </p:cNvPr>
          <p:cNvSpPr>
            <a:spLocks noGrp="1"/>
          </p:cNvSpPr>
          <p:nvPr>
            <p:ph type="pic" sz="quarter" idx="29" hasCustomPrompt="1"/>
          </p:nvPr>
        </p:nvSpPr>
        <p:spPr>
          <a:xfrm>
            <a:off x="2867685" y="3983828"/>
            <a:ext cx="514350" cy="502460"/>
          </a:xfrm>
          <a:prstGeom prst="rect">
            <a:avLst/>
          </a:prstGeom>
        </p:spPr>
        <p:txBody>
          <a:bodyPr/>
          <a:lstStyle>
            <a:lvl1pPr marL="0" indent="0">
              <a:buNone/>
              <a:defRPr sz="1200">
                <a:solidFill>
                  <a:schemeClr val="tx1"/>
                </a:solidFill>
              </a:defRPr>
            </a:lvl1pPr>
          </a:lstStyle>
          <a:p>
            <a:r>
              <a:rPr lang="en-US"/>
              <a:t>icon</a:t>
            </a:r>
          </a:p>
        </p:txBody>
      </p:sp>
      <p:sp>
        <p:nvSpPr>
          <p:cNvPr id="33" name="Content 3">
            <a:extLst>
              <a:ext uri="{FF2B5EF4-FFF2-40B4-BE49-F238E27FC236}">
                <a16:creationId xmlns:a16="http://schemas.microsoft.com/office/drawing/2014/main" id="{F2C3888A-F9A5-4A90-A22F-44D76889E577}"/>
              </a:ext>
            </a:extLst>
          </p:cNvPr>
          <p:cNvSpPr>
            <a:spLocks noGrp="1"/>
          </p:cNvSpPr>
          <p:nvPr>
            <p:ph sz="quarter" idx="49"/>
          </p:nvPr>
        </p:nvSpPr>
        <p:spPr>
          <a:xfrm>
            <a:off x="7775441" y="259939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4" name="Heading 3">
            <a:extLst>
              <a:ext uri="{FF2B5EF4-FFF2-40B4-BE49-F238E27FC236}">
                <a16:creationId xmlns:a16="http://schemas.microsoft.com/office/drawing/2014/main" id="{EB644D62-E287-432D-AF66-024F6FAC39D1}"/>
              </a:ext>
            </a:extLst>
          </p:cNvPr>
          <p:cNvSpPr>
            <a:spLocks noGrp="1"/>
          </p:cNvSpPr>
          <p:nvPr>
            <p:ph type="body" sz="quarter" idx="50" hasCustomPrompt="1"/>
          </p:nvPr>
        </p:nvSpPr>
        <p:spPr>
          <a:xfrm>
            <a:off x="7775429" y="2177826"/>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3</a:t>
            </a:r>
          </a:p>
        </p:txBody>
      </p:sp>
      <p:sp>
        <p:nvSpPr>
          <p:cNvPr id="9" name="Picture Placeholder 3">
            <a:extLst>
              <a:ext uri="{FF2B5EF4-FFF2-40B4-BE49-F238E27FC236}">
                <a16:creationId xmlns:a16="http://schemas.microsoft.com/office/drawing/2014/main" id="{C540D51F-96EC-469E-9FE6-8EF2EC09A014}"/>
              </a:ext>
            </a:extLst>
          </p:cNvPr>
          <p:cNvSpPr>
            <a:spLocks noGrp="1"/>
          </p:cNvSpPr>
          <p:nvPr>
            <p:ph type="pic" sz="quarter" idx="26" hasCustomPrompt="1"/>
          </p:nvPr>
        </p:nvSpPr>
        <p:spPr>
          <a:xfrm>
            <a:off x="8811285" y="1607797"/>
            <a:ext cx="514350" cy="502460"/>
          </a:xfrm>
          <a:prstGeom prst="rect">
            <a:avLst/>
          </a:prstGeom>
        </p:spPr>
        <p:txBody>
          <a:bodyPr/>
          <a:lstStyle>
            <a:lvl1pPr marL="0" indent="0">
              <a:buNone/>
              <a:defRPr sz="1200">
                <a:solidFill>
                  <a:schemeClr val="tx1"/>
                </a:solidFill>
              </a:defRPr>
            </a:lvl1pPr>
          </a:lstStyle>
          <a:p>
            <a:r>
              <a:rPr lang="en-US"/>
              <a:t>icon</a:t>
            </a:r>
          </a:p>
        </p:txBody>
      </p:sp>
      <p:sp>
        <p:nvSpPr>
          <p:cNvPr id="35" name="Content 2">
            <a:extLst>
              <a:ext uri="{FF2B5EF4-FFF2-40B4-BE49-F238E27FC236}">
                <a16:creationId xmlns:a16="http://schemas.microsoft.com/office/drawing/2014/main" id="{9019B7B4-BC40-4FF9-8BB5-DE95C6C01253}"/>
              </a:ext>
            </a:extLst>
          </p:cNvPr>
          <p:cNvSpPr>
            <a:spLocks noGrp="1"/>
          </p:cNvSpPr>
          <p:nvPr>
            <p:ph sz="quarter" idx="37"/>
          </p:nvPr>
        </p:nvSpPr>
        <p:spPr>
          <a:xfrm>
            <a:off x="4802981" y="259939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6" name="Heading 2">
            <a:extLst>
              <a:ext uri="{FF2B5EF4-FFF2-40B4-BE49-F238E27FC236}">
                <a16:creationId xmlns:a16="http://schemas.microsoft.com/office/drawing/2014/main" id="{0BBABC23-8298-4027-8D88-631C7CB0BFC5}"/>
              </a:ext>
            </a:extLst>
          </p:cNvPr>
          <p:cNvSpPr>
            <a:spLocks noGrp="1"/>
          </p:cNvSpPr>
          <p:nvPr>
            <p:ph type="body" sz="quarter" idx="31" hasCustomPrompt="1"/>
          </p:nvPr>
        </p:nvSpPr>
        <p:spPr>
          <a:xfrm>
            <a:off x="4802981" y="2170971"/>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2</a:t>
            </a:r>
          </a:p>
        </p:txBody>
      </p:sp>
      <p:sp>
        <p:nvSpPr>
          <p:cNvPr id="6" name="Picture Placeholder 2">
            <a:extLst>
              <a:ext uri="{FF2B5EF4-FFF2-40B4-BE49-F238E27FC236}">
                <a16:creationId xmlns:a16="http://schemas.microsoft.com/office/drawing/2014/main" id="{21FAB9EF-E680-4C51-A987-F6DBAD005CB8}"/>
              </a:ext>
            </a:extLst>
          </p:cNvPr>
          <p:cNvSpPr>
            <a:spLocks noGrp="1"/>
          </p:cNvSpPr>
          <p:nvPr>
            <p:ph type="pic" sz="quarter" idx="23" hasCustomPrompt="1"/>
          </p:nvPr>
        </p:nvSpPr>
        <p:spPr>
          <a:xfrm>
            <a:off x="5839485" y="1607797"/>
            <a:ext cx="514350" cy="502460"/>
          </a:xfrm>
          <a:prstGeom prst="rect">
            <a:avLst/>
          </a:prstGeom>
        </p:spPr>
        <p:txBody>
          <a:bodyPr/>
          <a:lstStyle>
            <a:lvl1pPr marL="0" indent="0">
              <a:buNone/>
              <a:defRPr sz="1200">
                <a:solidFill>
                  <a:schemeClr val="tx1"/>
                </a:solidFill>
              </a:defRPr>
            </a:lvl1pPr>
          </a:lstStyle>
          <a:p>
            <a:r>
              <a:rPr lang="en-US"/>
              <a:t>icon</a:t>
            </a:r>
          </a:p>
        </p:txBody>
      </p:sp>
      <p:sp>
        <p:nvSpPr>
          <p:cNvPr id="37" name="Content 1">
            <a:extLst>
              <a:ext uri="{FF2B5EF4-FFF2-40B4-BE49-F238E27FC236}">
                <a16:creationId xmlns:a16="http://schemas.microsoft.com/office/drawing/2014/main" id="{B3AA89D5-7CD4-4C0E-A0CE-4A55600A910A}"/>
              </a:ext>
            </a:extLst>
          </p:cNvPr>
          <p:cNvSpPr>
            <a:spLocks noGrp="1"/>
          </p:cNvSpPr>
          <p:nvPr>
            <p:ph sz="quarter" idx="51"/>
          </p:nvPr>
        </p:nvSpPr>
        <p:spPr>
          <a:xfrm>
            <a:off x="1830521" y="259939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8" name="Heading 1">
            <a:extLst>
              <a:ext uri="{FF2B5EF4-FFF2-40B4-BE49-F238E27FC236}">
                <a16:creationId xmlns:a16="http://schemas.microsoft.com/office/drawing/2014/main" id="{077E5EF2-206F-471E-8A80-F6E9D272D2B2}"/>
              </a:ext>
            </a:extLst>
          </p:cNvPr>
          <p:cNvSpPr>
            <a:spLocks noGrp="1"/>
          </p:cNvSpPr>
          <p:nvPr>
            <p:ph type="body" sz="quarter" idx="52" hasCustomPrompt="1"/>
          </p:nvPr>
        </p:nvSpPr>
        <p:spPr>
          <a:xfrm>
            <a:off x="1830521" y="2164116"/>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1</a:t>
            </a:r>
          </a:p>
        </p:txBody>
      </p:sp>
      <p:sp>
        <p:nvSpPr>
          <p:cNvPr id="3" name="Picture Placeholder 1">
            <a:extLst>
              <a:ext uri="{FF2B5EF4-FFF2-40B4-BE49-F238E27FC236}">
                <a16:creationId xmlns:a16="http://schemas.microsoft.com/office/drawing/2014/main" id="{91351655-6EB2-4F70-A98B-3DC429E6E500}"/>
              </a:ext>
            </a:extLst>
          </p:cNvPr>
          <p:cNvSpPr>
            <a:spLocks noGrp="1"/>
          </p:cNvSpPr>
          <p:nvPr>
            <p:ph type="pic" sz="quarter" idx="20" hasCustomPrompt="1"/>
          </p:nvPr>
        </p:nvSpPr>
        <p:spPr>
          <a:xfrm>
            <a:off x="2867685" y="1607797"/>
            <a:ext cx="514350" cy="502460"/>
          </a:xfrm>
          <a:prstGeom prst="rect">
            <a:avLst/>
          </a:prstGeom>
        </p:spPr>
        <p:txBody>
          <a:bodyPr/>
          <a:lstStyle>
            <a:lvl1pPr marL="0" indent="0">
              <a:buNone/>
              <a:defRPr sz="1200">
                <a:solidFill>
                  <a:schemeClr val="tx1"/>
                </a:solidFill>
              </a:defRPr>
            </a:lvl1pPr>
          </a:lstStyle>
          <a:p>
            <a:r>
              <a:rPr lang="en-US"/>
              <a:t>icon</a:t>
            </a:r>
          </a:p>
        </p:txBody>
      </p:sp>
      <p:sp>
        <p:nvSpPr>
          <p:cNvPr id="2" name="Title 1">
            <a:extLst>
              <a:ext uri="{FF2B5EF4-FFF2-40B4-BE49-F238E27FC236}">
                <a16:creationId xmlns:a16="http://schemas.microsoft.com/office/drawing/2014/main" id="{CE83FE32-9DF5-4653-8C82-D4A1857913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17026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2 Columns - Equal Width (50% x 2) + 3rd Graph on Top">
    <p:spTree>
      <p:nvGrpSpPr>
        <p:cNvPr id="1" name=""/>
        <p:cNvGrpSpPr/>
        <p:nvPr/>
      </p:nvGrpSpPr>
      <p:grpSpPr>
        <a:xfrm>
          <a:off x="0" y="0"/>
          <a:ext cx="0" cy="0"/>
          <a:chOff x="0" y="0"/>
          <a:chExt cx="0" cy="0"/>
        </a:xfrm>
      </p:grpSpPr>
      <p:sp>
        <p:nvSpPr>
          <p:cNvPr id="5" name="Content 3">
            <a:extLst>
              <a:ext uri="{FF2B5EF4-FFF2-40B4-BE49-F238E27FC236}">
                <a16:creationId xmlns:a16="http://schemas.microsoft.com/office/drawing/2014/main" id="{5AFBA8B0-87D7-43BD-8CB9-42A040D8D35D}"/>
              </a:ext>
            </a:extLst>
          </p:cNvPr>
          <p:cNvSpPr>
            <a:spLocks noGrp="1"/>
          </p:cNvSpPr>
          <p:nvPr>
            <p:ph sz="quarter" idx="28"/>
          </p:nvPr>
        </p:nvSpPr>
        <p:spPr>
          <a:xfrm>
            <a:off x="6248400" y="2764265"/>
            <a:ext cx="5029200" cy="340793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Content 2">
            <a:extLst>
              <a:ext uri="{FF2B5EF4-FFF2-40B4-BE49-F238E27FC236}">
                <a16:creationId xmlns:a16="http://schemas.microsoft.com/office/drawing/2014/main" id="{83805F37-5246-4DEA-8BE0-B88A77821231}"/>
              </a:ext>
            </a:extLst>
          </p:cNvPr>
          <p:cNvSpPr>
            <a:spLocks noGrp="1"/>
          </p:cNvSpPr>
          <p:nvPr>
            <p:ph sz="quarter" idx="27"/>
          </p:nvPr>
        </p:nvSpPr>
        <p:spPr>
          <a:xfrm>
            <a:off x="902249" y="2764265"/>
            <a:ext cx="5029200" cy="3407935"/>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6" name="Content 1">
            <a:extLst>
              <a:ext uri="{FF2B5EF4-FFF2-40B4-BE49-F238E27FC236}">
                <a16:creationId xmlns:a16="http://schemas.microsoft.com/office/drawing/2014/main" id="{538A8F8A-2B8D-4F4B-94C2-5C9D19EDFDF4}"/>
              </a:ext>
            </a:extLst>
          </p:cNvPr>
          <p:cNvSpPr>
            <a:spLocks noGrp="1"/>
          </p:cNvSpPr>
          <p:nvPr>
            <p:ph sz="quarter" idx="29"/>
          </p:nvPr>
        </p:nvSpPr>
        <p:spPr>
          <a:xfrm>
            <a:off x="902249" y="1468120"/>
            <a:ext cx="10375351" cy="1142999"/>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6749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6 Partition">
    <p:spTree>
      <p:nvGrpSpPr>
        <p:cNvPr id="1" name=""/>
        <p:cNvGrpSpPr/>
        <p:nvPr/>
      </p:nvGrpSpPr>
      <p:grpSpPr>
        <a:xfrm>
          <a:off x="0" y="0"/>
          <a:ext cx="0" cy="0"/>
          <a:chOff x="0" y="0"/>
          <a:chExt cx="0" cy="0"/>
        </a:xfrm>
      </p:grpSpPr>
      <p:cxnSp>
        <p:nvCxnSpPr>
          <p:cNvPr id="6" name="Line - Horiz 1">
            <a:extLst>
              <a:ext uri="{FF2B5EF4-FFF2-40B4-BE49-F238E27FC236}">
                <a16:creationId xmlns:a16="http://schemas.microsoft.com/office/drawing/2014/main" id="{661D35D1-1202-4FE7-8374-153C85105B2F}"/>
              </a:ext>
            </a:extLst>
          </p:cNvPr>
          <p:cNvCxnSpPr>
            <a:cxnSpLocks/>
          </p:cNvCxnSpPr>
          <p:nvPr>
            <p:custDataLst>
              <p:tags r:id="rId1"/>
            </p:custDataLst>
          </p:nvPr>
        </p:nvCxnSpPr>
        <p:spPr bwMode="auto">
          <a:xfrm>
            <a:off x="837081" y="3824428"/>
            <a:ext cx="10440519" cy="0"/>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23" name="Line - Vert 2">
            <a:extLst>
              <a:ext uri="{FF2B5EF4-FFF2-40B4-BE49-F238E27FC236}">
                <a16:creationId xmlns:a16="http://schemas.microsoft.com/office/drawing/2014/main" id="{E2FCADE0-FE8E-4DA5-9DFD-58486E6B22C8}"/>
              </a:ext>
            </a:extLst>
          </p:cNvPr>
          <p:cNvCxnSpPr>
            <a:cxnSpLocks/>
          </p:cNvCxnSpPr>
          <p:nvPr userDrawn="1">
            <p:custDataLst>
              <p:tags r:id="rId2"/>
            </p:custDataLst>
          </p:nvPr>
        </p:nvCxnSpPr>
        <p:spPr bwMode="auto">
          <a:xfrm>
            <a:off x="7863784" y="1478942"/>
            <a:ext cx="0" cy="4677871"/>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5" name="Line - Vert 1">
            <a:extLst>
              <a:ext uri="{FF2B5EF4-FFF2-40B4-BE49-F238E27FC236}">
                <a16:creationId xmlns:a16="http://schemas.microsoft.com/office/drawing/2014/main" id="{87E77500-5F35-4958-96DB-857B1E49EF18}"/>
              </a:ext>
            </a:extLst>
          </p:cNvPr>
          <p:cNvCxnSpPr>
            <a:cxnSpLocks/>
          </p:cNvCxnSpPr>
          <p:nvPr>
            <p:custDataLst>
              <p:tags r:id="rId3"/>
            </p:custDataLst>
          </p:nvPr>
        </p:nvCxnSpPr>
        <p:spPr bwMode="auto">
          <a:xfrm>
            <a:off x="4320301" y="1478942"/>
            <a:ext cx="0" cy="4677871"/>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sp>
        <p:nvSpPr>
          <p:cNvPr id="30" name="Content 6">
            <a:extLst>
              <a:ext uri="{FF2B5EF4-FFF2-40B4-BE49-F238E27FC236}">
                <a16:creationId xmlns:a16="http://schemas.microsoft.com/office/drawing/2014/main" id="{1411AB97-D5A7-4FBB-92AF-EFDCCCC39F61}"/>
              </a:ext>
            </a:extLst>
          </p:cNvPr>
          <p:cNvSpPr>
            <a:spLocks noGrp="1"/>
          </p:cNvSpPr>
          <p:nvPr userDrawn="1">
            <p:ph sz="quarter" idx="74"/>
          </p:nvPr>
        </p:nvSpPr>
        <p:spPr>
          <a:xfrm>
            <a:off x="7980004" y="4328014"/>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7" name="Heading 6">
            <a:extLst>
              <a:ext uri="{FF2B5EF4-FFF2-40B4-BE49-F238E27FC236}">
                <a16:creationId xmlns:a16="http://schemas.microsoft.com/office/drawing/2014/main" id="{0DDD9998-6635-4D7C-A499-77DF6D322210}"/>
              </a:ext>
            </a:extLst>
          </p:cNvPr>
          <p:cNvSpPr>
            <a:spLocks noGrp="1"/>
          </p:cNvSpPr>
          <p:nvPr userDrawn="1">
            <p:ph type="body" sz="quarter" idx="71" hasCustomPrompt="1"/>
          </p:nvPr>
        </p:nvSpPr>
        <p:spPr>
          <a:xfrm>
            <a:off x="7987744" y="3963132"/>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6</a:t>
            </a:r>
          </a:p>
        </p:txBody>
      </p:sp>
      <p:sp>
        <p:nvSpPr>
          <p:cNvPr id="29" name="Content 5">
            <a:extLst>
              <a:ext uri="{FF2B5EF4-FFF2-40B4-BE49-F238E27FC236}">
                <a16:creationId xmlns:a16="http://schemas.microsoft.com/office/drawing/2014/main" id="{4A8D618F-7D2E-42FE-8ED5-5EE4C5634EEE}"/>
              </a:ext>
            </a:extLst>
          </p:cNvPr>
          <p:cNvSpPr>
            <a:spLocks noGrp="1"/>
          </p:cNvSpPr>
          <p:nvPr userDrawn="1">
            <p:ph sz="quarter" idx="73"/>
          </p:nvPr>
        </p:nvSpPr>
        <p:spPr>
          <a:xfrm>
            <a:off x="4448486" y="4328014"/>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6" name="Heading 5">
            <a:extLst>
              <a:ext uri="{FF2B5EF4-FFF2-40B4-BE49-F238E27FC236}">
                <a16:creationId xmlns:a16="http://schemas.microsoft.com/office/drawing/2014/main" id="{672F86D5-3084-490A-8A45-3FDC22FA4B0D}"/>
              </a:ext>
            </a:extLst>
          </p:cNvPr>
          <p:cNvSpPr>
            <a:spLocks noGrp="1"/>
          </p:cNvSpPr>
          <p:nvPr userDrawn="1">
            <p:ph type="body" sz="quarter" idx="70" hasCustomPrompt="1"/>
          </p:nvPr>
        </p:nvSpPr>
        <p:spPr>
          <a:xfrm>
            <a:off x="4441040" y="3963132"/>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5</a:t>
            </a:r>
          </a:p>
        </p:txBody>
      </p:sp>
      <p:sp>
        <p:nvSpPr>
          <p:cNvPr id="28" name="Content 4">
            <a:extLst>
              <a:ext uri="{FF2B5EF4-FFF2-40B4-BE49-F238E27FC236}">
                <a16:creationId xmlns:a16="http://schemas.microsoft.com/office/drawing/2014/main" id="{7A79A9BF-9B65-4532-8AA5-B284F5B70456}"/>
              </a:ext>
            </a:extLst>
          </p:cNvPr>
          <p:cNvSpPr>
            <a:spLocks noGrp="1"/>
          </p:cNvSpPr>
          <p:nvPr userDrawn="1">
            <p:ph sz="quarter" idx="72"/>
          </p:nvPr>
        </p:nvSpPr>
        <p:spPr>
          <a:xfrm>
            <a:off x="902248" y="4328014"/>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5" name="Heading 4">
            <a:extLst>
              <a:ext uri="{FF2B5EF4-FFF2-40B4-BE49-F238E27FC236}">
                <a16:creationId xmlns:a16="http://schemas.microsoft.com/office/drawing/2014/main" id="{E00AB2FF-66CE-4C2C-A59C-308B1D9815E3}"/>
              </a:ext>
            </a:extLst>
          </p:cNvPr>
          <p:cNvSpPr>
            <a:spLocks noGrp="1"/>
          </p:cNvSpPr>
          <p:nvPr userDrawn="1">
            <p:ph type="body" sz="quarter" idx="69" hasCustomPrompt="1"/>
          </p:nvPr>
        </p:nvSpPr>
        <p:spPr>
          <a:xfrm>
            <a:off x="902714" y="3963132"/>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4</a:t>
            </a:r>
          </a:p>
        </p:txBody>
      </p:sp>
      <p:sp>
        <p:nvSpPr>
          <p:cNvPr id="34" name="Content 3">
            <a:extLst>
              <a:ext uri="{FF2B5EF4-FFF2-40B4-BE49-F238E27FC236}">
                <a16:creationId xmlns:a16="http://schemas.microsoft.com/office/drawing/2014/main" id="{3DF4BA6A-E511-4487-863A-B7C0F745D2BC}"/>
              </a:ext>
            </a:extLst>
          </p:cNvPr>
          <p:cNvSpPr>
            <a:spLocks noGrp="1"/>
          </p:cNvSpPr>
          <p:nvPr>
            <p:ph sz="quarter" idx="68"/>
          </p:nvPr>
        </p:nvSpPr>
        <p:spPr>
          <a:xfrm>
            <a:off x="7980004" y="1843823"/>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9" name="Heading 3">
            <a:extLst>
              <a:ext uri="{FF2B5EF4-FFF2-40B4-BE49-F238E27FC236}">
                <a16:creationId xmlns:a16="http://schemas.microsoft.com/office/drawing/2014/main" id="{F1B45597-EA3D-447D-A19B-0D149F684B6F}"/>
              </a:ext>
            </a:extLst>
          </p:cNvPr>
          <p:cNvSpPr>
            <a:spLocks noGrp="1"/>
          </p:cNvSpPr>
          <p:nvPr>
            <p:ph type="body" sz="quarter" idx="27" hasCustomPrompt="1"/>
          </p:nvPr>
        </p:nvSpPr>
        <p:spPr>
          <a:xfrm>
            <a:off x="7987744" y="1478941"/>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3</a:t>
            </a:r>
          </a:p>
        </p:txBody>
      </p:sp>
      <p:sp>
        <p:nvSpPr>
          <p:cNvPr id="33" name="Content 2">
            <a:extLst>
              <a:ext uri="{FF2B5EF4-FFF2-40B4-BE49-F238E27FC236}">
                <a16:creationId xmlns:a16="http://schemas.microsoft.com/office/drawing/2014/main" id="{CC3ABD69-AE6C-4DFD-8347-FB7030F1A7C5}"/>
              </a:ext>
            </a:extLst>
          </p:cNvPr>
          <p:cNvSpPr>
            <a:spLocks noGrp="1"/>
          </p:cNvSpPr>
          <p:nvPr>
            <p:ph sz="quarter" idx="67"/>
          </p:nvPr>
        </p:nvSpPr>
        <p:spPr>
          <a:xfrm>
            <a:off x="4448486" y="1843823"/>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Heading 2">
            <a:extLst>
              <a:ext uri="{FF2B5EF4-FFF2-40B4-BE49-F238E27FC236}">
                <a16:creationId xmlns:a16="http://schemas.microsoft.com/office/drawing/2014/main" id="{B7B0A843-CE9D-4EF2-9289-BCFD58673CE4}"/>
              </a:ext>
            </a:extLst>
          </p:cNvPr>
          <p:cNvSpPr>
            <a:spLocks noGrp="1"/>
          </p:cNvSpPr>
          <p:nvPr>
            <p:ph type="body" sz="quarter" idx="25" hasCustomPrompt="1"/>
          </p:nvPr>
        </p:nvSpPr>
        <p:spPr>
          <a:xfrm>
            <a:off x="4441040" y="1478941"/>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2</a:t>
            </a:r>
          </a:p>
        </p:txBody>
      </p:sp>
      <p:sp>
        <p:nvSpPr>
          <p:cNvPr id="32" name="Content 1">
            <a:extLst>
              <a:ext uri="{FF2B5EF4-FFF2-40B4-BE49-F238E27FC236}">
                <a16:creationId xmlns:a16="http://schemas.microsoft.com/office/drawing/2014/main" id="{3766398E-4B70-4082-84A6-118C4028AB65}"/>
              </a:ext>
            </a:extLst>
          </p:cNvPr>
          <p:cNvSpPr>
            <a:spLocks noGrp="1"/>
          </p:cNvSpPr>
          <p:nvPr>
            <p:ph sz="quarter" idx="66"/>
          </p:nvPr>
        </p:nvSpPr>
        <p:spPr>
          <a:xfrm>
            <a:off x="902248" y="1843823"/>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3" name="Heading 1">
            <a:extLst>
              <a:ext uri="{FF2B5EF4-FFF2-40B4-BE49-F238E27FC236}">
                <a16:creationId xmlns:a16="http://schemas.microsoft.com/office/drawing/2014/main" id="{762926A8-BE43-48BD-B585-0C62A2A4E1A1}"/>
              </a:ext>
            </a:extLst>
          </p:cNvPr>
          <p:cNvSpPr>
            <a:spLocks noGrp="1"/>
          </p:cNvSpPr>
          <p:nvPr>
            <p:ph type="body" sz="quarter" idx="23" hasCustomPrompt="1"/>
          </p:nvPr>
        </p:nvSpPr>
        <p:spPr>
          <a:xfrm>
            <a:off x="902714" y="1478941"/>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1</a:t>
            </a:r>
          </a:p>
        </p:txBody>
      </p:sp>
      <p:sp>
        <p:nvSpPr>
          <p:cNvPr id="2" name="Title 1">
            <a:extLst>
              <a:ext uri="{FF2B5EF4-FFF2-40B4-BE49-F238E27FC236}">
                <a16:creationId xmlns:a16="http://schemas.microsoft.com/office/drawing/2014/main" id="{127C9528-BA72-44EA-9DDA-BDDD8CB8CD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747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8 Partition Layout">
    <p:spTree>
      <p:nvGrpSpPr>
        <p:cNvPr id="1" name=""/>
        <p:cNvGrpSpPr/>
        <p:nvPr/>
      </p:nvGrpSpPr>
      <p:grpSpPr>
        <a:xfrm>
          <a:off x="0" y="0"/>
          <a:ext cx="0" cy="0"/>
          <a:chOff x="0" y="0"/>
          <a:chExt cx="0" cy="0"/>
        </a:xfrm>
      </p:grpSpPr>
      <p:cxnSp>
        <p:nvCxnSpPr>
          <p:cNvPr id="6" name="Line - Horiz 1">
            <a:extLst>
              <a:ext uri="{FF2B5EF4-FFF2-40B4-BE49-F238E27FC236}">
                <a16:creationId xmlns:a16="http://schemas.microsoft.com/office/drawing/2014/main" id="{661D35D1-1202-4FE7-8374-153C85105B2F}"/>
              </a:ext>
            </a:extLst>
          </p:cNvPr>
          <p:cNvCxnSpPr>
            <a:cxnSpLocks/>
          </p:cNvCxnSpPr>
          <p:nvPr>
            <p:custDataLst>
              <p:tags r:id="rId1"/>
            </p:custDataLst>
          </p:nvPr>
        </p:nvCxnSpPr>
        <p:spPr bwMode="auto">
          <a:xfrm>
            <a:off x="902249" y="3807494"/>
            <a:ext cx="10391591" cy="0"/>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49" name="Line - Vert 3">
            <a:extLst>
              <a:ext uri="{FF2B5EF4-FFF2-40B4-BE49-F238E27FC236}">
                <a16:creationId xmlns:a16="http://schemas.microsoft.com/office/drawing/2014/main" id="{81EF366C-EE55-4F56-B230-5F5890CD6665}"/>
              </a:ext>
            </a:extLst>
          </p:cNvPr>
          <p:cNvCxnSpPr>
            <a:cxnSpLocks/>
          </p:cNvCxnSpPr>
          <p:nvPr userDrawn="1">
            <p:custDataLst>
              <p:tags r:id="rId2"/>
            </p:custDataLst>
          </p:nvPr>
        </p:nvCxnSpPr>
        <p:spPr bwMode="auto">
          <a:xfrm>
            <a:off x="8764198" y="1528600"/>
            <a:ext cx="0" cy="4695503"/>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48" name="Line - Vert 2">
            <a:extLst>
              <a:ext uri="{FF2B5EF4-FFF2-40B4-BE49-F238E27FC236}">
                <a16:creationId xmlns:a16="http://schemas.microsoft.com/office/drawing/2014/main" id="{546711EB-34B4-48EC-830D-8750905F9BA5}"/>
              </a:ext>
            </a:extLst>
          </p:cNvPr>
          <p:cNvCxnSpPr>
            <a:cxnSpLocks/>
          </p:cNvCxnSpPr>
          <p:nvPr userDrawn="1">
            <p:custDataLst>
              <p:tags r:id="rId3"/>
            </p:custDataLst>
          </p:nvPr>
        </p:nvCxnSpPr>
        <p:spPr bwMode="auto">
          <a:xfrm>
            <a:off x="6109345" y="1528600"/>
            <a:ext cx="0" cy="4695503"/>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5" name="Line - Vert 1">
            <a:extLst>
              <a:ext uri="{FF2B5EF4-FFF2-40B4-BE49-F238E27FC236}">
                <a16:creationId xmlns:a16="http://schemas.microsoft.com/office/drawing/2014/main" id="{87E77500-5F35-4958-96DB-857B1E49EF18}"/>
              </a:ext>
            </a:extLst>
          </p:cNvPr>
          <p:cNvCxnSpPr>
            <a:cxnSpLocks/>
          </p:cNvCxnSpPr>
          <p:nvPr>
            <p:custDataLst>
              <p:tags r:id="rId4"/>
            </p:custDataLst>
          </p:nvPr>
        </p:nvCxnSpPr>
        <p:spPr bwMode="auto">
          <a:xfrm>
            <a:off x="3427988" y="1484242"/>
            <a:ext cx="0" cy="4695503"/>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sp>
        <p:nvSpPr>
          <p:cNvPr id="47" name="Content 8">
            <a:extLst>
              <a:ext uri="{FF2B5EF4-FFF2-40B4-BE49-F238E27FC236}">
                <a16:creationId xmlns:a16="http://schemas.microsoft.com/office/drawing/2014/main" id="{90953014-4F43-4BC0-993B-584FB0369056}"/>
              </a:ext>
            </a:extLst>
          </p:cNvPr>
          <p:cNvSpPr>
            <a:spLocks noGrp="1"/>
          </p:cNvSpPr>
          <p:nvPr>
            <p:ph sz="quarter" idx="77"/>
          </p:nvPr>
        </p:nvSpPr>
        <p:spPr>
          <a:xfrm>
            <a:off x="8916400" y="4319337"/>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3" name="Heading 8">
            <a:extLst>
              <a:ext uri="{FF2B5EF4-FFF2-40B4-BE49-F238E27FC236}">
                <a16:creationId xmlns:a16="http://schemas.microsoft.com/office/drawing/2014/main" id="{1583964F-90A1-43A8-879E-425AD51A01E0}"/>
              </a:ext>
            </a:extLst>
          </p:cNvPr>
          <p:cNvSpPr>
            <a:spLocks noGrp="1"/>
          </p:cNvSpPr>
          <p:nvPr>
            <p:ph type="body" sz="quarter" idx="73" hasCustomPrompt="1"/>
          </p:nvPr>
        </p:nvSpPr>
        <p:spPr>
          <a:xfrm>
            <a:off x="8916400"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8</a:t>
            </a:r>
          </a:p>
        </p:txBody>
      </p:sp>
      <p:sp>
        <p:nvSpPr>
          <p:cNvPr id="46" name="Content 7">
            <a:extLst>
              <a:ext uri="{FF2B5EF4-FFF2-40B4-BE49-F238E27FC236}">
                <a16:creationId xmlns:a16="http://schemas.microsoft.com/office/drawing/2014/main" id="{EF43A8F1-E9BB-465C-BB35-C4757FB2B5B8}"/>
              </a:ext>
            </a:extLst>
          </p:cNvPr>
          <p:cNvSpPr>
            <a:spLocks noGrp="1"/>
          </p:cNvSpPr>
          <p:nvPr>
            <p:ph sz="quarter" idx="76"/>
          </p:nvPr>
        </p:nvSpPr>
        <p:spPr>
          <a:xfrm>
            <a:off x="6245017" y="4319337"/>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2" name="Heading 7">
            <a:extLst>
              <a:ext uri="{FF2B5EF4-FFF2-40B4-BE49-F238E27FC236}">
                <a16:creationId xmlns:a16="http://schemas.microsoft.com/office/drawing/2014/main" id="{50DBC7F7-2C1F-4633-B69B-486633686F7E}"/>
              </a:ext>
            </a:extLst>
          </p:cNvPr>
          <p:cNvSpPr>
            <a:spLocks noGrp="1"/>
          </p:cNvSpPr>
          <p:nvPr>
            <p:ph type="body" sz="quarter" idx="72" hasCustomPrompt="1"/>
          </p:nvPr>
        </p:nvSpPr>
        <p:spPr>
          <a:xfrm>
            <a:off x="6252757"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7</a:t>
            </a:r>
          </a:p>
        </p:txBody>
      </p:sp>
      <p:sp>
        <p:nvSpPr>
          <p:cNvPr id="45" name="Content 6">
            <a:extLst>
              <a:ext uri="{FF2B5EF4-FFF2-40B4-BE49-F238E27FC236}">
                <a16:creationId xmlns:a16="http://schemas.microsoft.com/office/drawing/2014/main" id="{A263DECC-2E2A-495E-941A-D97A5F7840D1}"/>
              </a:ext>
            </a:extLst>
          </p:cNvPr>
          <p:cNvSpPr>
            <a:spLocks noGrp="1"/>
          </p:cNvSpPr>
          <p:nvPr>
            <p:ph sz="quarter" idx="75"/>
          </p:nvPr>
        </p:nvSpPr>
        <p:spPr>
          <a:xfrm>
            <a:off x="3573633" y="4319337"/>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1" name="Heading 6">
            <a:extLst>
              <a:ext uri="{FF2B5EF4-FFF2-40B4-BE49-F238E27FC236}">
                <a16:creationId xmlns:a16="http://schemas.microsoft.com/office/drawing/2014/main" id="{EB98E5D7-7140-4F98-BB45-6EED0DB4A7F7}"/>
              </a:ext>
            </a:extLst>
          </p:cNvPr>
          <p:cNvSpPr>
            <a:spLocks noGrp="1"/>
          </p:cNvSpPr>
          <p:nvPr>
            <p:ph type="body" sz="quarter" idx="71" hasCustomPrompt="1"/>
          </p:nvPr>
        </p:nvSpPr>
        <p:spPr>
          <a:xfrm>
            <a:off x="3566187"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6</a:t>
            </a:r>
          </a:p>
        </p:txBody>
      </p:sp>
      <p:sp>
        <p:nvSpPr>
          <p:cNvPr id="44" name="Content 5">
            <a:extLst>
              <a:ext uri="{FF2B5EF4-FFF2-40B4-BE49-F238E27FC236}">
                <a16:creationId xmlns:a16="http://schemas.microsoft.com/office/drawing/2014/main" id="{586172EA-F895-4230-91F4-313C9A12A19D}"/>
              </a:ext>
            </a:extLst>
          </p:cNvPr>
          <p:cNvSpPr>
            <a:spLocks noGrp="1"/>
          </p:cNvSpPr>
          <p:nvPr>
            <p:ph sz="quarter" idx="74"/>
          </p:nvPr>
        </p:nvSpPr>
        <p:spPr>
          <a:xfrm>
            <a:off x="902249" y="4319337"/>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0" name="Heading 5">
            <a:extLst>
              <a:ext uri="{FF2B5EF4-FFF2-40B4-BE49-F238E27FC236}">
                <a16:creationId xmlns:a16="http://schemas.microsoft.com/office/drawing/2014/main" id="{114B7EF3-A05E-4752-BB9F-566F6F19CDEB}"/>
              </a:ext>
            </a:extLst>
          </p:cNvPr>
          <p:cNvSpPr>
            <a:spLocks noGrp="1"/>
          </p:cNvSpPr>
          <p:nvPr>
            <p:ph type="body" sz="quarter" idx="70" hasCustomPrompt="1"/>
          </p:nvPr>
        </p:nvSpPr>
        <p:spPr>
          <a:xfrm>
            <a:off x="902715"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5</a:t>
            </a:r>
          </a:p>
        </p:txBody>
      </p:sp>
      <p:sp>
        <p:nvSpPr>
          <p:cNvPr id="35" name="Content 4">
            <a:extLst>
              <a:ext uri="{FF2B5EF4-FFF2-40B4-BE49-F238E27FC236}">
                <a16:creationId xmlns:a16="http://schemas.microsoft.com/office/drawing/2014/main" id="{209B5E90-62DA-4BEC-B900-3F104002CCAD}"/>
              </a:ext>
            </a:extLst>
          </p:cNvPr>
          <p:cNvSpPr>
            <a:spLocks noGrp="1"/>
          </p:cNvSpPr>
          <p:nvPr>
            <p:ph sz="quarter" idx="69"/>
          </p:nvPr>
        </p:nvSpPr>
        <p:spPr>
          <a:xfrm>
            <a:off x="8916400" y="1843823"/>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1" name="Heading 4">
            <a:extLst>
              <a:ext uri="{FF2B5EF4-FFF2-40B4-BE49-F238E27FC236}">
                <a16:creationId xmlns:a16="http://schemas.microsoft.com/office/drawing/2014/main" id="{7F60A8D7-DA10-42A2-ACED-5E6BF2C33012}"/>
              </a:ext>
            </a:extLst>
          </p:cNvPr>
          <p:cNvSpPr>
            <a:spLocks noGrp="1"/>
          </p:cNvSpPr>
          <p:nvPr>
            <p:ph type="body" sz="quarter" idx="29" hasCustomPrompt="1"/>
          </p:nvPr>
        </p:nvSpPr>
        <p:spPr>
          <a:xfrm>
            <a:off x="8916400"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4</a:t>
            </a:r>
          </a:p>
        </p:txBody>
      </p:sp>
      <p:sp>
        <p:nvSpPr>
          <p:cNvPr id="34" name="Content 3">
            <a:extLst>
              <a:ext uri="{FF2B5EF4-FFF2-40B4-BE49-F238E27FC236}">
                <a16:creationId xmlns:a16="http://schemas.microsoft.com/office/drawing/2014/main" id="{3DF4BA6A-E511-4487-863A-B7C0F745D2BC}"/>
              </a:ext>
            </a:extLst>
          </p:cNvPr>
          <p:cNvSpPr>
            <a:spLocks noGrp="1"/>
          </p:cNvSpPr>
          <p:nvPr>
            <p:ph sz="quarter" idx="68"/>
          </p:nvPr>
        </p:nvSpPr>
        <p:spPr>
          <a:xfrm>
            <a:off x="6245017" y="1843823"/>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9" name="Heading 3">
            <a:extLst>
              <a:ext uri="{FF2B5EF4-FFF2-40B4-BE49-F238E27FC236}">
                <a16:creationId xmlns:a16="http://schemas.microsoft.com/office/drawing/2014/main" id="{F1B45597-EA3D-447D-A19B-0D149F684B6F}"/>
              </a:ext>
            </a:extLst>
          </p:cNvPr>
          <p:cNvSpPr>
            <a:spLocks noGrp="1"/>
          </p:cNvSpPr>
          <p:nvPr>
            <p:ph type="body" sz="quarter" idx="27" hasCustomPrompt="1"/>
          </p:nvPr>
        </p:nvSpPr>
        <p:spPr>
          <a:xfrm>
            <a:off x="6252757"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3</a:t>
            </a:r>
          </a:p>
        </p:txBody>
      </p:sp>
      <p:sp>
        <p:nvSpPr>
          <p:cNvPr id="33" name="Content 2">
            <a:extLst>
              <a:ext uri="{FF2B5EF4-FFF2-40B4-BE49-F238E27FC236}">
                <a16:creationId xmlns:a16="http://schemas.microsoft.com/office/drawing/2014/main" id="{CC3ABD69-AE6C-4DFD-8347-FB7030F1A7C5}"/>
              </a:ext>
            </a:extLst>
          </p:cNvPr>
          <p:cNvSpPr>
            <a:spLocks noGrp="1"/>
          </p:cNvSpPr>
          <p:nvPr>
            <p:ph sz="quarter" idx="67"/>
          </p:nvPr>
        </p:nvSpPr>
        <p:spPr>
          <a:xfrm>
            <a:off x="3573633" y="1843823"/>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Heading 2">
            <a:extLst>
              <a:ext uri="{FF2B5EF4-FFF2-40B4-BE49-F238E27FC236}">
                <a16:creationId xmlns:a16="http://schemas.microsoft.com/office/drawing/2014/main" id="{B7B0A843-CE9D-4EF2-9289-BCFD58673CE4}"/>
              </a:ext>
            </a:extLst>
          </p:cNvPr>
          <p:cNvSpPr>
            <a:spLocks noGrp="1"/>
          </p:cNvSpPr>
          <p:nvPr>
            <p:ph type="body" sz="quarter" idx="25" hasCustomPrompt="1"/>
          </p:nvPr>
        </p:nvSpPr>
        <p:spPr>
          <a:xfrm>
            <a:off x="3566187"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2</a:t>
            </a:r>
          </a:p>
        </p:txBody>
      </p:sp>
      <p:sp>
        <p:nvSpPr>
          <p:cNvPr id="32" name="Content 1">
            <a:extLst>
              <a:ext uri="{FF2B5EF4-FFF2-40B4-BE49-F238E27FC236}">
                <a16:creationId xmlns:a16="http://schemas.microsoft.com/office/drawing/2014/main" id="{3766398E-4B70-4082-84A6-118C4028AB65}"/>
              </a:ext>
            </a:extLst>
          </p:cNvPr>
          <p:cNvSpPr>
            <a:spLocks noGrp="1"/>
          </p:cNvSpPr>
          <p:nvPr>
            <p:ph sz="quarter" idx="66"/>
          </p:nvPr>
        </p:nvSpPr>
        <p:spPr>
          <a:xfrm>
            <a:off x="902249" y="1843823"/>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3" name="Heading 1">
            <a:extLst>
              <a:ext uri="{FF2B5EF4-FFF2-40B4-BE49-F238E27FC236}">
                <a16:creationId xmlns:a16="http://schemas.microsoft.com/office/drawing/2014/main" id="{762926A8-BE43-48BD-B585-0C62A2A4E1A1}"/>
              </a:ext>
            </a:extLst>
          </p:cNvPr>
          <p:cNvSpPr>
            <a:spLocks noGrp="1"/>
          </p:cNvSpPr>
          <p:nvPr>
            <p:ph type="body" sz="quarter" idx="23" hasCustomPrompt="1"/>
          </p:nvPr>
        </p:nvSpPr>
        <p:spPr>
          <a:xfrm>
            <a:off x="902715"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1</a:t>
            </a:r>
          </a:p>
        </p:txBody>
      </p:sp>
      <p:sp>
        <p:nvSpPr>
          <p:cNvPr id="2" name="Title 1">
            <a:extLst>
              <a:ext uri="{FF2B5EF4-FFF2-40B4-BE49-F238E27FC236}">
                <a16:creationId xmlns:a16="http://schemas.microsoft.com/office/drawing/2014/main" id="{127C9528-BA72-44EA-9DDA-BDDD8CB8CD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3987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682EF-3A06-4A1B-87FE-F5B3074D58A1}"/>
              </a:ext>
            </a:extLst>
          </p:cNvPr>
          <p:cNvSpPr>
            <a:spLocks noGrp="1"/>
          </p:cNvSpPr>
          <p:nvPr>
            <p:ph type="title"/>
          </p:nvPr>
        </p:nvSpPr>
        <p:spPr/>
        <p:txBody>
          <a:bodyPr/>
          <a:lstStyle/>
          <a:p>
            <a:r>
              <a:rPr lang="en-US"/>
              <a:t>Click to edit Master title style</a:t>
            </a:r>
          </a:p>
        </p:txBody>
      </p:sp>
      <p:cxnSp>
        <p:nvCxnSpPr>
          <p:cNvPr id="3" name="Straight Connector 59">
            <a:extLst>
              <a:ext uri="{FF2B5EF4-FFF2-40B4-BE49-F238E27FC236}">
                <a16:creationId xmlns:a16="http://schemas.microsoft.com/office/drawing/2014/main" id="{373EE483-6B25-4AFD-A2F2-29FC00949319}"/>
              </a:ext>
            </a:extLst>
          </p:cNvPr>
          <p:cNvCxnSpPr>
            <a:cxnSpLocks noChangeShapeType="1"/>
          </p:cNvCxnSpPr>
          <p:nvPr/>
        </p:nvCxnSpPr>
        <p:spPr bwMode="auto">
          <a:xfrm>
            <a:off x="1708007" y="3701638"/>
            <a:ext cx="9216058" cy="0"/>
          </a:xfrm>
          <a:prstGeom prst="line">
            <a:avLst/>
          </a:prstGeom>
          <a:noFill/>
          <a:ln w="9525" algn="ctr">
            <a:solidFill>
              <a:srgbClr val="1393D2"/>
            </a:solidFill>
            <a:round/>
            <a:headEnd/>
            <a:tailEnd type="triangle" w="lg" len="lg"/>
          </a:ln>
          <a:extLst>
            <a:ext uri="{909E8E84-426E-40DD-AFC4-6F175D3DCCD1}">
              <a14:hiddenFill xmlns:a14="http://schemas.microsoft.com/office/drawing/2010/main">
                <a:noFill/>
              </a14:hiddenFill>
            </a:ext>
          </a:extLst>
        </p:spPr>
      </p:cxnSp>
      <p:grpSp>
        <p:nvGrpSpPr>
          <p:cNvPr id="4" name="Group 61">
            <a:extLst>
              <a:ext uri="{FF2B5EF4-FFF2-40B4-BE49-F238E27FC236}">
                <a16:creationId xmlns:a16="http://schemas.microsoft.com/office/drawing/2014/main" id="{A19DAA7E-92C7-48B5-B73C-D103710681D5}"/>
              </a:ext>
            </a:extLst>
          </p:cNvPr>
          <p:cNvGrpSpPr>
            <a:grpSpLocks/>
          </p:cNvGrpSpPr>
          <p:nvPr/>
        </p:nvGrpSpPr>
        <p:grpSpPr bwMode="auto">
          <a:xfrm>
            <a:off x="1719666" y="2504729"/>
            <a:ext cx="1006915" cy="1702573"/>
            <a:chOff x="225407" y="2535846"/>
            <a:chExt cx="913125" cy="1531230"/>
          </a:xfrm>
        </p:grpSpPr>
        <p:grpSp>
          <p:nvGrpSpPr>
            <p:cNvPr id="5" name="Group 182">
              <a:extLst>
                <a:ext uri="{FF2B5EF4-FFF2-40B4-BE49-F238E27FC236}">
                  <a16:creationId xmlns:a16="http://schemas.microsoft.com/office/drawing/2014/main" id="{56D8A8B6-31F9-4710-A2BA-DC9A48DDA25D}"/>
                </a:ext>
              </a:extLst>
            </p:cNvPr>
            <p:cNvGrpSpPr>
              <a:grpSpLocks/>
            </p:cNvGrpSpPr>
            <p:nvPr/>
          </p:nvGrpSpPr>
          <p:grpSpPr bwMode="auto">
            <a:xfrm flipV="1">
              <a:off x="225407" y="3153951"/>
              <a:ext cx="913125" cy="913125"/>
              <a:chOff x="4381500" y="3843340"/>
              <a:chExt cx="640080" cy="640080"/>
            </a:xfrm>
          </p:grpSpPr>
          <p:sp>
            <p:nvSpPr>
              <p:cNvPr id="7" name="Oval 6">
                <a:extLst>
                  <a:ext uri="{FF2B5EF4-FFF2-40B4-BE49-F238E27FC236}">
                    <a16:creationId xmlns:a16="http://schemas.microsoft.com/office/drawing/2014/main" id="{AFEE7821-F2ED-4201-9D3E-825DD9897D41}"/>
                  </a:ext>
                </a:extLst>
              </p:cNvPr>
              <p:cNvSpPr/>
              <p:nvPr/>
            </p:nvSpPr>
            <p:spPr>
              <a:xfrm>
                <a:off x="4458789" y="3909252"/>
                <a:ext cx="501991" cy="503271"/>
              </a:xfrm>
              <a:prstGeom prst="ellipse">
                <a:avLst/>
              </a:prstGeom>
              <a:noFill/>
              <a:ln w="12700" cap="flat" cmpd="sng" algn="ctr">
                <a:solidFill>
                  <a:schemeClr val="accent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D584DAEC-861D-405C-B42C-FC19D9234ECB}"/>
                  </a:ext>
                </a:extLst>
              </p:cNvPr>
              <p:cNvSpPr/>
              <p:nvPr/>
            </p:nvSpPr>
            <p:spPr>
              <a:xfrm>
                <a:off x="4559748" y="4010187"/>
                <a:ext cx="300073" cy="302804"/>
              </a:xfrm>
              <a:prstGeom prst="ellipse">
                <a:avLst/>
              </a:prstGeom>
              <a:noFill/>
              <a:ln w="12700" cap="flat" cmpd="sng" algn="ctr">
                <a:solidFill>
                  <a:schemeClr val="accent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9" name="Arc 8">
                <a:extLst>
                  <a:ext uri="{FF2B5EF4-FFF2-40B4-BE49-F238E27FC236}">
                    <a16:creationId xmlns:a16="http://schemas.microsoft.com/office/drawing/2014/main" id="{50D5095C-7A54-4FC3-B9F9-F8C5ECCDCF8C}"/>
                  </a:ext>
                </a:extLst>
              </p:cNvPr>
              <p:cNvSpPr/>
              <p:nvPr/>
            </p:nvSpPr>
            <p:spPr>
              <a:xfrm>
                <a:off x="4381667" y="3843364"/>
                <a:ext cx="639407" cy="640656"/>
              </a:xfrm>
              <a:prstGeom prst="arc">
                <a:avLst>
                  <a:gd name="adj1" fmla="val 5320410"/>
                  <a:gd name="adj2" fmla="val 10826950"/>
                </a:avLst>
              </a:prstGeom>
              <a:noFill/>
              <a:ln w="9525" cap="flat" cmpd="sng" algn="ctr">
                <a:solidFill>
                  <a:schemeClr val="accent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A70DAE52-8E9D-4580-ACE2-822E2DFDE17A}"/>
                  </a:ext>
                </a:extLst>
              </p:cNvPr>
              <p:cNvSpPr/>
              <p:nvPr/>
            </p:nvSpPr>
            <p:spPr>
              <a:xfrm>
                <a:off x="4641076" y="4091496"/>
                <a:ext cx="137416" cy="138785"/>
              </a:xfrm>
              <a:prstGeom prst="ellipse">
                <a:avLst/>
              </a:prstGeom>
              <a:solidFill>
                <a:schemeClr val="accent1"/>
              </a:solidFill>
              <a:ln w="12700" cap="flat" cmpd="sng" algn="ctr">
                <a:solidFill>
                  <a:schemeClr val="accent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6" name="Straight Connector 183">
              <a:extLst>
                <a:ext uri="{FF2B5EF4-FFF2-40B4-BE49-F238E27FC236}">
                  <a16:creationId xmlns:a16="http://schemas.microsoft.com/office/drawing/2014/main" id="{F397E086-F8AB-4396-B515-07652BC12499}"/>
                </a:ext>
              </a:extLst>
            </p:cNvPr>
            <p:cNvCxnSpPr>
              <a:cxnSpLocks noChangeShapeType="1"/>
            </p:cNvCxnSpPr>
            <p:nvPr/>
          </p:nvCxnSpPr>
          <p:spPr bwMode="auto">
            <a:xfrm flipV="1">
              <a:off x="690830" y="2535846"/>
              <a:ext cx="0" cy="618104"/>
            </a:xfrm>
            <a:prstGeom prst="line">
              <a:avLst/>
            </a:prstGeom>
            <a:noFill/>
            <a:ln w="9525" algn="ctr">
              <a:solidFill>
                <a:schemeClr val="accent1"/>
              </a:solidFill>
              <a:round/>
              <a:headEnd/>
              <a:tailEnd type="oval" w="med" len="med"/>
            </a:ln>
            <a:extLst>
              <a:ext uri="{909E8E84-426E-40DD-AFC4-6F175D3DCCD1}">
                <a14:hiddenFill xmlns:a14="http://schemas.microsoft.com/office/drawing/2010/main">
                  <a:noFill/>
                </a14:hiddenFill>
              </a:ext>
            </a:extLst>
          </p:spPr>
        </p:cxnSp>
      </p:grpSp>
      <p:sp>
        <p:nvSpPr>
          <p:cNvPr id="11" name="Oval 10">
            <a:extLst>
              <a:ext uri="{FF2B5EF4-FFF2-40B4-BE49-F238E27FC236}">
                <a16:creationId xmlns:a16="http://schemas.microsoft.com/office/drawing/2014/main" id="{1B640B69-C2FE-4959-90D1-199EBB51E7B9}"/>
              </a:ext>
            </a:extLst>
          </p:cNvPr>
          <p:cNvSpPr/>
          <p:nvPr/>
        </p:nvSpPr>
        <p:spPr bwMode="auto">
          <a:xfrm flipV="1">
            <a:off x="6241867" y="3304457"/>
            <a:ext cx="789687" cy="798295"/>
          </a:xfrm>
          <a:prstGeom prst="ellipse">
            <a:avLst/>
          </a:prstGeom>
          <a:noFill/>
          <a:ln w="12700" cap="flat" cmpd="sng" algn="ctr">
            <a:solidFill>
              <a:schemeClr val="accent6">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305014E1-7CCC-4F5B-9A07-0980BEA41DE2}"/>
              </a:ext>
            </a:extLst>
          </p:cNvPr>
          <p:cNvSpPr/>
          <p:nvPr/>
        </p:nvSpPr>
        <p:spPr bwMode="auto">
          <a:xfrm flipV="1">
            <a:off x="6400686" y="3462337"/>
            <a:ext cx="472047" cy="480312"/>
          </a:xfrm>
          <a:prstGeom prst="ellipse">
            <a:avLst/>
          </a:prstGeom>
          <a:noFill/>
          <a:ln w="12700" cap="flat" cmpd="sng" algn="ctr">
            <a:solidFill>
              <a:schemeClr val="accent6">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13" name="Arc 12">
            <a:extLst>
              <a:ext uri="{FF2B5EF4-FFF2-40B4-BE49-F238E27FC236}">
                <a16:creationId xmlns:a16="http://schemas.microsoft.com/office/drawing/2014/main" id="{72E99D69-2458-4D63-ADB4-2D8376AB0257}"/>
              </a:ext>
            </a:extLst>
          </p:cNvPr>
          <p:cNvSpPr/>
          <p:nvPr/>
        </p:nvSpPr>
        <p:spPr bwMode="auto">
          <a:xfrm flipV="1">
            <a:off x="6120547" y="3191048"/>
            <a:ext cx="1005857" cy="1016217"/>
          </a:xfrm>
          <a:prstGeom prst="arc">
            <a:avLst>
              <a:gd name="adj1" fmla="val 5320410"/>
              <a:gd name="adj2" fmla="val 10826950"/>
            </a:avLst>
          </a:prstGeom>
          <a:noFill/>
          <a:ln w="9525" cap="flat" cmpd="sng" algn="ctr">
            <a:solidFill>
              <a:schemeClr val="accent6">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4864030B-1F58-40BF-9695-3670467F7385}"/>
              </a:ext>
            </a:extLst>
          </p:cNvPr>
          <p:cNvSpPr/>
          <p:nvPr/>
        </p:nvSpPr>
        <p:spPr bwMode="auto">
          <a:xfrm flipV="1">
            <a:off x="6528623" y="3593531"/>
            <a:ext cx="216171" cy="220143"/>
          </a:xfrm>
          <a:prstGeom prst="ellipse">
            <a:avLst/>
          </a:prstGeom>
          <a:solidFill>
            <a:schemeClr val="accent6">
              <a:lumMod val="75000"/>
            </a:schemeClr>
          </a:solidFill>
          <a:ln w="12700" cap="flat" cmpd="sng" algn="ctr">
            <a:noFill/>
            <a:prstDash val="solid"/>
          </a:ln>
          <a:effectLst/>
        </p:spPr>
        <p:txBody>
          <a:bodyPr anchor="ctr"/>
          <a:lstStyle/>
          <a:p>
            <a:pPr algn="ctr" defTabSz="870840"/>
            <a:endParaRPr lang="en-GB" sz="1200" kern="0">
              <a:solidFill>
                <a:schemeClr val="bg1"/>
              </a:solidFill>
              <a:latin typeface="Calibri" panose="020F0502020204030204" pitchFamily="34" charset="0"/>
              <a:cs typeface="Calibri" panose="020F0502020204030204" pitchFamily="34" charset="0"/>
            </a:endParaRPr>
          </a:p>
        </p:txBody>
      </p:sp>
      <p:cxnSp>
        <p:nvCxnSpPr>
          <p:cNvPr id="15" name="Straight Connector 165">
            <a:extLst>
              <a:ext uri="{FF2B5EF4-FFF2-40B4-BE49-F238E27FC236}">
                <a16:creationId xmlns:a16="http://schemas.microsoft.com/office/drawing/2014/main" id="{6D0FCBBE-17E4-416B-8500-D0BF45DD3CD9}"/>
              </a:ext>
            </a:extLst>
          </p:cNvPr>
          <p:cNvCxnSpPr>
            <a:cxnSpLocks noChangeShapeType="1"/>
          </p:cNvCxnSpPr>
          <p:nvPr/>
        </p:nvCxnSpPr>
        <p:spPr bwMode="auto">
          <a:xfrm flipV="1">
            <a:off x="6633084" y="2504729"/>
            <a:ext cx="0" cy="687269"/>
          </a:xfrm>
          <a:prstGeom prst="line">
            <a:avLst/>
          </a:prstGeom>
          <a:noFill/>
          <a:ln w="9525" algn="ctr">
            <a:solidFill>
              <a:schemeClr val="accent6">
                <a:lumMod val="75000"/>
              </a:schemeClr>
            </a:solidFill>
            <a:round/>
            <a:headEnd/>
            <a:tailEnd type="oval" w="med" len="med"/>
          </a:ln>
          <a:extLst>
            <a:ext uri="{909E8E84-426E-40DD-AFC4-6F175D3DCCD1}">
              <a14:hiddenFill xmlns:a14="http://schemas.microsoft.com/office/drawing/2010/main">
                <a:noFill/>
              </a14:hiddenFill>
            </a:ext>
          </a:extLst>
        </p:spPr>
      </p:cxnSp>
      <p:grpSp>
        <p:nvGrpSpPr>
          <p:cNvPr id="16" name="Group 65">
            <a:extLst>
              <a:ext uri="{FF2B5EF4-FFF2-40B4-BE49-F238E27FC236}">
                <a16:creationId xmlns:a16="http://schemas.microsoft.com/office/drawing/2014/main" id="{CC4EB508-AB67-41F9-A2E4-E5EAAF3CB9C2}"/>
              </a:ext>
            </a:extLst>
          </p:cNvPr>
          <p:cNvGrpSpPr>
            <a:grpSpLocks/>
          </p:cNvGrpSpPr>
          <p:nvPr/>
        </p:nvGrpSpPr>
        <p:grpSpPr bwMode="auto">
          <a:xfrm>
            <a:off x="2818785" y="3190583"/>
            <a:ext cx="1006915" cy="1702846"/>
            <a:chOff x="1216141" y="3153951"/>
            <a:chExt cx="913125" cy="1531475"/>
          </a:xfrm>
        </p:grpSpPr>
        <p:grpSp>
          <p:nvGrpSpPr>
            <p:cNvPr id="17" name="Group 158">
              <a:extLst>
                <a:ext uri="{FF2B5EF4-FFF2-40B4-BE49-F238E27FC236}">
                  <a16:creationId xmlns:a16="http://schemas.microsoft.com/office/drawing/2014/main" id="{2C43E3B1-24B6-46EC-AE1B-DCE236DF8482}"/>
                </a:ext>
              </a:extLst>
            </p:cNvPr>
            <p:cNvGrpSpPr>
              <a:grpSpLocks/>
            </p:cNvGrpSpPr>
            <p:nvPr/>
          </p:nvGrpSpPr>
          <p:grpSpPr bwMode="auto">
            <a:xfrm>
              <a:off x="1216141" y="3153951"/>
              <a:ext cx="913125" cy="913125"/>
              <a:chOff x="4381500" y="3843340"/>
              <a:chExt cx="640080" cy="640080"/>
            </a:xfrm>
          </p:grpSpPr>
          <p:sp>
            <p:nvSpPr>
              <p:cNvPr id="19" name="Oval 18">
                <a:extLst>
                  <a:ext uri="{FF2B5EF4-FFF2-40B4-BE49-F238E27FC236}">
                    <a16:creationId xmlns:a16="http://schemas.microsoft.com/office/drawing/2014/main" id="{3AB236B6-2E77-4457-B52C-AB1E8DF25A1A}"/>
                  </a:ext>
                </a:extLst>
              </p:cNvPr>
              <p:cNvSpPr/>
              <p:nvPr/>
            </p:nvSpPr>
            <p:spPr>
              <a:xfrm>
                <a:off x="4458396" y="3909523"/>
                <a:ext cx="503392" cy="504674"/>
              </a:xfrm>
              <a:prstGeom prst="ellipse">
                <a:avLst/>
              </a:prstGeom>
              <a:no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19B13E6A-4E1B-44D9-8DAC-B2C603D10D52}"/>
                  </a:ext>
                </a:extLst>
              </p:cNvPr>
              <p:cNvSpPr/>
              <p:nvPr/>
            </p:nvSpPr>
            <p:spPr>
              <a:xfrm>
                <a:off x="4559355" y="4010458"/>
                <a:ext cx="300073" cy="302804"/>
              </a:xfrm>
              <a:prstGeom prst="ellipse">
                <a:avLst/>
              </a:prstGeom>
              <a:no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1" name="Arc 20">
                <a:extLst>
                  <a:ext uri="{FF2B5EF4-FFF2-40B4-BE49-F238E27FC236}">
                    <a16:creationId xmlns:a16="http://schemas.microsoft.com/office/drawing/2014/main" id="{D3AC6007-C2BD-49E3-98B0-9ACD696C6191}"/>
                  </a:ext>
                </a:extLst>
              </p:cNvPr>
              <p:cNvSpPr/>
              <p:nvPr/>
            </p:nvSpPr>
            <p:spPr>
              <a:xfrm>
                <a:off x="4381274" y="3843635"/>
                <a:ext cx="640810" cy="642057"/>
              </a:xfrm>
              <a:prstGeom prst="arc">
                <a:avLst>
                  <a:gd name="adj1" fmla="val 5320410"/>
                  <a:gd name="adj2" fmla="val 10826950"/>
                </a:avLst>
              </a:prstGeom>
              <a:noFill/>
              <a:ln w="9525"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129F3546-F20B-4C1F-AE95-B596D9FE3033}"/>
                  </a:ext>
                </a:extLst>
              </p:cNvPr>
              <p:cNvSpPr/>
              <p:nvPr/>
            </p:nvSpPr>
            <p:spPr>
              <a:xfrm>
                <a:off x="4640683" y="4093168"/>
                <a:ext cx="137416" cy="137383"/>
              </a:xfrm>
              <a:prstGeom prst="ellipse">
                <a:avLst/>
              </a:prstGeom>
              <a:solidFill>
                <a:schemeClr val="accent3"/>
              </a:solid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18" name="Straight Connector 159">
              <a:extLst>
                <a:ext uri="{FF2B5EF4-FFF2-40B4-BE49-F238E27FC236}">
                  <a16:creationId xmlns:a16="http://schemas.microsoft.com/office/drawing/2014/main" id="{99DDBE37-8516-49E9-85B6-F67DC8CD10A2}"/>
                </a:ext>
              </a:extLst>
            </p:cNvPr>
            <p:cNvCxnSpPr>
              <a:cxnSpLocks noChangeShapeType="1"/>
            </p:cNvCxnSpPr>
            <p:nvPr/>
          </p:nvCxnSpPr>
          <p:spPr bwMode="auto">
            <a:xfrm>
              <a:off x="1681563" y="4064608"/>
              <a:ext cx="0" cy="620818"/>
            </a:xfrm>
            <a:prstGeom prst="line">
              <a:avLst/>
            </a:prstGeom>
            <a:noFill/>
            <a:ln w="9525" algn="ctr">
              <a:solidFill>
                <a:schemeClr val="accent3"/>
              </a:solidFill>
              <a:round/>
              <a:headEnd/>
              <a:tailEnd type="oval" w="med" len="med"/>
            </a:ln>
            <a:extLst>
              <a:ext uri="{909E8E84-426E-40DD-AFC4-6F175D3DCCD1}">
                <a14:hiddenFill xmlns:a14="http://schemas.microsoft.com/office/drawing/2010/main">
                  <a:noFill/>
                </a14:hiddenFill>
              </a:ext>
            </a:extLst>
          </p:spPr>
        </p:cxnSp>
      </p:grpSp>
      <p:grpSp>
        <p:nvGrpSpPr>
          <p:cNvPr id="23" name="Group 66">
            <a:extLst>
              <a:ext uri="{FF2B5EF4-FFF2-40B4-BE49-F238E27FC236}">
                <a16:creationId xmlns:a16="http://schemas.microsoft.com/office/drawing/2014/main" id="{F6EE07C7-B9D6-436E-91C4-B39FE567D309}"/>
              </a:ext>
            </a:extLst>
          </p:cNvPr>
          <p:cNvGrpSpPr>
            <a:grpSpLocks/>
          </p:cNvGrpSpPr>
          <p:nvPr/>
        </p:nvGrpSpPr>
        <p:grpSpPr bwMode="auto">
          <a:xfrm>
            <a:off x="3936117" y="2504729"/>
            <a:ext cx="1006915" cy="1702573"/>
            <a:chOff x="2225394" y="2535846"/>
            <a:chExt cx="913125" cy="1531230"/>
          </a:xfrm>
        </p:grpSpPr>
        <p:grpSp>
          <p:nvGrpSpPr>
            <p:cNvPr id="24" name="Group 152">
              <a:extLst>
                <a:ext uri="{FF2B5EF4-FFF2-40B4-BE49-F238E27FC236}">
                  <a16:creationId xmlns:a16="http://schemas.microsoft.com/office/drawing/2014/main" id="{876341EE-291A-4BC2-B76D-05F9EB93C8AC}"/>
                </a:ext>
              </a:extLst>
            </p:cNvPr>
            <p:cNvGrpSpPr>
              <a:grpSpLocks/>
            </p:cNvGrpSpPr>
            <p:nvPr/>
          </p:nvGrpSpPr>
          <p:grpSpPr bwMode="auto">
            <a:xfrm flipV="1">
              <a:off x="2225394" y="3153951"/>
              <a:ext cx="913125" cy="913125"/>
              <a:chOff x="4381500" y="3843340"/>
              <a:chExt cx="640080" cy="640080"/>
            </a:xfrm>
          </p:grpSpPr>
          <p:sp>
            <p:nvSpPr>
              <p:cNvPr id="26" name="Oval 25">
                <a:extLst>
                  <a:ext uri="{FF2B5EF4-FFF2-40B4-BE49-F238E27FC236}">
                    <a16:creationId xmlns:a16="http://schemas.microsoft.com/office/drawing/2014/main" id="{383AC015-413B-4B3B-8349-DC5DE3726F5C}"/>
                  </a:ext>
                </a:extLst>
              </p:cNvPr>
              <p:cNvSpPr/>
              <p:nvPr/>
            </p:nvSpPr>
            <p:spPr>
              <a:xfrm>
                <a:off x="4459044" y="3909252"/>
                <a:ext cx="501991" cy="503271"/>
              </a:xfrm>
              <a:prstGeom prst="ellipse">
                <a:avLst/>
              </a:prstGeom>
              <a:noFill/>
              <a:ln w="12700" cap="flat" cmpd="sng" algn="ctr">
                <a:solidFill>
                  <a:schemeClr val="tx2"/>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id="{3684F06C-2B82-429A-93C4-DC04B3C177AB}"/>
                  </a:ext>
                </a:extLst>
              </p:cNvPr>
              <p:cNvSpPr/>
              <p:nvPr/>
            </p:nvSpPr>
            <p:spPr>
              <a:xfrm>
                <a:off x="4560003" y="4010187"/>
                <a:ext cx="300073" cy="302804"/>
              </a:xfrm>
              <a:prstGeom prst="ellipse">
                <a:avLst/>
              </a:prstGeom>
              <a:noFill/>
              <a:ln w="12700" cap="flat" cmpd="sng" algn="ctr">
                <a:solidFill>
                  <a:schemeClr val="tx2"/>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8" name="Arc 27">
                <a:extLst>
                  <a:ext uri="{FF2B5EF4-FFF2-40B4-BE49-F238E27FC236}">
                    <a16:creationId xmlns:a16="http://schemas.microsoft.com/office/drawing/2014/main" id="{A3A446A3-DC25-4074-933A-E4C14AB07504}"/>
                  </a:ext>
                </a:extLst>
              </p:cNvPr>
              <p:cNvSpPr/>
              <p:nvPr/>
            </p:nvSpPr>
            <p:spPr>
              <a:xfrm>
                <a:off x="4381923" y="3843364"/>
                <a:ext cx="639407" cy="640656"/>
              </a:xfrm>
              <a:prstGeom prst="arc">
                <a:avLst>
                  <a:gd name="adj1" fmla="val 5320410"/>
                  <a:gd name="adj2" fmla="val 10826950"/>
                </a:avLst>
              </a:prstGeom>
              <a:noFill/>
              <a:ln w="9525" cap="flat" cmpd="sng" algn="ctr">
                <a:solidFill>
                  <a:schemeClr val="tx2"/>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10581BD6-713C-4CBE-9271-72FD1CE5961F}"/>
                  </a:ext>
                </a:extLst>
              </p:cNvPr>
              <p:cNvSpPr/>
              <p:nvPr/>
            </p:nvSpPr>
            <p:spPr>
              <a:xfrm>
                <a:off x="4641331" y="4091496"/>
                <a:ext cx="137416" cy="138785"/>
              </a:xfrm>
              <a:prstGeom prst="ellipse">
                <a:avLst/>
              </a:prstGeom>
              <a:solidFill>
                <a:schemeClr val="bg2"/>
              </a:solidFill>
              <a:ln w="12700" cap="flat" cmpd="sng" algn="ctr">
                <a:solidFill>
                  <a:schemeClr val="tx2"/>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25" name="Straight Connector 153">
              <a:extLst>
                <a:ext uri="{FF2B5EF4-FFF2-40B4-BE49-F238E27FC236}">
                  <a16:creationId xmlns:a16="http://schemas.microsoft.com/office/drawing/2014/main" id="{045CBA5F-B46C-4810-9D5F-55BD9ED894D0}"/>
                </a:ext>
              </a:extLst>
            </p:cNvPr>
            <p:cNvCxnSpPr>
              <a:cxnSpLocks noChangeShapeType="1"/>
            </p:cNvCxnSpPr>
            <p:nvPr/>
          </p:nvCxnSpPr>
          <p:spPr bwMode="auto">
            <a:xfrm flipV="1">
              <a:off x="2690816" y="2535846"/>
              <a:ext cx="0" cy="618104"/>
            </a:xfrm>
            <a:prstGeom prst="line">
              <a:avLst/>
            </a:prstGeom>
            <a:noFill/>
            <a:ln w="9525" algn="ctr">
              <a:solidFill>
                <a:schemeClr val="tx2"/>
              </a:solidFill>
              <a:round/>
              <a:headEnd/>
              <a:tailEnd type="oval" w="med" len="med"/>
            </a:ln>
            <a:extLst>
              <a:ext uri="{909E8E84-426E-40DD-AFC4-6F175D3DCCD1}">
                <a14:hiddenFill xmlns:a14="http://schemas.microsoft.com/office/drawing/2010/main">
                  <a:noFill/>
                </a14:hiddenFill>
              </a:ext>
            </a:extLst>
          </p:spPr>
        </p:cxnSp>
      </p:grpSp>
      <p:grpSp>
        <p:nvGrpSpPr>
          <p:cNvPr id="30" name="Group 67">
            <a:extLst>
              <a:ext uri="{FF2B5EF4-FFF2-40B4-BE49-F238E27FC236}">
                <a16:creationId xmlns:a16="http://schemas.microsoft.com/office/drawing/2014/main" id="{450D67A3-4CC5-42CE-A325-797EDEE4CE34}"/>
              </a:ext>
            </a:extLst>
          </p:cNvPr>
          <p:cNvGrpSpPr>
            <a:grpSpLocks/>
          </p:cNvGrpSpPr>
          <p:nvPr/>
        </p:nvGrpSpPr>
        <p:grpSpPr bwMode="auto">
          <a:xfrm>
            <a:off x="5017021" y="3190583"/>
            <a:ext cx="1006915" cy="1702846"/>
            <a:chOff x="3253167" y="3153951"/>
            <a:chExt cx="913125" cy="1531475"/>
          </a:xfrm>
        </p:grpSpPr>
        <p:grpSp>
          <p:nvGrpSpPr>
            <p:cNvPr id="31" name="Group 146">
              <a:extLst>
                <a:ext uri="{FF2B5EF4-FFF2-40B4-BE49-F238E27FC236}">
                  <a16:creationId xmlns:a16="http://schemas.microsoft.com/office/drawing/2014/main" id="{1D1A0744-6734-4C48-92C7-3FD5031DE356}"/>
                </a:ext>
              </a:extLst>
            </p:cNvPr>
            <p:cNvGrpSpPr>
              <a:grpSpLocks/>
            </p:cNvGrpSpPr>
            <p:nvPr/>
          </p:nvGrpSpPr>
          <p:grpSpPr bwMode="auto">
            <a:xfrm>
              <a:off x="3253167" y="3153951"/>
              <a:ext cx="913125" cy="913125"/>
              <a:chOff x="4381500" y="3843340"/>
              <a:chExt cx="640080" cy="640080"/>
            </a:xfrm>
          </p:grpSpPr>
          <p:sp>
            <p:nvSpPr>
              <p:cNvPr id="33" name="Oval 32">
                <a:extLst>
                  <a:ext uri="{FF2B5EF4-FFF2-40B4-BE49-F238E27FC236}">
                    <a16:creationId xmlns:a16="http://schemas.microsoft.com/office/drawing/2014/main" id="{244CCA41-6FC2-4357-BBB7-53429716A6EA}"/>
                  </a:ext>
                </a:extLst>
              </p:cNvPr>
              <p:cNvSpPr/>
              <p:nvPr/>
            </p:nvSpPr>
            <p:spPr>
              <a:xfrm>
                <a:off x="4459012" y="3909523"/>
                <a:ext cx="501991" cy="504674"/>
              </a:xfrm>
              <a:prstGeom prst="ellipse">
                <a:avLst/>
              </a:prstGeom>
              <a:noFill/>
              <a:ln w="12700" cap="flat" cmpd="sng" algn="ctr">
                <a:solidFill>
                  <a:schemeClr val="accent4"/>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4E560612-D83E-4B87-A631-53B834877684}"/>
                  </a:ext>
                </a:extLst>
              </p:cNvPr>
              <p:cNvSpPr/>
              <p:nvPr/>
            </p:nvSpPr>
            <p:spPr>
              <a:xfrm>
                <a:off x="4559971" y="4010458"/>
                <a:ext cx="300073" cy="302804"/>
              </a:xfrm>
              <a:prstGeom prst="ellipse">
                <a:avLst/>
              </a:prstGeom>
              <a:noFill/>
              <a:ln w="12700" cap="flat" cmpd="sng" algn="ctr">
                <a:solidFill>
                  <a:schemeClr val="accent4"/>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35" name="Arc 34">
                <a:extLst>
                  <a:ext uri="{FF2B5EF4-FFF2-40B4-BE49-F238E27FC236}">
                    <a16:creationId xmlns:a16="http://schemas.microsoft.com/office/drawing/2014/main" id="{9E7F7E96-0457-4337-9655-C692AB5F4996}"/>
                  </a:ext>
                </a:extLst>
              </p:cNvPr>
              <p:cNvSpPr/>
              <p:nvPr/>
            </p:nvSpPr>
            <p:spPr>
              <a:xfrm>
                <a:off x="4381891" y="3843635"/>
                <a:ext cx="639407" cy="642057"/>
              </a:xfrm>
              <a:prstGeom prst="arc">
                <a:avLst>
                  <a:gd name="adj1" fmla="val 5320410"/>
                  <a:gd name="adj2" fmla="val 10826950"/>
                </a:avLst>
              </a:prstGeom>
              <a:noFill/>
              <a:ln w="9525" cap="flat" cmpd="sng" algn="ctr">
                <a:solidFill>
                  <a:schemeClr val="accent4"/>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36" name="Oval 35">
                <a:extLst>
                  <a:ext uri="{FF2B5EF4-FFF2-40B4-BE49-F238E27FC236}">
                    <a16:creationId xmlns:a16="http://schemas.microsoft.com/office/drawing/2014/main" id="{F193F20A-6A58-41D8-98A0-0DC1F96AC0E0}"/>
                  </a:ext>
                </a:extLst>
              </p:cNvPr>
              <p:cNvSpPr/>
              <p:nvPr/>
            </p:nvSpPr>
            <p:spPr>
              <a:xfrm>
                <a:off x="4641299" y="4093168"/>
                <a:ext cx="137416" cy="137383"/>
              </a:xfrm>
              <a:prstGeom prst="ellipse">
                <a:avLst/>
              </a:prstGeom>
              <a:solidFill>
                <a:schemeClr val="accent4"/>
              </a:solidFill>
              <a:ln w="12700" cap="flat" cmpd="sng" algn="ctr">
                <a:solidFill>
                  <a:schemeClr val="accent4"/>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32" name="Straight Connector 147">
              <a:extLst>
                <a:ext uri="{FF2B5EF4-FFF2-40B4-BE49-F238E27FC236}">
                  <a16:creationId xmlns:a16="http://schemas.microsoft.com/office/drawing/2014/main" id="{EF07D883-9F7A-4941-90F5-749E673404F3}"/>
                </a:ext>
              </a:extLst>
            </p:cNvPr>
            <p:cNvCxnSpPr>
              <a:cxnSpLocks noChangeShapeType="1"/>
            </p:cNvCxnSpPr>
            <p:nvPr/>
          </p:nvCxnSpPr>
          <p:spPr bwMode="auto">
            <a:xfrm>
              <a:off x="3718589" y="4064608"/>
              <a:ext cx="0" cy="620818"/>
            </a:xfrm>
            <a:prstGeom prst="line">
              <a:avLst/>
            </a:prstGeom>
            <a:noFill/>
            <a:ln w="9525" algn="ctr">
              <a:solidFill>
                <a:schemeClr val="accent4"/>
              </a:solidFill>
              <a:round/>
              <a:headEnd/>
              <a:tailEnd type="oval" w="med" len="med"/>
            </a:ln>
            <a:extLst>
              <a:ext uri="{909E8E84-426E-40DD-AFC4-6F175D3DCCD1}">
                <a14:hiddenFill xmlns:a14="http://schemas.microsoft.com/office/drawing/2010/main">
                  <a:noFill/>
                </a14:hiddenFill>
              </a:ext>
            </a:extLst>
          </p:spPr>
        </p:cxnSp>
      </p:grpSp>
      <p:grpSp>
        <p:nvGrpSpPr>
          <p:cNvPr id="37" name="Group 69">
            <a:extLst>
              <a:ext uri="{FF2B5EF4-FFF2-40B4-BE49-F238E27FC236}">
                <a16:creationId xmlns:a16="http://schemas.microsoft.com/office/drawing/2014/main" id="{DF2151BF-8C7A-4955-9746-EE0E8ABD530F}"/>
              </a:ext>
            </a:extLst>
          </p:cNvPr>
          <p:cNvGrpSpPr>
            <a:grpSpLocks/>
          </p:cNvGrpSpPr>
          <p:nvPr/>
        </p:nvGrpSpPr>
        <p:grpSpPr bwMode="auto">
          <a:xfrm>
            <a:off x="7215257" y="3190583"/>
            <a:ext cx="1006915" cy="1702846"/>
            <a:chOff x="5271673" y="3153951"/>
            <a:chExt cx="913125" cy="1531475"/>
          </a:xfrm>
        </p:grpSpPr>
        <p:grpSp>
          <p:nvGrpSpPr>
            <p:cNvPr id="38" name="Group 140">
              <a:extLst>
                <a:ext uri="{FF2B5EF4-FFF2-40B4-BE49-F238E27FC236}">
                  <a16:creationId xmlns:a16="http://schemas.microsoft.com/office/drawing/2014/main" id="{04E846D8-B965-47DC-87EB-84189BE06885}"/>
                </a:ext>
              </a:extLst>
            </p:cNvPr>
            <p:cNvGrpSpPr>
              <a:grpSpLocks/>
            </p:cNvGrpSpPr>
            <p:nvPr/>
          </p:nvGrpSpPr>
          <p:grpSpPr bwMode="auto">
            <a:xfrm>
              <a:off x="5271673" y="3153951"/>
              <a:ext cx="913125" cy="913125"/>
              <a:chOff x="4381500" y="3843340"/>
              <a:chExt cx="640080" cy="640080"/>
            </a:xfrm>
          </p:grpSpPr>
          <p:sp>
            <p:nvSpPr>
              <p:cNvPr id="40" name="Oval 39">
                <a:extLst>
                  <a:ext uri="{FF2B5EF4-FFF2-40B4-BE49-F238E27FC236}">
                    <a16:creationId xmlns:a16="http://schemas.microsoft.com/office/drawing/2014/main" id="{E5052386-E8D3-42AE-B6B7-EEE444248904}"/>
                  </a:ext>
                </a:extLst>
              </p:cNvPr>
              <p:cNvSpPr/>
              <p:nvPr/>
            </p:nvSpPr>
            <p:spPr>
              <a:xfrm>
                <a:off x="4458226" y="3909523"/>
                <a:ext cx="503393" cy="504674"/>
              </a:xfrm>
              <a:prstGeom prst="ellipse">
                <a:avLst/>
              </a:prstGeom>
              <a:noFill/>
              <a:ln w="12700" cap="flat" cmpd="sng" algn="ctr">
                <a:solidFill>
                  <a:schemeClr val="accent1">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1" name="Oval 40">
                <a:extLst>
                  <a:ext uri="{FF2B5EF4-FFF2-40B4-BE49-F238E27FC236}">
                    <a16:creationId xmlns:a16="http://schemas.microsoft.com/office/drawing/2014/main" id="{57FE086B-F312-4FEF-B6CA-8495B90F31A1}"/>
                  </a:ext>
                </a:extLst>
              </p:cNvPr>
              <p:cNvSpPr/>
              <p:nvPr/>
            </p:nvSpPr>
            <p:spPr>
              <a:xfrm>
                <a:off x="4559185" y="4010458"/>
                <a:ext cx="301475" cy="302804"/>
              </a:xfrm>
              <a:prstGeom prst="ellipse">
                <a:avLst/>
              </a:prstGeom>
              <a:noFill/>
              <a:ln w="12700" cap="flat" cmpd="sng" algn="ctr">
                <a:solidFill>
                  <a:schemeClr val="accent1">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2" name="Arc 41">
                <a:extLst>
                  <a:ext uri="{FF2B5EF4-FFF2-40B4-BE49-F238E27FC236}">
                    <a16:creationId xmlns:a16="http://schemas.microsoft.com/office/drawing/2014/main" id="{4F869FF6-8425-4F45-AA8C-FAF718D16EC1}"/>
                  </a:ext>
                </a:extLst>
              </p:cNvPr>
              <p:cNvSpPr/>
              <p:nvPr/>
            </p:nvSpPr>
            <p:spPr>
              <a:xfrm>
                <a:off x="4381105" y="3843635"/>
                <a:ext cx="640809" cy="642057"/>
              </a:xfrm>
              <a:prstGeom prst="arc">
                <a:avLst>
                  <a:gd name="adj1" fmla="val 5320410"/>
                  <a:gd name="adj2" fmla="val 10826950"/>
                </a:avLst>
              </a:prstGeom>
              <a:noFill/>
              <a:ln w="9525" cap="flat" cmpd="sng" algn="ctr">
                <a:solidFill>
                  <a:schemeClr val="accent1">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3" name="Oval 42">
                <a:extLst>
                  <a:ext uri="{FF2B5EF4-FFF2-40B4-BE49-F238E27FC236}">
                    <a16:creationId xmlns:a16="http://schemas.microsoft.com/office/drawing/2014/main" id="{99A17D66-5923-42C8-98DF-B4AB0D8D0EEE}"/>
                  </a:ext>
                </a:extLst>
              </p:cNvPr>
              <p:cNvSpPr/>
              <p:nvPr/>
            </p:nvSpPr>
            <p:spPr>
              <a:xfrm>
                <a:off x="4641916" y="4093168"/>
                <a:ext cx="136014" cy="137383"/>
              </a:xfrm>
              <a:prstGeom prst="ellipse">
                <a:avLst/>
              </a:prstGeom>
              <a:solidFill>
                <a:schemeClr val="accent1">
                  <a:lumMod val="75000"/>
                </a:schemeClr>
              </a:solidFill>
              <a:ln w="12700" cap="flat" cmpd="sng" algn="ctr">
                <a:solidFill>
                  <a:schemeClr val="accent1">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39" name="Straight Connector 141">
              <a:extLst>
                <a:ext uri="{FF2B5EF4-FFF2-40B4-BE49-F238E27FC236}">
                  <a16:creationId xmlns:a16="http://schemas.microsoft.com/office/drawing/2014/main" id="{1A9A523A-06FD-47F9-A610-A1DCB97816CC}"/>
                </a:ext>
              </a:extLst>
            </p:cNvPr>
            <p:cNvCxnSpPr>
              <a:cxnSpLocks noChangeShapeType="1"/>
            </p:cNvCxnSpPr>
            <p:nvPr/>
          </p:nvCxnSpPr>
          <p:spPr bwMode="auto">
            <a:xfrm>
              <a:off x="5737096" y="4064608"/>
              <a:ext cx="0" cy="620818"/>
            </a:xfrm>
            <a:prstGeom prst="line">
              <a:avLst/>
            </a:prstGeom>
            <a:noFill/>
            <a:ln w="9525" algn="ctr">
              <a:solidFill>
                <a:schemeClr val="accent1">
                  <a:lumMod val="75000"/>
                </a:schemeClr>
              </a:solidFill>
              <a:round/>
              <a:headEnd/>
              <a:tailEnd type="oval" w="med" len="med"/>
            </a:ln>
            <a:extLst>
              <a:ext uri="{909E8E84-426E-40DD-AFC4-6F175D3DCCD1}">
                <a14:hiddenFill xmlns:a14="http://schemas.microsoft.com/office/drawing/2010/main">
                  <a:noFill/>
                </a14:hiddenFill>
              </a:ext>
            </a:extLst>
          </p:spPr>
        </p:cxnSp>
      </p:grpSp>
      <p:grpSp>
        <p:nvGrpSpPr>
          <p:cNvPr id="44" name="Group 70">
            <a:extLst>
              <a:ext uri="{FF2B5EF4-FFF2-40B4-BE49-F238E27FC236}">
                <a16:creationId xmlns:a16="http://schemas.microsoft.com/office/drawing/2014/main" id="{C2824D03-06B8-4714-8BE4-09A17978C215}"/>
              </a:ext>
            </a:extLst>
          </p:cNvPr>
          <p:cNvGrpSpPr>
            <a:grpSpLocks/>
          </p:cNvGrpSpPr>
          <p:nvPr/>
        </p:nvGrpSpPr>
        <p:grpSpPr bwMode="auto">
          <a:xfrm>
            <a:off x="8314375" y="2504729"/>
            <a:ext cx="1006915" cy="1702573"/>
            <a:chOff x="6206849" y="2535846"/>
            <a:chExt cx="913125" cy="1531230"/>
          </a:xfrm>
        </p:grpSpPr>
        <p:grpSp>
          <p:nvGrpSpPr>
            <p:cNvPr id="45" name="Group 134">
              <a:extLst>
                <a:ext uri="{FF2B5EF4-FFF2-40B4-BE49-F238E27FC236}">
                  <a16:creationId xmlns:a16="http://schemas.microsoft.com/office/drawing/2014/main" id="{32D2F730-10A9-4BAD-B4EA-8158B7ED807A}"/>
                </a:ext>
              </a:extLst>
            </p:cNvPr>
            <p:cNvGrpSpPr>
              <a:grpSpLocks/>
            </p:cNvGrpSpPr>
            <p:nvPr/>
          </p:nvGrpSpPr>
          <p:grpSpPr bwMode="auto">
            <a:xfrm flipV="1">
              <a:off x="6206849" y="3153951"/>
              <a:ext cx="913125" cy="913125"/>
              <a:chOff x="4381500" y="3843340"/>
              <a:chExt cx="640080" cy="640080"/>
            </a:xfrm>
          </p:grpSpPr>
          <p:sp>
            <p:nvSpPr>
              <p:cNvPr id="47" name="Oval 46">
                <a:extLst>
                  <a:ext uri="{FF2B5EF4-FFF2-40B4-BE49-F238E27FC236}">
                    <a16:creationId xmlns:a16="http://schemas.microsoft.com/office/drawing/2014/main" id="{48731A30-25D1-4CE7-80EF-B953ABAADD49}"/>
                  </a:ext>
                </a:extLst>
              </p:cNvPr>
              <p:cNvSpPr/>
              <p:nvPr/>
            </p:nvSpPr>
            <p:spPr>
              <a:xfrm>
                <a:off x="4457833" y="3909252"/>
                <a:ext cx="503393" cy="503271"/>
              </a:xfrm>
              <a:prstGeom prst="ellipse">
                <a:avLst/>
              </a:prstGeom>
              <a:no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8" name="Oval 47">
                <a:extLst>
                  <a:ext uri="{FF2B5EF4-FFF2-40B4-BE49-F238E27FC236}">
                    <a16:creationId xmlns:a16="http://schemas.microsoft.com/office/drawing/2014/main" id="{83909EAD-96F7-456D-80B2-928469CF65FE}"/>
                  </a:ext>
                </a:extLst>
              </p:cNvPr>
              <p:cNvSpPr/>
              <p:nvPr/>
            </p:nvSpPr>
            <p:spPr>
              <a:xfrm>
                <a:off x="4558792" y="4010187"/>
                <a:ext cx="301475" cy="302804"/>
              </a:xfrm>
              <a:prstGeom prst="ellipse">
                <a:avLst/>
              </a:prstGeom>
              <a:no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9" name="Arc 48">
                <a:extLst>
                  <a:ext uri="{FF2B5EF4-FFF2-40B4-BE49-F238E27FC236}">
                    <a16:creationId xmlns:a16="http://schemas.microsoft.com/office/drawing/2014/main" id="{84516153-EC79-48F6-B4A5-513C7DCDEF4A}"/>
                  </a:ext>
                </a:extLst>
              </p:cNvPr>
              <p:cNvSpPr/>
              <p:nvPr/>
            </p:nvSpPr>
            <p:spPr>
              <a:xfrm>
                <a:off x="4382114" y="3843364"/>
                <a:ext cx="639407" cy="640656"/>
              </a:xfrm>
              <a:prstGeom prst="arc">
                <a:avLst>
                  <a:gd name="adj1" fmla="val 5320410"/>
                  <a:gd name="adj2" fmla="val 10826950"/>
                </a:avLst>
              </a:prstGeom>
              <a:noFill/>
              <a:ln w="9525"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50" name="Oval 49">
                <a:extLst>
                  <a:ext uri="{FF2B5EF4-FFF2-40B4-BE49-F238E27FC236}">
                    <a16:creationId xmlns:a16="http://schemas.microsoft.com/office/drawing/2014/main" id="{5493FDF5-A47E-412D-A81D-4926984D8107}"/>
                  </a:ext>
                </a:extLst>
              </p:cNvPr>
              <p:cNvSpPr/>
              <p:nvPr/>
            </p:nvSpPr>
            <p:spPr>
              <a:xfrm>
                <a:off x="4641523" y="4091496"/>
                <a:ext cx="136014" cy="138785"/>
              </a:xfrm>
              <a:prstGeom prst="ellipse">
                <a:avLst/>
              </a:prstGeom>
              <a:solidFill>
                <a:schemeClr val="accent3"/>
              </a:solid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46" name="Straight Connector 135">
              <a:extLst>
                <a:ext uri="{FF2B5EF4-FFF2-40B4-BE49-F238E27FC236}">
                  <a16:creationId xmlns:a16="http://schemas.microsoft.com/office/drawing/2014/main" id="{BAD41012-5765-47AC-978E-2D4648FF5A22}"/>
                </a:ext>
              </a:extLst>
            </p:cNvPr>
            <p:cNvCxnSpPr>
              <a:cxnSpLocks noChangeShapeType="1"/>
            </p:cNvCxnSpPr>
            <p:nvPr/>
          </p:nvCxnSpPr>
          <p:spPr bwMode="auto">
            <a:xfrm flipV="1">
              <a:off x="6672272" y="2535846"/>
              <a:ext cx="0" cy="618104"/>
            </a:xfrm>
            <a:prstGeom prst="line">
              <a:avLst/>
            </a:prstGeom>
            <a:noFill/>
            <a:ln w="9525" algn="ctr">
              <a:solidFill>
                <a:schemeClr val="accent3"/>
              </a:solidFill>
              <a:round/>
              <a:headEnd/>
              <a:tailEnd type="oval" w="med" len="med"/>
            </a:ln>
            <a:extLst>
              <a:ext uri="{909E8E84-426E-40DD-AFC4-6F175D3DCCD1}">
                <a14:hiddenFill xmlns:a14="http://schemas.microsoft.com/office/drawing/2010/main">
                  <a:noFill/>
                </a14:hiddenFill>
              </a:ext>
            </a:extLst>
          </p:spPr>
        </p:cxnSp>
      </p:grpSp>
      <p:grpSp>
        <p:nvGrpSpPr>
          <p:cNvPr id="51" name="Group 72">
            <a:extLst>
              <a:ext uri="{FF2B5EF4-FFF2-40B4-BE49-F238E27FC236}">
                <a16:creationId xmlns:a16="http://schemas.microsoft.com/office/drawing/2014/main" id="{05FFD20E-D4D9-48C7-A34C-1DDF2998965E}"/>
              </a:ext>
            </a:extLst>
          </p:cNvPr>
          <p:cNvGrpSpPr>
            <a:grpSpLocks/>
          </p:cNvGrpSpPr>
          <p:nvPr/>
        </p:nvGrpSpPr>
        <p:grpSpPr bwMode="auto">
          <a:xfrm>
            <a:off x="9424741" y="3190583"/>
            <a:ext cx="1006915" cy="1702846"/>
            <a:chOff x="7290179" y="3153951"/>
            <a:chExt cx="913125" cy="1531475"/>
          </a:xfrm>
        </p:grpSpPr>
        <p:grpSp>
          <p:nvGrpSpPr>
            <p:cNvPr id="52" name="Group 128">
              <a:extLst>
                <a:ext uri="{FF2B5EF4-FFF2-40B4-BE49-F238E27FC236}">
                  <a16:creationId xmlns:a16="http://schemas.microsoft.com/office/drawing/2014/main" id="{9EF8462C-F7CC-49BD-899F-3672A0CF3950}"/>
                </a:ext>
              </a:extLst>
            </p:cNvPr>
            <p:cNvGrpSpPr>
              <a:grpSpLocks/>
            </p:cNvGrpSpPr>
            <p:nvPr/>
          </p:nvGrpSpPr>
          <p:grpSpPr bwMode="auto">
            <a:xfrm>
              <a:off x="7290179" y="3153951"/>
              <a:ext cx="913125" cy="913125"/>
              <a:chOff x="4381500" y="3843340"/>
              <a:chExt cx="640080" cy="640080"/>
            </a:xfrm>
          </p:grpSpPr>
          <p:sp>
            <p:nvSpPr>
              <p:cNvPr id="54" name="Oval 53">
                <a:extLst>
                  <a:ext uri="{FF2B5EF4-FFF2-40B4-BE49-F238E27FC236}">
                    <a16:creationId xmlns:a16="http://schemas.microsoft.com/office/drawing/2014/main" id="{8861B0A5-BEA2-4BC1-A97E-2EC168E56D0C}"/>
                  </a:ext>
                </a:extLst>
              </p:cNvPr>
              <p:cNvSpPr/>
              <p:nvPr/>
            </p:nvSpPr>
            <p:spPr>
              <a:xfrm>
                <a:off x="4458704" y="3909523"/>
                <a:ext cx="501991" cy="504674"/>
              </a:xfrm>
              <a:prstGeom prst="ellipse">
                <a:avLst/>
              </a:prstGeom>
              <a:noFill/>
              <a:ln w="12700" cap="flat" cmpd="sng" algn="ctr">
                <a:solidFill>
                  <a:schemeClr val="tx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55" name="Oval 54">
                <a:extLst>
                  <a:ext uri="{FF2B5EF4-FFF2-40B4-BE49-F238E27FC236}">
                    <a16:creationId xmlns:a16="http://schemas.microsoft.com/office/drawing/2014/main" id="{73713868-7F00-448B-BE76-414A544B0F65}"/>
                  </a:ext>
                </a:extLst>
              </p:cNvPr>
              <p:cNvSpPr/>
              <p:nvPr/>
            </p:nvSpPr>
            <p:spPr>
              <a:xfrm>
                <a:off x="4559663" y="4010458"/>
                <a:ext cx="300073" cy="302804"/>
              </a:xfrm>
              <a:prstGeom prst="ellipse">
                <a:avLst/>
              </a:prstGeom>
              <a:noFill/>
              <a:ln w="12700" cap="flat" cmpd="sng" algn="ctr">
                <a:solidFill>
                  <a:schemeClr val="tx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56" name="Arc 55">
                <a:extLst>
                  <a:ext uri="{FF2B5EF4-FFF2-40B4-BE49-F238E27FC236}">
                    <a16:creationId xmlns:a16="http://schemas.microsoft.com/office/drawing/2014/main" id="{4405A026-8293-4718-A29E-22403F889311}"/>
                  </a:ext>
                </a:extLst>
              </p:cNvPr>
              <p:cNvSpPr/>
              <p:nvPr/>
            </p:nvSpPr>
            <p:spPr>
              <a:xfrm>
                <a:off x="4381583" y="3843635"/>
                <a:ext cx="639407" cy="642057"/>
              </a:xfrm>
              <a:prstGeom prst="arc">
                <a:avLst>
                  <a:gd name="adj1" fmla="val 5320410"/>
                  <a:gd name="adj2" fmla="val 10826950"/>
                </a:avLst>
              </a:prstGeom>
              <a:noFill/>
              <a:ln w="9525" cap="flat" cmpd="sng" algn="ctr">
                <a:solidFill>
                  <a:schemeClr val="tx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57" name="Oval 56">
                <a:extLst>
                  <a:ext uri="{FF2B5EF4-FFF2-40B4-BE49-F238E27FC236}">
                    <a16:creationId xmlns:a16="http://schemas.microsoft.com/office/drawing/2014/main" id="{231F5C45-7DCC-44FD-9BFD-AE716CE3F344}"/>
                  </a:ext>
                </a:extLst>
              </p:cNvPr>
              <p:cNvSpPr/>
              <p:nvPr/>
            </p:nvSpPr>
            <p:spPr>
              <a:xfrm>
                <a:off x="4640991" y="4093168"/>
                <a:ext cx="137416" cy="137383"/>
              </a:xfrm>
              <a:prstGeom prst="ellipse">
                <a:avLst/>
              </a:prstGeom>
              <a:solidFill>
                <a:schemeClr val="tx1"/>
              </a:solidFill>
              <a:ln w="12700" cap="flat" cmpd="sng" algn="ctr">
                <a:no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53" name="Straight Connector 129">
              <a:extLst>
                <a:ext uri="{FF2B5EF4-FFF2-40B4-BE49-F238E27FC236}">
                  <a16:creationId xmlns:a16="http://schemas.microsoft.com/office/drawing/2014/main" id="{12011D80-883A-4068-84A4-86A90C12DF93}"/>
                </a:ext>
              </a:extLst>
            </p:cNvPr>
            <p:cNvCxnSpPr>
              <a:cxnSpLocks noChangeShapeType="1"/>
            </p:cNvCxnSpPr>
            <p:nvPr/>
          </p:nvCxnSpPr>
          <p:spPr bwMode="auto">
            <a:xfrm>
              <a:off x="7755602" y="4064608"/>
              <a:ext cx="0" cy="620818"/>
            </a:xfrm>
            <a:prstGeom prst="line">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grpSp>
      <p:sp>
        <p:nvSpPr>
          <p:cNvPr id="59" name="Content Placeholder 15">
            <a:extLst>
              <a:ext uri="{FF2B5EF4-FFF2-40B4-BE49-F238E27FC236}">
                <a16:creationId xmlns:a16="http://schemas.microsoft.com/office/drawing/2014/main" id="{1B04EB23-14BF-4F9D-A62A-B27629F8CA55}"/>
              </a:ext>
            </a:extLst>
          </p:cNvPr>
          <p:cNvSpPr>
            <a:spLocks noGrp="1"/>
          </p:cNvSpPr>
          <p:nvPr>
            <p:ph sz="quarter" idx="18" hasCustomPrompt="1"/>
          </p:nvPr>
        </p:nvSpPr>
        <p:spPr>
          <a:xfrm>
            <a:off x="1589837" y="1986584"/>
            <a:ext cx="1349914" cy="241571"/>
          </a:xfrm>
          <a:prstGeom prst="rect">
            <a:avLst/>
          </a:prstGeom>
        </p:spPr>
        <p:txBody>
          <a:bodyPr/>
          <a:lstStyle>
            <a:lvl1pPr marL="0" indent="0" algn="ctr">
              <a:buNone/>
              <a:defRPr sz="1400" b="1">
                <a:solidFill>
                  <a:schemeClr val="tx1"/>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1" name="Content Placeholder 15">
            <a:extLst>
              <a:ext uri="{FF2B5EF4-FFF2-40B4-BE49-F238E27FC236}">
                <a16:creationId xmlns:a16="http://schemas.microsoft.com/office/drawing/2014/main" id="{55E3E88B-28A8-433B-BBF5-E25B9BF46716}"/>
              </a:ext>
            </a:extLst>
          </p:cNvPr>
          <p:cNvSpPr>
            <a:spLocks noGrp="1"/>
          </p:cNvSpPr>
          <p:nvPr>
            <p:ph sz="quarter" idx="36" hasCustomPrompt="1"/>
          </p:nvPr>
        </p:nvSpPr>
        <p:spPr>
          <a:xfrm>
            <a:off x="2657055" y="5223407"/>
            <a:ext cx="1349914" cy="241571"/>
          </a:xfrm>
          <a:prstGeom prst="rect">
            <a:avLst/>
          </a:prstGeom>
        </p:spPr>
        <p:txBody>
          <a:bodyPr/>
          <a:lstStyle>
            <a:lvl1pPr marL="0" indent="0" algn="ctr">
              <a:buNone/>
              <a:defRPr sz="1400" b="1">
                <a:solidFill>
                  <a:schemeClr val="tx1"/>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3" name="Content Placeholder 15">
            <a:extLst>
              <a:ext uri="{FF2B5EF4-FFF2-40B4-BE49-F238E27FC236}">
                <a16:creationId xmlns:a16="http://schemas.microsoft.com/office/drawing/2014/main" id="{76C69B00-927B-44FB-9642-995A378D7733}"/>
              </a:ext>
            </a:extLst>
          </p:cNvPr>
          <p:cNvSpPr>
            <a:spLocks noGrp="1"/>
          </p:cNvSpPr>
          <p:nvPr>
            <p:ph sz="quarter" idx="38" hasCustomPrompt="1"/>
          </p:nvPr>
        </p:nvSpPr>
        <p:spPr>
          <a:xfrm>
            <a:off x="3743490" y="1986584"/>
            <a:ext cx="1349914" cy="241571"/>
          </a:xfrm>
          <a:prstGeom prst="rect">
            <a:avLst/>
          </a:prstGeom>
        </p:spPr>
        <p:txBody>
          <a:bodyPr/>
          <a:lstStyle>
            <a:lvl1pPr marL="0" indent="0" algn="ctr">
              <a:buNone/>
              <a:defRPr sz="1400" b="1">
                <a:solidFill>
                  <a:schemeClr val="tx1"/>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5" name="Content Placeholder 15">
            <a:extLst>
              <a:ext uri="{FF2B5EF4-FFF2-40B4-BE49-F238E27FC236}">
                <a16:creationId xmlns:a16="http://schemas.microsoft.com/office/drawing/2014/main" id="{C4A0BA1B-17C1-482E-AAFC-55989239E439}"/>
              </a:ext>
            </a:extLst>
          </p:cNvPr>
          <p:cNvSpPr>
            <a:spLocks noGrp="1"/>
          </p:cNvSpPr>
          <p:nvPr>
            <p:ph sz="quarter" idx="40" hasCustomPrompt="1"/>
          </p:nvPr>
        </p:nvSpPr>
        <p:spPr>
          <a:xfrm>
            <a:off x="5933237" y="1986584"/>
            <a:ext cx="1349914" cy="241571"/>
          </a:xfrm>
          <a:prstGeom prst="rect">
            <a:avLst/>
          </a:prstGeom>
        </p:spPr>
        <p:txBody>
          <a:bodyPr/>
          <a:lstStyle>
            <a:lvl1pPr marL="0" indent="0" algn="ctr">
              <a:buNone/>
              <a:defRPr sz="1400" b="1">
                <a:solidFill>
                  <a:schemeClr val="tx1"/>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7" name="Content Placeholder 15">
            <a:extLst>
              <a:ext uri="{FF2B5EF4-FFF2-40B4-BE49-F238E27FC236}">
                <a16:creationId xmlns:a16="http://schemas.microsoft.com/office/drawing/2014/main" id="{AC37154E-190F-4426-894D-49B1F26FF9EA}"/>
              </a:ext>
            </a:extLst>
          </p:cNvPr>
          <p:cNvSpPr>
            <a:spLocks noGrp="1"/>
          </p:cNvSpPr>
          <p:nvPr>
            <p:ph sz="quarter" idx="42" hasCustomPrompt="1"/>
          </p:nvPr>
        </p:nvSpPr>
        <p:spPr>
          <a:xfrm>
            <a:off x="8147047" y="1986584"/>
            <a:ext cx="1349914" cy="241571"/>
          </a:xfrm>
          <a:prstGeom prst="rect">
            <a:avLst/>
          </a:prstGeom>
        </p:spPr>
        <p:txBody>
          <a:bodyPr/>
          <a:lstStyle>
            <a:lvl1pPr marL="0" indent="0" algn="ctr">
              <a:buNone/>
              <a:defRPr sz="1400" b="1">
                <a:solidFill>
                  <a:schemeClr val="tx1"/>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9" name="Content Placeholder 15">
            <a:extLst>
              <a:ext uri="{FF2B5EF4-FFF2-40B4-BE49-F238E27FC236}">
                <a16:creationId xmlns:a16="http://schemas.microsoft.com/office/drawing/2014/main" id="{4718BDC1-FCE7-4159-BC32-CFA5DEE413BC}"/>
              </a:ext>
            </a:extLst>
          </p:cNvPr>
          <p:cNvSpPr>
            <a:spLocks noGrp="1"/>
          </p:cNvSpPr>
          <p:nvPr>
            <p:ph sz="quarter" idx="44" hasCustomPrompt="1"/>
          </p:nvPr>
        </p:nvSpPr>
        <p:spPr>
          <a:xfrm>
            <a:off x="4882897" y="5223407"/>
            <a:ext cx="1349914" cy="241571"/>
          </a:xfrm>
          <a:prstGeom prst="rect">
            <a:avLst/>
          </a:prstGeom>
        </p:spPr>
        <p:txBody>
          <a:bodyPr/>
          <a:lstStyle>
            <a:lvl1pPr marL="0" indent="0" algn="ctr">
              <a:buNone/>
              <a:defRPr sz="1400" b="1">
                <a:solidFill>
                  <a:schemeClr val="tx1"/>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71" name="Content Placeholder 15">
            <a:extLst>
              <a:ext uri="{FF2B5EF4-FFF2-40B4-BE49-F238E27FC236}">
                <a16:creationId xmlns:a16="http://schemas.microsoft.com/office/drawing/2014/main" id="{AD994C3F-6258-4B24-A352-9A9A9372F4E7}"/>
              </a:ext>
            </a:extLst>
          </p:cNvPr>
          <p:cNvSpPr>
            <a:spLocks noGrp="1"/>
          </p:cNvSpPr>
          <p:nvPr>
            <p:ph sz="quarter" idx="46" hasCustomPrompt="1"/>
          </p:nvPr>
        </p:nvSpPr>
        <p:spPr>
          <a:xfrm>
            <a:off x="7060613" y="5223407"/>
            <a:ext cx="1349914" cy="241571"/>
          </a:xfrm>
          <a:prstGeom prst="rect">
            <a:avLst/>
          </a:prstGeom>
        </p:spPr>
        <p:txBody>
          <a:bodyPr/>
          <a:lstStyle>
            <a:lvl1pPr marL="0" indent="0" algn="ctr">
              <a:buNone/>
              <a:defRPr sz="1400" b="1">
                <a:solidFill>
                  <a:schemeClr val="tx1"/>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73" name="Content Placeholder 15">
            <a:extLst>
              <a:ext uri="{FF2B5EF4-FFF2-40B4-BE49-F238E27FC236}">
                <a16:creationId xmlns:a16="http://schemas.microsoft.com/office/drawing/2014/main" id="{9790174A-9FDA-4EE7-B755-D99582A43508}"/>
              </a:ext>
            </a:extLst>
          </p:cNvPr>
          <p:cNvSpPr>
            <a:spLocks noGrp="1"/>
          </p:cNvSpPr>
          <p:nvPr>
            <p:ph sz="quarter" idx="48" hasCustomPrompt="1"/>
          </p:nvPr>
        </p:nvSpPr>
        <p:spPr>
          <a:xfrm>
            <a:off x="9262392" y="5223407"/>
            <a:ext cx="1349914" cy="241571"/>
          </a:xfrm>
          <a:prstGeom prst="rect">
            <a:avLst/>
          </a:prstGeom>
        </p:spPr>
        <p:txBody>
          <a:bodyPr/>
          <a:lstStyle>
            <a:lvl1pPr marL="0" indent="0" algn="ctr">
              <a:buNone/>
              <a:defRPr sz="1400" b="1">
                <a:solidFill>
                  <a:schemeClr val="tx1"/>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75" name="Text Placeholder 74">
            <a:extLst>
              <a:ext uri="{FF2B5EF4-FFF2-40B4-BE49-F238E27FC236}">
                <a16:creationId xmlns:a16="http://schemas.microsoft.com/office/drawing/2014/main" id="{0328EE4A-1F03-453B-822C-630758B0BEA7}"/>
              </a:ext>
            </a:extLst>
          </p:cNvPr>
          <p:cNvSpPr>
            <a:spLocks noGrp="1"/>
          </p:cNvSpPr>
          <p:nvPr>
            <p:ph type="body" sz="quarter" idx="49" hasCustomPrompt="1"/>
          </p:nvPr>
        </p:nvSpPr>
        <p:spPr>
          <a:xfrm>
            <a:off x="1589088" y="1219200"/>
            <a:ext cx="1350962" cy="766763"/>
          </a:xfrm>
          <a:prstGeom prst="rect">
            <a:avLst/>
          </a:prstGeom>
        </p:spPr>
        <p:txBody>
          <a:bodyPr/>
          <a:lstStyle>
            <a:lvl1pPr marL="0" indent="0">
              <a:buNone/>
              <a:defRPr/>
            </a:lvl1pPr>
          </a:lstStyle>
          <a:p>
            <a:pPr lvl="0"/>
            <a:r>
              <a:rPr lang="en-US"/>
              <a:t>Text</a:t>
            </a:r>
          </a:p>
        </p:txBody>
      </p:sp>
      <p:sp>
        <p:nvSpPr>
          <p:cNvPr id="76" name="Text Placeholder 74">
            <a:extLst>
              <a:ext uri="{FF2B5EF4-FFF2-40B4-BE49-F238E27FC236}">
                <a16:creationId xmlns:a16="http://schemas.microsoft.com/office/drawing/2014/main" id="{A43116E0-B2A7-4F33-99BB-CF58ABEE5397}"/>
              </a:ext>
            </a:extLst>
          </p:cNvPr>
          <p:cNvSpPr>
            <a:spLocks noGrp="1"/>
          </p:cNvSpPr>
          <p:nvPr>
            <p:ph type="body" sz="quarter" idx="50" hasCustomPrompt="1"/>
          </p:nvPr>
        </p:nvSpPr>
        <p:spPr>
          <a:xfrm>
            <a:off x="3743490" y="1219200"/>
            <a:ext cx="1350962" cy="766763"/>
          </a:xfrm>
          <a:prstGeom prst="rect">
            <a:avLst/>
          </a:prstGeom>
        </p:spPr>
        <p:txBody>
          <a:bodyPr/>
          <a:lstStyle>
            <a:lvl1pPr marL="0" indent="0">
              <a:buNone/>
              <a:defRPr/>
            </a:lvl1pPr>
          </a:lstStyle>
          <a:p>
            <a:pPr lvl="0"/>
            <a:r>
              <a:rPr lang="en-US"/>
              <a:t>Text</a:t>
            </a:r>
          </a:p>
        </p:txBody>
      </p:sp>
      <p:sp>
        <p:nvSpPr>
          <p:cNvPr id="77" name="Text Placeholder 74">
            <a:extLst>
              <a:ext uri="{FF2B5EF4-FFF2-40B4-BE49-F238E27FC236}">
                <a16:creationId xmlns:a16="http://schemas.microsoft.com/office/drawing/2014/main" id="{FD3E0C59-3180-4274-94DC-77F58488478C}"/>
              </a:ext>
            </a:extLst>
          </p:cNvPr>
          <p:cNvSpPr>
            <a:spLocks noGrp="1"/>
          </p:cNvSpPr>
          <p:nvPr>
            <p:ph type="body" sz="quarter" idx="51" hasCustomPrompt="1"/>
          </p:nvPr>
        </p:nvSpPr>
        <p:spPr>
          <a:xfrm>
            <a:off x="5928642" y="1219200"/>
            <a:ext cx="1350962" cy="766763"/>
          </a:xfrm>
          <a:prstGeom prst="rect">
            <a:avLst/>
          </a:prstGeom>
        </p:spPr>
        <p:txBody>
          <a:bodyPr/>
          <a:lstStyle>
            <a:lvl1pPr marL="0" indent="0">
              <a:buNone/>
              <a:defRPr/>
            </a:lvl1pPr>
          </a:lstStyle>
          <a:p>
            <a:pPr lvl="0"/>
            <a:r>
              <a:rPr lang="en-US"/>
              <a:t>Text</a:t>
            </a:r>
          </a:p>
        </p:txBody>
      </p:sp>
      <p:sp>
        <p:nvSpPr>
          <p:cNvPr id="78" name="Text Placeholder 74">
            <a:extLst>
              <a:ext uri="{FF2B5EF4-FFF2-40B4-BE49-F238E27FC236}">
                <a16:creationId xmlns:a16="http://schemas.microsoft.com/office/drawing/2014/main" id="{5D802B15-48BE-4927-AC26-AC812BD953AA}"/>
              </a:ext>
            </a:extLst>
          </p:cNvPr>
          <p:cNvSpPr>
            <a:spLocks noGrp="1"/>
          </p:cNvSpPr>
          <p:nvPr>
            <p:ph type="body" sz="quarter" idx="52" hasCustomPrompt="1"/>
          </p:nvPr>
        </p:nvSpPr>
        <p:spPr>
          <a:xfrm>
            <a:off x="8145999" y="1219200"/>
            <a:ext cx="1350962" cy="766763"/>
          </a:xfrm>
          <a:prstGeom prst="rect">
            <a:avLst/>
          </a:prstGeom>
        </p:spPr>
        <p:txBody>
          <a:bodyPr/>
          <a:lstStyle>
            <a:lvl1pPr marL="0" indent="0">
              <a:buNone/>
              <a:defRPr/>
            </a:lvl1pPr>
          </a:lstStyle>
          <a:p>
            <a:pPr lvl="0"/>
            <a:r>
              <a:rPr lang="en-US"/>
              <a:t>Text</a:t>
            </a:r>
          </a:p>
        </p:txBody>
      </p:sp>
      <p:sp>
        <p:nvSpPr>
          <p:cNvPr id="79" name="Text Placeholder 74">
            <a:extLst>
              <a:ext uri="{FF2B5EF4-FFF2-40B4-BE49-F238E27FC236}">
                <a16:creationId xmlns:a16="http://schemas.microsoft.com/office/drawing/2014/main" id="{C8C4BC10-730A-4DC6-A193-11D4629AAD3C}"/>
              </a:ext>
            </a:extLst>
          </p:cNvPr>
          <p:cNvSpPr>
            <a:spLocks noGrp="1"/>
          </p:cNvSpPr>
          <p:nvPr>
            <p:ph type="body" sz="quarter" idx="53" hasCustomPrompt="1"/>
          </p:nvPr>
        </p:nvSpPr>
        <p:spPr>
          <a:xfrm>
            <a:off x="9262488" y="5503078"/>
            <a:ext cx="1350962" cy="766763"/>
          </a:xfrm>
          <a:prstGeom prst="rect">
            <a:avLst/>
          </a:prstGeom>
        </p:spPr>
        <p:txBody>
          <a:bodyPr/>
          <a:lstStyle>
            <a:lvl1pPr marL="0" indent="0">
              <a:buNone/>
              <a:defRPr/>
            </a:lvl1pPr>
          </a:lstStyle>
          <a:p>
            <a:pPr lvl="0"/>
            <a:r>
              <a:rPr lang="en-US"/>
              <a:t>Text</a:t>
            </a:r>
          </a:p>
        </p:txBody>
      </p:sp>
      <p:sp>
        <p:nvSpPr>
          <p:cNvPr id="80" name="Text Placeholder 74">
            <a:extLst>
              <a:ext uri="{FF2B5EF4-FFF2-40B4-BE49-F238E27FC236}">
                <a16:creationId xmlns:a16="http://schemas.microsoft.com/office/drawing/2014/main" id="{4D402654-5FF1-4166-8D7E-AC3935D7EE69}"/>
              </a:ext>
            </a:extLst>
          </p:cNvPr>
          <p:cNvSpPr>
            <a:spLocks noGrp="1"/>
          </p:cNvSpPr>
          <p:nvPr>
            <p:ph type="body" sz="quarter" idx="54" hasCustomPrompt="1"/>
          </p:nvPr>
        </p:nvSpPr>
        <p:spPr>
          <a:xfrm>
            <a:off x="7083493" y="5503078"/>
            <a:ext cx="1350962" cy="766763"/>
          </a:xfrm>
          <a:prstGeom prst="rect">
            <a:avLst/>
          </a:prstGeom>
        </p:spPr>
        <p:txBody>
          <a:bodyPr/>
          <a:lstStyle>
            <a:lvl1pPr marL="0" indent="0">
              <a:buNone/>
              <a:defRPr/>
            </a:lvl1pPr>
          </a:lstStyle>
          <a:p>
            <a:pPr lvl="0"/>
            <a:r>
              <a:rPr lang="en-US"/>
              <a:t>Text</a:t>
            </a:r>
          </a:p>
        </p:txBody>
      </p:sp>
      <p:sp>
        <p:nvSpPr>
          <p:cNvPr id="81" name="Text Placeholder 74">
            <a:extLst>
              <a:ext uri="{FF2B5EF4-FFF2-40B4-BE49-F238E27FC236}">
                <a16:creationId xmlns:a16="http://schemas.microsoft.com/office/drawing/2014/main" id="{5FF97F33-EB79-4737-96FF-467996AD988C}"/>
              </a:ext>
            </a:extLst>
          </p:cNvPr>
          <p:cNvSpPr>
            <a:spLocks noGrp="1"/>
          </p:cNvSpPr>
          <p:nvPr>
            <p:ph type="body" sz="quarter" idx="55" hasCustomPrompt="1"/>
          </p:nvPr>
        </p:nvSpPr>
        <p:spPr>
          <a:xfrm>
            <a:off x="4906732" y="5503078"/>
            <a:ext cx="1350962" cy="766763"/>
          </a:xfrm>
          <a:prstGeom prst="rect">
            <a:avLst/>
          </a:prstGeom>
        </p:spPr>
        <p:txBody>
          <a:bodyPr/>
          <a:lstStyle>
            <a:lvl1pPr marL="0" indent="0">
              <a:buNone/>
              <a:defRPr/>
            </a:lvl1pPr>
          </a:lstStyle>
          <a:p>
            <a:pPr lvl="0"/>
            <a:r>
              <a:rPr lang="en-US"/>
              <a:t>Text</a:t>
            </a:r>
          </a:p>
        </p:txBody>
      </p:sp>
      <p:sp>
        <p:nvSpPr>
          <p:cNvPr id="82" name="Text Placeholder 74">
            <a:extLst>
              <a:ext uri="{FF2B5EF4-FFF2-40B4-BE49-F238E27FC236}">
                <a16:creationId xmlns:a16="http://schemas.microsoft.com/office/drawing/2014/main" id="{DD90624E-68FB-4E38-9C7D-9D758D0887E6}"/>
              </a:ext>
            </a:extLst>
          </p:cNvPr>
          <p:cNvSpPr>
            <a:spLocks noGrp="1"/>
          </p:cNvSpPr>
          <p:nvPr>
            <p:ph type="body" sz="quarter" idx="56" hasCustomPrompt="1"/>
          </p:nvPr>
        </p:nvSpPr>
        <p:spPr>
          <a:xfrm>
            <a:off x="2666866" y="5503078"/>
            <a:ext cx="1350962" cy="766763"/>
          </a:xfrm>
          <a:prstGeom prst="rect">
            <a:avLst/>
          </a:prstGeom>
        </p:spPr>
        <p:txBody>
          <a:bodyPr/>
          <a:lstStyle>
            <a:lvl1pPr marL="0" indent="0">
              <a:buNone/>
              <a:defRPr/>
            </a:lvl1pPr>
          </a:lstStyle>
          <a:p>
            <a:pPr lvl="0"/>
            <a:r>
              <a:rPr lang="en-US"/>
              <a:t>Text</a:t>
            </a:r>
          </a:p>
        </p:txBody>
      </p:sp>
    </p:spTree>
    <p:extLst>
      <p:ext uri="{BB962C8B-B14F-4D97-AF65-F5344CB8AC3E}">
        <p14:creationId xmlns:p14="http://schemas.microsoft.com/office/powerpoint/2010/main" val="198612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ix points infograph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3D03-EE2D-494E-B6A0-1E5068589E8F}"/>
              </a:ext>
            </a:extLst>
          </p:cNvPr>
          <p:cNvSpPr>
            <a:spLocks noGrp="1"/>
          </p:cNvSpPr>
          <p:nvPr>
            <p:ph type="title"/>
          </p:nvPr>
        </p:nvSpPr>
        <p:spPr/>
        <p:txBody>
          <a:bodyPr/>
          <a:lstStyle/>
          <a:p>
            <a:r>
              <a:rPr lang="en-US"/>
              <a:t>Click to edit Master title style</a:t>
            </a:r>
          </a:p>
        </p:txBody>
      </p:sp>
      <p:sp>
        <p:nvSpPr>
          <p:cNvPr id="3" name="Freeform 5">
            <a:extLst>
              <a:ext uri="{FF2B5EF4-FFF2-40B4-BE49-F238E27FC236}">
                <a16:creationId xmlns:a16="http://schemas.microsoft.com/office/drawing/2014/main" id="{07B2AF1C-97C1-4829-8A74-8957D1AADD21}"/>
              </a:ext>
            </a:extLst>
          </p:cNvPr>
          <p:cNvSpPr>
            <a:spLocks/>
          </p:cNvSpPr>
          <p:nvPr/>
        </p:nvSpPr>
        <p:spPr bwMode="auto">
          <a:xfrm>
            <a:off x="6096795" y="1709708"/>
            <a:ext cx="1514475" cy="1439863"/>
          </a:xfrm>
          <a:custGeom>
            <a:avLst/>
            <a:gdLst/>
            <a:ahLst/>
            <a:cxnLst>
              <a:cxn ang="0">
                <a:pos x="451" y="262"/>
              </a:cxn>
              <a:cxn ang="0">
                <a:pos x="395" y="429"/>
              </a:cxn>
              <a:cxn ang="0">
                <a:pos x="243" y="385"/>
              </a:cxn>
              <a:cxn ang="0">
                <a:pos x="243" y="384"/>
              </a:cxn>
              <a:cxn ang="0">
                <a:pos x="194" y="318"/>
              </a:cxn>
              <a:cxn ang="0">
                <a:pos x="5" y="240"/>
              </a:cxn>
              <a:cxn ang="0">
                <a:pos x="0" y="240"/>
              </a:cxn>
              <a:cxn ang="0">
                <a:pos x="125" y="120"/>
              </a:cxn>
              <a:cxn ang="0">
                <a:pos x="13" y="0"/>
              </a:cxn>
              <a:cxn ang="0">
                <a:pos x="363" y="148"/>
              </a:cxn>
              <a:cxn ang="0">
                <a:pos x="451" y="262"/>
              </a:cxn>
            </a:cxnLst>
            <a:rect l="0" t="0" r="r" b="b"/>
            <a:pathLst>
              <a:path w="451" h="429">
                <a:moveTo>
                  <a:pt x="451" y="262"/>
                </a:moveTo>
                <a:cubicBezTo>
                  <a:pt x="395" y="429"/>
                  <a:pt x="395" y="429"/>
                  <a:pt x="395" y="429"/>
                </a:cubicBezTo>
                <a:cubicBezTo>
                  <a:pt x="243" y="385"/>
                  <a:pt x="243" y="385"/>
                  <a:pt x="243" y="385"/>
                </a:cubicBezTo>
                <a:cubicBezTo>
                  <a:pt x="243" y="385"/>
                  <a:pt x="243" y="384"/>
                  <a:pt x="243" y="384"/>
                </a:cubicBezTo>
                <a:cubicBezTo>
                  <a:pt x="230" y="360"/>
                  <a:pt x="214" y="338"/>
                  <a:pt x="194" y="318"/>
                </a:cubicBezTo>
                <a:cubicBezTo>
                  <a:pt x="142" y="266"/>
                  <a:pt x="79" y="240"/>
                  <a:pt x="5" y="240"/>
                </a:cubicBezTo>
                <a:cubicBezTo>
                  <a:pt x="4" y="240"/>
                  <a:pt x="2" y="240"/>
                  <a:pt x="0" y="240"/>
                </a:cubicBezTo>
                <a:cubicBezTo>
                  <a:pt x="125" y="120"/>
                  <a:pt x="125" y="120"/>
                  <a:pt x="125" y="120"/>
                </a:cubicBezTo>
                <a:cubicBezTo>
                  <a:pt x="13" y="0"/>
                  <a:pt x="13" y="0"/>
                  <a:pt x="13" y="0"/>
                </a:cubicBezTo>
                <a:cubicBezTo>
                  <a:pt x="149" y="2"/>
                  <a:pt x="266" y="51"/>
                  <a:pt x="363" y="148"/>
                </a:cubicBezTo>
                <a:cubicBezTo>
                  <a:pt x="399" y="183"/>
                  <a:pt x="428" y="222"/>
                  <a:pt x="451" y="262"/>
                </a:cubicBezTo>
                <a:close/>
              </a:path>
            </a:pathLst>
          </a:custGeom>
          <a:solidFill>
            <a:schemeClr val="accent3"/>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4" name="Freeform 6">
            <a:extLst>
              <a:ext uri="{FF2B5EF4-FFF2-40B4-BE49-F238E27FC236}">
                <a16:creationId xmlns:a16="http://schemas.microsoft.com/office/drawing/2014/main" id="{09211EB6-C9A2-47CE-AB56-B12C6957E854}"/>
              </a:ext>
            </a:extLst>
          </p:cNvPr>
          <p:cNvSpPr>
            <a:spLocks/>
          </p:cNvSpPr>
          <p:nvPr/>
        </p:nvSpPr>
        <p:spPr bwMode="auto">
          <a:xfrm>
            <a:off x="6896895" y="2632045"/>
            <a:ext cx="919163" cy="1776413"/>
          </a:xfrm>
          <a:custGeom>
            <a:avLst/>
            <a:gdLst/>
            <a:ahLst/>
            <a:cxnLst>
              <a:cxn ang="0">
                <a:pos x="220" y="0"/>
              </a:cxn>
              <a:cxn ang="0">
                <a:pos x="274" y="231"/>
              </a:cxn>
              <a:cxn ang="0">
                <a:pos x="202" y="494"/>
              </a:cxn>
              <a:cxn ang="0">
                <a:pos x="32" y="529"/>
              </a:cxn>
              <a:cxn ang="0">
                <a:pos x="0" y="362"/>
              </a:cxn>
              <a:cxn ang="0">
                <a:pos x="34" y="231"/>
              </a:cxn>
              <a:cxn ang="0">
                <a:pos x="12" y="123"/>
              </a:cxn>
              <a:cxn ang="0">
                <a:pos x="166" y="166"/>
              </a:cxn>
              <a:cxn ang="0">
                <a:pos x="220" y="0"/>
              </a:cxn>
            </a:cxnLst>
            <a:rect l="0" t="0" r="r" b="b"/>
            <a:pathLst>
              <a:path w="274" h="529">
                <a:moveTo>
                  <a:pt x="220" y="0"/>
                </a:moveTo>
                <a:cubicBezTo>
                  <a:pt x="256" y="70"/>
                  <a:pt x="274" y="147"/>
                  <a:pt x="274" y="231"/>
                </a:cubicBezTo>
                <a:cubicBezTo>
                  <a:pt x="274" y="329"/>
                  <a:pt x="250" y="416"/>
                  <a:pt x="202" y="494"/>
                </a:cubicBezTo>
                <a:cubicBezTo>
                  <a:pt x="32" y="529"/>
                  <a:pt x="32" y="529"/>
                  <a:pt x="32" y="529"/>
                </a:cubicBezTo>
                <a:cubicBezTo>
                  <a:pt x="0" y="362"/>
                  <a:pt x="0" y="362"/>
                  <a:pt x="0" y="362"/>
                </a:cubicBezTo>
                <a:cubicBezTo>
                  <a:pt x="22" y="323"/>
                  <a:pt x="34" y="279"/>
                  <a:pt x="34" y="231"/>
                </a:cubicBezTo>
                <a:cubicBezTo>
                  <a:pt x="34" y="192"/>
                  <a:pt x="26" y="156"/>
                  <a:pt x="12" y="123"/>
                </a:cubicBezTo>
                <a:cubicBezTo>
                  <a:pt x="166" y="166"/>
                  <a:pt x="166" y="166"/>
                  <a:pt x="166" y="166"/>
                </a:cubicBezTo>
                <a:lnTo>
                  <a:pt x="220" y="0"/>
                </a:lnTo>
                <a:close/>
              </a:path>
            </a:pathLst>
          </a:custGeom>
          <a:solidFill>
            <a:schemeClr val="accent4"/>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5" name="Freeform 7">
            <a:extLst>
              <a:ext uri="{FF2B5EF4-FFF2-40B4-BE49-F238E27FC236}">
                <a16:creationId xmlns:a16="http://schemas.microsoft.com/office/drawing/2014/main" id="{51EEFC33-1F2D-4D78-BB2E-65F40E047D3F}"/>
              </a:ext>
            </a:extLst>
          </p:cNvPr>
          <p:cNvSpPr>
            <a:spLocks/>
          </p:cNvSpPr>
          <p:nvPr/>
        </p:nvSpPr>
        <p:spPr bwMode="auto">
          <a:xfrm>
            <a:off x="5717381" y="3902044"/>
            <a:ext cx="1824039" cy="1208088"/>
          </a:xfrm>
          <a:custGeom>
            <a:avLst/>
            <a:gdLst/>
            <a:ahLst/>
            <a:cxnLst>
              <a:cxn ang="0">
                <a:pos x="476" y="211"/>
              </a:cxn>
              <a:cxn ang="0">
                <a:pos x="118" y="360"/>
              </a:cxn>
              <a:cxn ang="0">
                <a:pos x="104" y="360"/>
              </a:cxn>
              <a:cxn ang="0">
                <a:pos x="0" y="235"/>
              </a:cxn>
              <a:cxn ang="0">
                <a:pos x="138" y="119"/>
              </a:cxn>
              <a:cxn ang="0">
                <a:pos x="307" y="41"/>
              </a:cxn>
              <a:cxn ang="0">
                <a:pos x="341" y="0"/>
              </a:cxn>
              <a:cxn ang="0">
                <a:pos x="375" y="164"/>
              </a:cxn>
              <a:cxn ang="0">
                <a:pos x="543" y="131"/>
              </a:cxn>
              <a:cxn ang="0">
                <a:pos x="476" y="211"/>
              </a:cxn>
            </a:cxnLst>
            <a:rect l="0" t="0" r="r" b="b"/>
            <a:pathLst>
              <a:path w="543" h="360">
                <a:moveTo>
                  <a:pt x="476" y="211"/>
                </a:moveTo>
                <a:cubicBezTo>
                  <a:pt x="378" y="310"/>
                  <a:pt x="258" y="360"/>
                  <a:pt x="118" y="360"/>
                </a:cubicBezTo>
                <a:cubicBezTo>
                  <a:pt x="113" y="360"/>
                  <a:pt x="109" y="360"/>
                  <a:pt x="104" y="360"/>
                </a:cubicBezTo>
                <a:cubicBezTo>
                  <a:pt x="0" y="235"/>
                  <a:pt x="0" y="235"/>
                  <a:pt x="0" y="235"/>
                </a:cubicBezTo>
                <a:cubicBezTo>
                  <a:pt x="138" y="119"/>
                  <a:pt x="138" y="119"/>
                  <a:pt x="138" y="119"/>
                </a:cubicBezTo>
                <a:cubicBezTo>
                  <a:pt x="203" y="115"/>
                  <a:pt x="259" y="89"/>
                  <a:pt x="307" y="41"/>
                </a:cubicBezTo>
                <a:cubicBezTo>
                  <a:pt x="320" y="28"/>
                  <a:pt x="331" y="14"/>
                  <a:pt x="341" y="0"/>
                </a:cubicBezTo>
                <a:cubicBezTo>
                  <a:pt x="375" y="164"/>
                  <a:pt x="375" y="164"/>
                  <a:pt x="375" y="164"/>
                </a:cubicBezTo>
                <a:cubicBezTo>
                  <a:pt x="543" y="131"/>
                  <a:pt x="543" y="131"/>
                  <a:pt x="543" y="131"/>
                </a:cubicBezTo>
                <a:cubicBezTo>
                  <a:pt x="524" y="159"/>
                  <a:pt x="502" y="186"/>
                  <a:pt x="476" y="211"/>
                </a:cubicBezTo>
                <a:close/>
              </a:path>
            </a:pathLst>
          </a:custGeom>
          <a:solidFill>
            <a:schemeClr val="accent5"/>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6" name="Freeform 8">
            <a:extLst>
              <a:ext uri="{FF2B5EF4-FFF2-40B4-BE49-F238E27FC236}">
                <a16:creationId xmlns:a16="http://schemas.microsoft.com/office/drawing/2014/main" id="{9477CB3E-271F-48AD-808F-2530F9B97A04}"/>
              </a:ext>
            </a:extLst>
          </p:cNvPr>
          <p:cNvSpPr>
            <a:spLocks/>
          </p:cNvSpPr>
          <p:nvPr/>
        </p:nvSpPr>
        <p:spPr bwMode="auto">
          <a:xfrm>
            <a:off x="4617245" y="1709708"/>
            <a:ext cx="1843088" cy="1271588"/>
          </a:xfrm>
          <a:custGeom>
            <a:avLst/>
            <a:gdLst/>
            <a:ahLst/>
            <a:cxnLst>
              <a:cxn ang="0">
                <a:pos x="88" y="148"/>
              </a:cxn>
              <a:cxn ang="0">
                <a:pos x="436" y="0"/>
              </a:cxn>
              <a:cxn ang="0">
                <a:pos x="549" y="119"/>
              </a:cxn>
              <a:cxn ang="0">
                <a:pos x="426" y="241"/>
              </a:cxn>
              <a:cxn ang="0">
                <a:pos x="258" y="318"/>
              </a:cxn>
              <a:cxn ang="0">
                <a:pos x="212" y="379"/>
              </a:cxn>
              <a:cxn ang="0">
                <a:pos x="178" y="221"/>
              </a:cxn>
              <a:cxn ang="0">
                <a:pos x="0" y="264"/>
              </a:cxn>
              <a:cxn ang="0">
                <a:pos x="88" y="148"/>
              </a:cxn>
            </a:cxnLst>
            <a:rect l="0" t="0" r="r" b="b"/>
            <a:pathLst>
              <a:path w="549" h="379">
                <a:moveTo>
                  <a:pt x="88" y="148"/>
                </a:moveTo>
                <a:cubicBezTo>
                  <a:pt x="185" y="52"/>
                  <a:pt x="301" y="2"/>
                  <a:pt x="436" y="0"/>
                </a:cubicBezTo>
                <a:cubicBezTo>
                  <a:pt x="549" y="119"/>
                  <a:pt x="549" y="119"/>
                  <a:pt x="549" y="119"/>
                </a:cubicBezTo>
                <a:cubicBezTo>
                  <a:pt x="426" y="241"/>
                  <a:pt x="426" y="241"/>
                  <a:pt x="426" y="241"/>
                </a:cubicBezTo>
                <a:cubicBezTo>
                  <a:pt x="361" y="245"/>
                  <a:pt x="305" y="271"/>
                  <a:pt x="258" y="318"/>
                </a:cubicBezTo>
                <a:cubicBezTo>
                  <a:pt x="239" y="337"/>
                  <a:pt x="224" y="357"/>
                  <a:pt x="212" y="379"/>
                </a:cubicBezTo>
                <a:cubicBezTo>
                  <a:pt x="178" y="221"/>
                  <a:pt x="178" y="221"/>
                  <a:pt x="178" y="221"/>
                </a:cubicBezTo>
                <a:cubicBezTo>
                  <a:pt x="0" y="264"/>
                  <a:pt x="0" y="264"/>
                  <a:pt x="0" y="264"/>
                </a:cubicBezTo>
                <a:cubicBezTo>
                  <a:pt x="23" y="223"/>
                  <a:pt x="52" y="184"/>
                  <a:pt x="88" y="148"/>
                </a:cubicBezTo>
                <a:close/>
              </a:path>
            </a:pathLst>
          </a:custGeom>
          <a:solidFill>
            <a:schemeClr val="accent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7" name="Freeform 9">
            <a:extLst>
              <a:ext uri="{FF2B5EF4-FFF2-40B4-BE49-F238E27FC236}">
                <a16:creationId xmlns:a16="http://schemas.microsoft.com/office/drawing/2014/main" id="{3BF15A76-B141-4DB5-8FF1-C9D6FB0A8637}"/>
              </a:ext>
            </a:extLst>
          </p:cNvPr>
          <p:cNvSpPr>
            <a:spLocks/>
          </p:cNvSpPr>
          <p:nvPr/>
        </p:nvSpPr>
        <p:spPr bwMode="auto">
          <a:xfrm>
            <a:off x="4666457" y="3797270"/>
            <a:ext cx="1450975" cy="1309688"/>
          </a:xfrm>
          <a:custGeom>
            <a:avLst/>
            <a:gdLst/>
            <a:ahLst/>
            <a:cxnLst>
              <a:cxn ang="0">
                <a:pos x="431" y="150"/>
              </a:cxn>
              <a:cxn ang="0">
                <a:pos x="432" y="150"/>
              </a:cxn>
              <a:cxn ang="0">
                <a:pos x="298" y="266"/>
              </a:cxn>
              <a:cxn ang="0">
                <a:pos x="402" y="390"/>
              </a:cxn>
              <a:cxn ang="0">
                <a:pos x="73" y="242"/>
              </a:cxn>
              <a:cxn ang="0">
                <a:pos x="0" y="152"/>
              </a:cxn>
              <a:cxn ang="0">
                <a:pos x="47" y="0"/>
              </a:cxn>
              <a:cxn ang="0">
                <a:pos x="212" y="36"/>
              </a:cxn>
              <a:cxn ang="0">
                <a:pos x="243" y="72"/>
              </a:cxn>
              <a:cxn ang="0">
                <a:pos x="431" y="150"/>
              </a:cxn>
            </a:cxnLst>
            <a:rect l="0" t="0" r="r" b="b"/>
            <a:pathLst>
              <a:path w="432" h="390">
                <a:moveTo>
                  <a:pt x="431" y="150"/>
                </a:moveTo>
                <a:cubicBezTo>
                  <a:pt x="432" y="150"/>
                  <a:pt x="432" y="150"/>
                  <a:pt x="432" y="150"/>
                </a:cubicBezTo>
                <a:cubicBezTo>
                  <a:pt x="298" y="266"/>
                  <a:pt x="298" y="266"/>
                  <a:pt x="298" y="266"/>
                </a:cubicBezTo>
                <a:cubicBezTo>
                  <a:pt x="402" y="390"/>
                  <a:pt x="402" y="390"/>
                  <a:pt x="402" y="390"/>
                </a:cubicBezTo>
                <a:cubicBezTo>
                  <a:pt x="275" y="384"/>
                  <a:pt x="165" y="334"/>
                  <a:pt x="73" y="242"/>
                </a:cubicBezTo>
                <a:cubicBezTo>
                  <a:pt x="45" y="214"/>
                  <a:pt x="20" y="184"/>
                  <a:pt x="0" y="152"/>
                </a:cubicBezTo>
                <a:cubicBezTo>
                  <a:pt x="47" y="0"/>
                  <a:pt x="47" y="0"/>
                  <a:pt x="47" y="0"/>
                </a:cubicBezTo>
                <a:cubicBezTo>
                  <a:pt x="212" y="36"/>
                  <a:pt x="212" y="36"/>
                  <a:pt x="212" y="36"/>
                </a:cubicBezTo>
                <a:cubicBezTo>
                  <a:pt x="221" y="48"/>
                  <a:pt x="232" y="61"/>
                  <a:pt x="243" y="72"/>
                </a:cubicBezTo>
                <a:cubicBezTo>
                  <a:pt x="295" y="124"/>
                  <a:pt x="358" y="150"/>
                  <a:pt x="431" y="150"/>
                </a:cubicBezTo>
                <a:close/>
              </a:path>
            </a:pathLst>
          </a:custGeom>
          <a:solidFill>
            <a:schemeClr val="accent6"/>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8" name="Freeform 10">
            <a:extLst>
              <a:ext uri="{FF2B5EF4-FFF2-40B4-BE49-F238E27FC236}">
                <a16:creationId xmlns:a16="http://schemas.microsoft.com/office/drawing/2014/main" id="{681BB045-B2B2-4514-84D8-3028A022D39A}"/>
              </a:ext>
            </a:extLst>
          </p:cNvPr>
          <p:cNvSpPr>
            <a:spLocks/>
          </p:cNvSpPr>
          <p:nvPr/>
        </p:nvSpPr>
        <p:spPr bwMode="auto">
          <a:xfrm>
            <a:off x="4415632" y="2492345"/>
            <a:ext cx="936625" cy="1774825"/>
          </a:xfrm>
          <a:custGeom>
            <a:avLst/>
            <a:gdLst/>
            <a:ahLst/>
            <a:cxnLst>
              <a:cxn ang="0">
                <a:pos x="53" y="43"/>
              </a:cxn>
              <a:cxn ang="0">
                <a:pos x="229" y="0"/>
              </a:cxn>
              <a:cxn ang="0">
                <a:pos x="264" y="162"/>
              </a:cxn>
              <a:cxn ang="0">
                <a:pos x="240" y="273"/>
              </a:cxn>
              <a:cxn ang="0">
                <a:pos x="279" y="413"/>
              </a:cxn>
              <a:cxn ang="0">
                <a:pos x="115" y="374"/>
              </a:cxn>
              <a:cxn ang="0">
                <a:pos x="115" y="374"/>
              </a:cxn>
              <a:cxn ang="0">
                <a:pos x="68" y="529"/>
              </a:cxn>
              <a:cxn ang="0">
                <a:pos x="0" y="273"/>
              </a:cxn>
              <a:cxn ang="0">
                <a:pos x="53" y="43"/>
              </a:cxn>
            </a:cxnLst>
            <a:rect l="0" t="0" r="r" b="b"/>
            <a:pathLst>
              <a:path w="279" h="529">
                <a:moveTo>
                  <a:pt x="53" y="43"/>
                </a:moveTo>
                <a:cubicBezTo>
                  <a:pt x="229" y="0"/>
                  <a:pt x="229" y="0"/>
                  <a:pt x="229" y="0"/>
                </a:cubicBezTo>
                <a:cubicBezTo>
                  <a:pt x="264" y="162"/>
                  <a:pt x="264" y="162"/>
                  <a:pt x="264" y="162"/>
                </a:cubicBezTo>
                <a:cubicBezTo>
                  <a:pt x="248" y="196"/>
                  <a:pt x="240" y="233"/>
                  <a:pt x="240" y="273"/>
                </a:cubicBezTo>
                <a:cubicBezTo>
                  <a:pt x="240" y="325"/>
                  <a:pt x="253" y="372"/>
                  <a:pt x="279" y="413"/>
                </a:cubicBezTo>
                <a:cubicBezTo>
                  <a:pt x="115" y="374"/>
                  <a:pt x="115" y="374"/>
                  <a:pt x="115" y="374"/>
                </a:cubicBezTo>
                <a:cubicBezTo>
                  <a:pt x="115" y="374"/>
                  <a:pt x="115" y="374"/>
                  <a:pt x="115" y="374"/>
                </a:cubicBezTo>
                <a:cubicBezTo>
                  <a:pt x="68" y="529"/>
                  <a:pt x="68" y="529"/>
                  <a:pt x="68" y="529"/>
                </a:cubicBezTo>
                <a:cubicBezTo>
                  <a:pt x="22" y="453"/>
                  <a:pt x="0" y="368"/>
                  <a:pt x="0" y="273"/>
                </a:cubicBezTo>
                <a:cubicBezTo>
                  <a:pt x="0" y="189"/>
                  <a:pt x="18" y="112"/>
                  <a:pt x="53" y="43"/>
                </a:cubicBezTo>
                <a:close/>
              </a:path>
            </a:pathLst>
          </a:custGeom>
          <a:solidFill>
            <a:schemeClr val="accent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cxnSp>
        <p:nvCxnSpPr>
          <p:cNvPr id="9" name="Straight Connector 8">
            <a:extLst>
              <a:ext uri="{FF2B5EF4-FFF2-40B4-BE49-F238E27FC236}">
                <a16:creationId xmlns:a16="http://schemas.microsoft.com/office/drawing/2014/main" id="{93EAC2EA-7AF7-470E-83DB-7FE3B1502CF4}"/>
              </a:ext>
            </a:extLst>
          </p:cNvPr>
          <p:cNvCxnSpPr/>
          <p:nvPr/>
        </p:nvCxnSpPr>
        <p:spPr>
          <a:xfrm flipH="1">
            <a:off x="3784770" y="3379756"/>
            <a:ext cx="630861" cy="0"/>
          </a:xfrm>
          <a:prstGeom prst="line">
            <a:avLst/>
          </a:prstGeom>
          <a:ln w="12700" cmpd="sng">
            <a:solidFill>
              <a:schemeClr val="accent1"/>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3F753DF-2ECA-4CD5-AFFA-F0BA6E2864A9}"/>
              </a:ext>
            </a:extLst>
          </p:cNvPr>
          <p:cNvCxnSpPr/>
          <p:nvPr/>
        </p:nvCxnSpPr>
        <p:spPr>
          <a:xfrm>
            <a:off x="7816058" y="3379756"/>
            <a:ext cx="623136" cy="0"/>
          </a:xfrm>
          <a:prstGeom prst="line">
            <a:avLst/>
          </a:prstGeom>
          <a:ln w="12700" cmpd="sng">
            <a:solidFill>
              <a:schemeClr val="accent4"/>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03FC4C-8A47-49AD-B0FB-E15E15C401D1}"/>
              </a:ext>
            </a:extLst>
          </p:cNvPr>
          <p:cNvCxnSpPr/>
          <p:nvPr/>
        </p:nvCxnSpPr>
        <p:spPr>
          <a:xfrm flipH="1">
            <a:off x="3784770" y="1968051"/>
            <a:ext cx="1463339"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91A2043-491E-4420-89F3-30E466BE14FB}"/>
              </a:ext>
            </a:extLst>
          </p:cNvPr>
          <p:cNvCxnSpPr/>
          <p:nvPr/>
        </p:nvCxnSpPr>
        <p:spPr>
          <a:xfrm flipH="1">
            <a:off x="3784771" y="4735315"/>
            <a:ext cx="1248713" cy="0"/>
          </a:xfrm>
          <a:prstGeom prst="line">
            <a:avLst/>
          </a:prstGeom>
          <a:ln w="12700" cmpd="sng">
            <a:solidFill>
              <a:schemeClr val="accent6"/>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6B9E685-71A5-4359-A539-A50065810CC1}"/>
              </a:ext>
            </a:extLst>
          </p:cNvPr>
          <p:cNvCxnSpPr/>
          <p:nvPr/>
        </p:nvCxnSpPr>
        <p:spPr>
          <a:xfrm>
            <a:off x="7014829" y="1968051"/>
            <a:ext cx="1424365" cy="0"/>
          </a:xfrm>
          <a:prstGeom prst="line">
            <a:avLst/>
          </a:prstGeom>
          <a:ln w="12700" cmpd="sng">
            <a:solidFill>
              <a:schemeClr val="accent3"/>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CBD1965-9D43-4A7E-B55D-8D4236120BD6}"/>
              </a:ext>
            </a:extLst>
          </p:cNvPr>
          <p:cNvCxnSpPr/>
          <p:nvPr/>
        </p:nvCxnSpPr>
        <p:spPr>
          <a:xfrm>
            <a:off x="7157266" y="4735315"/>
            <a:ext cx="1281929" cy="0"/>
          </a:xfrm>
          <a:prstGeom prst="line">
            <a:avLst/>
          </a:prstGeom>
          <a:ln w="12700" cmpd="sng">
            <a:solidFill>
              <a:schemeClr val="accent5"/>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CF83F00-A12F-4D66-A8D4-C4BA464CFA45}"/>
              </a:ext>
            </a:extLst>
          </p:cNvPr>
          <p:cNvSpPr txBox="1"/>
          <p:nvPr/>
        </p:nvSpPr>
        <p:spPr>
          <a:xfrm>
            <a:off x="5030173" y="3205845"/>
            <a:ext cx="2134480" cy="400110"/>
          </a:xfrm>
          <a:prstGeom prst="rect">
            <a:avLst/>
          </a:prstGeom>
          <a:noFill/>
        </p:spPr>
        <p:txBody>
          <a:bodyPr wrap="square" lIns="91440" tIns="45720" rIns="91440" bIns="45720" rtlCol="0">
            <a:spAutoFit/>
          </a:bodyPr>
          <a:lstStyle/>
          <a:p>
            <a:pPr algn="ctr"/>
            <a:r>
              <a:rPr lang="en-US" sz="2000">
                <a:solidFill>
                  <a:schemeClr val="tx1">
                    <a:lumMod val="50000"/>
                    <a:lumOff val="50000"/>
                  </a:schemeClr>
                </a:solidFill>
                <a:latin typeface="+mn-lt"/>
                <a:ea typeface="Open Sans" panose="020B0606030504020204" pitchFamily="34" charset="0"/>
                <a:cs typeface="Calibri" panose="020F0502020204030204" pitchFamily="34" charset="0"/>
              </a:rPr>
              <a:t>Product</a:t>
            </a:r>
          </a:p>
        </p:txBody>
      </p:sp>
      <p:sp>
        <p:nvSpPr>
          <p:cNvPr id="16" name="TextBox 15">
            <a:extLst>
              <a:ext uri="{FF2B5EF4-FFF2-40B4-BE49-F238E27FC236}">
                <a16:creationId xmlns:a16="http://schemas.microsoft.com/office/drawing/2014/main" id="{84930F5B-7405-4D7D-BFF2-ED9C889AB822}"/>
              </a:ext>
            </a:extLst>
          </p:cNvPr>
          <p:cNvSpPr txBox="1"/>
          <p:nvPr/>
        </p:nvSpPr>
        <p:spPr>
          <a:xfrm>
            <a:off x="5361761" y="2042189"/>
            <a:ext cx="495152" cy="400110"/>
          </a:xfrm>
          <a:prstGeom prst="rect">
            <a:avLst/>
          </a:prstGeom>
          <a:noFill/>
        </p:spPr>
        <p:txBody>
          <a:bodyPr wrap="square" lIns="91440" tIns="45720" rIns="91440" bIns="45720" rtlCol="0">
            <a:spAutoFit/>
          </a:bodyPr>
          <a:lstStyle/>
          <a:p>
            <a:pPr algn="ctr"/>
            <a:r>
              <a:rPr lang="en-US" sz="2000" dirty="0">
                <a:solidFill>
                  <a:schemeClr val="bg1"/>
                </a:solidFill>
                <a:latin typeface="+mn-lt"/>
                <a:ea typeface="FontAwesome"/>
                <a:cs typeface="FontAwesome"/>
                <a:sym typeface="FontAwesome"/>
              </a:rPr>
              <a:t></a:t>
            </a:r>
            <a:endParaRPr lang="en-US" sz="2000" b="1" dirty="0">
              <a:solidFill>
                <a:schemeClr val="bg1"/>
              </a:solidFill>
              <a:latin typeface="+mn-lt"/>
              <a:cs typeface="Lato Bold"/>
            </a:endParaRPr>
          </a:p>
        </p:txBody>
      </p:sp>
      <p:sp>
        <p:nvSpPr>
          <p:cNvPr id="17" name="TextBox 16">
            <a:extLst>
              <a:ext uri="{FF2B5EF4-FFF2-40B4-BE49-F238E27FC236}">
                <a16:creationId xmlns:a16="http://schemas.microsoft.com/office/drawing/2014/main" id="{699B1F1E-D011-4C6F-930E-AE5BC3DE710D}"/>
              </a:ext>
            </a:extLst>
          </p:cNvPr>
          <p:cNvSpPr txBox="1"/>
          <p:nvPr/>
        </p:nvSpPr>
        <p:spPr>
          <a:xfrm>
            <a:off x="6730554" y="2296187"/>
            <a:ext cx="495152" cy="400110"/>
          </a:xfrm>
          <a:prstGeom prst="rect">
            <a:avLst/>
          </a:prstGeom>
          <a:noFill/>
        </p:spPr>
        <p:txBody>
          <a:bodyPr wrap="square" lIns="91440" tIns="45720" rIns="91440" bIns="45720" rtlCol="0">
            <a:spAutoFit/>
          </a:bodyPr>
          <a:lstStyle/>
          <a:p>
            <a:pPr algn="ctr"/>
            <a:r>
              <a:rPr lang="en-US" sz="2000" dirty="0">
                <a:solidFill>
                  <a:schemeClr val="bg1"/>
                </a:solidFill>
                <a:latin typeface="+mn-lt"/>
                <a:ea typeface="FontAwesome"/>
                <a:cs typeface="FontAwesome"/>
                <a:sym typeface="FontAwesome"/>
              </a:rPr>
              <a:t></a:t>
            </a:r>
            <a:endParaRPr lang="en-US" sz="2000" b="1" dirty="0">
              <a:solidFill>
                <a:schemeClr val="bg1"/>
              </a:solidFill>
              <a:latin typeface="+mn-lt"/>
              <a:cs typeface="Lato Bold"/>
            </a:endParaRPr>
          </a:p>
        </p:txBody>
      </p:sp>
      <p:sp>
        <p:nvSpPr>
          <p:cNvPr id="18" name="TextBox 17">
            <a:extLst>
              <a:ext uri="{FF2B5EF4-FFF2-40B4-BE49-F238E27FC236}">
                <a16:creationId xmlns:a16="http://schemas.microsoft.com/office/drawing/2014/main" id="{AA7AE683-D071-4688-8DBE-21D1FCF30533}"/>
              </a:ext>
            </a:extLst>
          </p:cNvPr>
          <p:cNvSpPr txBox="1"/>
          <p:nvPr/>
        </p:nvSpPr>
        <p:spPr>
          <a:xfrm>
            <a:off x="7111566" y="3509746"/>
            <a:ext cx="495152" cy="400110"/>
          </a:xfrm>
          <a:prstGeom prst="rect">
            <a:avLst/>
          </a:prstGeom>
          <a:noFill/>
        </p:spPr>
        <p:txBody>
          <a:bodyPr wrap="square" lIns="91440" tIns="45720" rIns="91440" bIns="45720" rtlCol="0">
            <a:spAutoFit/>
          </a:bodyPr>
          <a:lstStyle/>
          <a:p>
            <a:pPr algn="ctr"/>
            <a:r>
              <a:rPr lang="en-US" sz="2000">
                <a:solidFill>
                  <a:schemeClr val="bg1"/>
                </a:solidFill>
                <a:latin typeface="+mn-lt"/>
                <a:ea typeface="FontAwesome"/>
                <a:cs typeface="FontAwesome"/>
                <a:sym typeface="FontAwesome"/>
              </a:rPr>
              <a:t></a:t>
            </a:r>
            <a:endParaRPr lang="en-US" sz="2000" b="1">
              <a:solidFill>
                <a:schemeClr val="bg1"/>
              </a:solidFill>
              <a:latin typeface="+mn-lt"/>
              <a:cs typeface="Lato Bold"/>
            </a:endParaRPr>
          </a:p>
        </p:txBody>
      </p:sp>
      <p:sp>
        <p:nvSpPr>
          <p:cNvPr id="19" name="TextBox 18">
            <a:extLst>
              <a:ext uri="{FF2B5EF4-FFF2-40B4-BE49-F238E27FC236}">
                <a16:creationId xmlns:a16="http://schemas.microsoft.com/office/drawing/2014/main" id="{2E6591A3-949B-4865-824F-46DC23A16B41}"/>
              </a:ext>
            </a:extLst>
          </p:cNvPr>
          <p:cNvSpPr txBox="1"/>
          <p:nvPr/>
        </p:nvSpPr>
        <p:spPr>
          <a:xfrm>
            <a:off x="6250805" y="4455187"/>
            <a:ext cx="495152" cy="400110"/>
          </a:xfrm>
          <a:prstGeom prst="rect">
            <a:avLst/>
          </a:prstGeom>
          <a:noFill/>
        </p:spPr>
        <p:txBody>
          <a:bodyPr wrap="square" lIns="91440" tIns="45720" rIns="91440" bIns="45720" rtlCol="0">
            <a:spAutoFit/>
          </a:bodyPr>
          <a:lstStyle/>
          <a:p>
            <a:pPr algn="ctr"/>
            <a:r>
              <a:rPr lang="en-US" sz="2000">
                <a:solidFill>
                  <a:schemeClr val="bg1"/>
                </a:solidFill>
                <a:latin typeface="+mn-lt"/>
                <a:ea typeface="FontAwesome"/>
                <a:cs typeface="FontAwesome"/>
                <a:sym typeface="FontAwesome"/>
              </a:rPr>
              <a:t></a:t>
            </a:r>
            <a:endParaRPr lang="en-US" sz="2000" b="1">
              <a:solidFill>
                <a:schemeClr val="bg1"/>
              </a:solidFill>
              <a:latin typeface="+mn-lt"/>
              <a:cs typeface="Lato Bold"/>
            </a:endParaRPr>
          </a:p>
        </p:txBody>
      </p:sp>
      <p:sp>
        <p:nvSpPr>
          <p:cNvPr id="20" name="TextBox 19">
            <a:extLst>
              <a:ext uri="{FF2B5EF4-FFF2-40B4-BE49-F238E27FC236}">
                <a16:creationId xmlns:a16="http://schemas.microsoft.com/office/drawing/2014/main" id="{38156D52-87B2-42DE-AFAD-41E8DE56D989}"/>
              </a:ext>
            </a:extLst>
          </p:cNvPr>
          <p:cNvSpPr txBox="1"/>
          <p:nvPr/>
        </p:nvSpPr>
        <p:spPr>
          <a:xfrm>
            <a:off x="5051315" y="4201187"/>
            <a:ext cx="495152" cy="400110"/>
          </a:xfrm>
          <a:prstGeom prst="rect">
            <a:avLst/>
          </a:prstGeom>
          <a:noFill/>
        </p:spPr>
        <p:txBody>
          <a:bodyPr wrap="square" lIns="91440" tIns="45720" rIns="91440" bIns="45720" rtlCol="0">
            <a:spAutoFit/>
          </a:bodyPr>
          <a:lstStyle/>
          <a:p>
            <a:pPr algn="ctr"/>
            <a:r>
              <a:rPr lang="en-US" sz="2000">
                <a:solidFill>
                  <a:schemeClr val="bg1"/>
                </a:solidFill>
                <a:latin typeface="+mn-lt"/>
                <a:ea typeface="FontAwesome"/>
                <a:cs typeface="FontAwesome"/>
                <a:sym typeface="FontAwesome"/>
              </a:rPr>
              <a:t></a:t>
            </a:r>
            <a:endParaRPr lang="en-US" sz="2000" b="1">
              <a:solidFill>
                <a:schemeClr val="bg1"/>
              </a:solidFill>
              <a:latin typeface="+mn-lt"/>
              <a:cs typeface="Lato Bold"/>
            </a:endParaRPr>
          </a:p>
        </p:txBody>
      </p:sp>
      <p:sp>
        <p:nvSpPr>
          <p:cNvPr id="21" name="TextBox 20">
            <a:extLst>
              <a:ext uri="{FF2B5EF4-FFF2-40B4-BE49-F238E27FC236}">
                <a16:creationId xmlns:a16="http://schemas.microsoft.com/office/drawing/2014/main" id="{43390858-7D0F-44EB-AD79-3EB6C608FBD8}"/>
              </a:ext>
            </a:extLst>
          </p:cNvPr>
          <p:cNvSpPr txBox="1"/>
          <p:nvPr userDrawn="1"/>
        </p:nvSpPr>
        <p:spPr>
          <a:xfrm>
            <a:off x="4585677" y="3058190"/>
            <a:ext cx="495152" cy="400110"/>
          </a:xfrm>
          <a:prstGeom prst="rect">
            <a:avLst/>
          </a:prstGeom>
          <a:noFill/>
        </p:spPr>
        <p:txBody>
          <a:bodyPr wrap="square" lIns="91440" tIns="45720" rIns="91440" bIns="45720" rtlCol="0">
            <a:spAutoFit/>
          </a:bodyPr>
          <a:lstStyle/>
          <a:p>
            <a:pPr algn="ctr"/>
            <a:r>
              <a:rPr lang="en-US" sz="2000" dirty="0">
                <a:solidFill>
                  <a:schemeClr val="bg1"/>
                </a:solidFill>
                <a:latin typeface="+mn-lt"/>
                <a:ea typeface="FontAwesome"/>
                <a:cs typeface="FontAwesome"/>
                <a:sym typeface="FontAwesome"/>
              </a:rPr>
              <a:t></a:t>
            </a:r>
            <a:endParaRPr lang="en-US" sz="2000" b="1" dirty="0">
              <a:solidFill>
                <a:schemeClr val="bg1"/>
              </a:solidFill>
              <a:latin typeface="+mn-lt"/>
              <a:cs typeface="Lato Bold"/>
            </a:endParaRPr>
          </a:p>
        </p:txBody>
      </p:sp>
      <p:sp>
        <p:nvSpPr>
          <p:cNvPr id="23" name="Content Placeholder 6">
            <a:extLst>
              <a:ext uri="{FF2B5EF4-FFF2-40B4-BE49-F238E27FC236}">
                <a16:creationId xmlns:a16="http://schemas.microsoft.com/office/drawing/2014/main" id="{7E6FCF8A-2D49-4AD1-A447-07A62C755513}"/>
              </a:ext>
            </a:extLst>
          </p:cNvPr>
          <p:cNvSpPr>
            <a:spLocks noGrp="1"/>
          </p:cNvSpPr>
          <p:nvPr>
            <p:ph sz="quarter" idx="26" hasCustomPrompt="1"/>
          </p:nvPr>
        </p:nvSpPr>
        <p:spPr>
          <a:xfrm>
            <a:off x="753162" y="1841662"/>
            <a:ext cx="2788215" cy="293321"/>
          </a:xfrm>
          <a:prstGeom prst="rect">
            <a:avLst/>
          </a:prstGeom>
        </p:spPr>
        <p:txBody>
          <a:bodyPr/>
          <a:lstStyle>
            <a:lvl1pPr marL="0" marR="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a:solidFill>
                  <a:schemeClr val="tx1"/>
                </a:solidFill>
                <a:latin typeface="Cascadia Code" panose="020B0609020000020004" pitchFamily="49" charset="0"/>
                <a:ea typeface="Cascadia Code" panose="020B0609020000020004" pitchFamily="49" charset="0"/>
                <a:cs typeface="Cascadia Code" panose="020B0609020000020004" pitchFamily="49" charset="0"/>
              </a:defRPr>
            </a:lvl1pPr>
          </a:lstStyle>
          <a:p>
            <a:pPr marL="0" marR="0" lvl="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latin typeface="Calibri" panose="020F0502020204030204" pitchFamily="34" charset="0"/>
                <a:cs typeface="Calibri" panose="020F0502020204030204" pitchFamily="34" charset="0"/>
              </a:rPr>
              <a:t>Strength - 16pt</a:t>
            </a:r>
          </a:p>
        </p:txBody>
      </p:sp>
      <p:sp>
        <p:nvSpPr>
          <p:cNvPr id="25" name="Content Placeholder 6">
            <a:extLst>
              <a:ext uri="{FF2B5EF4-FFF2-40B4-BE49-F238E27FC236}">
                <a16:creationId xmlns:a16="http://schemas.microsoft.com/office/drawing/2014/main" id="{1D183172-46CE-42E9-A4EF-AB99AEEA847B}"/>
              </a:ext>
            </a:extLst>
          </p:cNvPr>
          <p:cNvSpPr>
            <a:spLocks noGrp="1"/>
          </p:cNvSpPr>
          <p:nvPr>
            <p:ph sz="quarter" idx="28" hasCustomPrompt="1"/>
          </p:nvPr>
        </p:nvSpPr>
        <p:spPr>
          <a:xfrm>
            <a:off x="753162" y="3253603"/>
            <a:ext cx="2788215" cy="293321"/>
          </a:xfrm>
          <a:prstGeom prst="rect">
            <a:avLst/>
          </a:prstGeom>
        </p:spPr>
        <p:txBody>
          <a:bodyPr/>
          <a:lstStyle>
            <a:lvl1pPr marL="0" marR="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a:solidFill>
                  <a:schemeClr val="accent1"/>
                </a:solidFill>
                <a:latin typeface="+mj-lt"/>
                <a:ea typeface="+mn-ea"/>
                <a:cs typeface="Lato Black"/>
              </a:defRPr>
            </a:lvl1pPr>
          </a:lstStyle>
          <a:p>
            <a:pPr marL="0" marR="0" lvl="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Strength - 16pt</a:t>
            </a:r>
          </a:p>
        </p:txBody>
      </p:sp>
      <p:sp>
        <p:nvSpPr>
          <p:cNvPr id="27" name="Content Placeholder 6">
            <a:extLst>
              <a:ext uri="{FF2B5EF4-FFF2-40B4-BE49-F238E27FC236}">
                <a16:creationId xmlns:a16="http://schemas.microsoft.com/office/drawing/2014/main" id="{7AC16CE8-873E-41DD-95D9-2F48D3753F26}"/>
              </a:ext>
            </a:extLst>
          </p:cNvPr>
          <p:cNvSpPr>
            <a:spLocks noGrp="1"/>
          </p:cNvSpPr>
          <p:nvPr>
            <p:ph sz="quarter" idx="30" hasCustomPrompt="1"/>
          </p:nvPr>
        </p:nvSpPr>
        <p:spPr>
          <a:xfrm>
            <a:off x="753162" y="4598309"/>
            <a:ext cx="2788215" cy="293321"/>
          </a:xfrm>
          <a:prstGeom prst="rect">
            <a:avLst/>
          </a:prstGeom>
        </p:spPr>
        <p:txBody>
          <a:bodyPr/>
          <a:lstStyle>
            <a:lvl1pPr marL="0" marR="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a:solidFill>
                  <a:schemeClr val="accent6"/>
                </a:solidFill>
                <a:latin typeface="+mj-lt"/>
                <a:ea typeface="+mn-ea"/>
                <a:cs typeface="Lato Black"/>
              </a:defRPr>
            </a:lvl1pPr>
          </a:lstStyle>
          <a:p>
            <a:pPr marL="0" marR="0" lvl="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Strength - 16pt</a:t>
            </a:r>
          </a:p>
        </p:txBody>
      </p:sp>
      <p:sp>
        <p:nvSpPr>
          <p:cNvPr id="29" name="Content Placeholder 6">
            <a:extLst>
              <a:ext uri="{FF2B5EF4-FFF2-40B4-BE49-F238E27FC236}">
                <a16:creationId xmlns:a16="http://schemas.microsoft.com/office/drawing/2014/main" id="{B60E90AA-AA03-4A30-8B03-24F4122CC755}"/>
              </a:ext>
            </a:extLst>
          </p:cNvPr>
          <p:cNvSpPr>
            <a:spLocks noGrp="1"/>
          </p:cNvSpPr>
          <p:nvPr>
            <p:ph sz="quarter" idx="32" hasCustomPrompt="1"/>
          </p:nvPr>
        </p:nvSpPr>
        <p:spPr>
          <a:xfrm>
            <a:off x="8770344" y="1841662"/>
            <a:ext cx="2788215" cy="293321"/>
          </a:xfrm>
          <a:prstGeom prst="rect">
            <a:avLst/>
          </a:prstGeom>
        </p:spPr>
        <p:txBody>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smtClean="0">
                <a:solidFill>
                  <a:schemeClr val="accent3"/>
                </a:solidFill>
                <a:latin typeface="+mj-lt"/>
                <a:ea typeface="+mn-ea"/>
                <a:cs typeface="Lato Black"/>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Weakness - 16pt</a:t>
            </a:r>
          </a:p>
        </p:txBody>
      </p:sp>
      <p:sp>
        <p:nvSpPr>
          <p:cNvPr id="31" name="Content Placeholder 6">
            <a:extLst>
              <a:ext uri="{FF2B5EF4-FFF2-40B4-BE49-F238E27FC236}">
                <a16:creationId xmlns:a16="http://schemas.microsoft.com/office/drawing/2014/main" id="{06FF78ED-54E4-42B2-B40B-AFAF5A1F55A0}"/>
              </a:ext>
            </a:extLst>
          </p:cNvPr>
          <p:cNvSpPr>
            <a:spLocks noGrp="1"/>
          </p:cNvSpPr>
          <p:nvPr>
            <p:ph sz="quarter" idx="34" hasCustomPrompt="1"/>
          </p:nvPr>
        </p:nvSpPr>
        <p:spPr>
          <a:xfrm>
            <a:off x="8770344" y="3213262"/>
            <a:ext cx="2788215" cy="293321"/>
          </a:xfrm>
          <a:prstGeom prst="rect">
            <a:avLst/>
          </a:prstGeom>
        </p:spPr>
        <p:txBody>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smtClean="0">
                <a:solidFill>
                  <a:schemeClr val="accent4"/>
                </a:solidFill>
                <a:latin typeface="+mj-lt"/>
                <a:ea typeface="+mn-ea"/>
                <a:cs typeface="Calibri" panose="020F0502020204030204" pitchFamily="34" charset="0"/>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Weakness - 16pt</a:t>
            </a:r>
            <a:endParaRPr lang="en-US" sz="1600" b="1">
              <a:solidFill>
                <a:schemeClr val="accent2"/>
              </a:solidFill>
              <a:latin typeface="Lato Black"/>
              <a:cs typeface="Lato Black"/>
            </a:endParaRPr>
          </a:p>
        </p:txBody>
      </p:sp>
      <p:sp>
        <p:nvSpPr>
          <p:cNvPr id="33" name="Content Placeholder 6">
            <a:extLst>
              <a:ext uri="{FF2B5EF4-FFF2-40B4-BE49-F238E27FC236}">
                <a16:creationId xmlns:a16="http://schemas.microsoft.com/office/drawing/2014/main" id="{5C31225C-7F7F-4638-A472-003F756D9B33}"/>
              </a:ext>
            </a:extLst>
          </p:cNvPr>
          <p:cNvSpPr>
            <a:spLocks noGrp="1"/>
          </p:cNvSpPr>
          <p:nvPr>
            <p:ph sz="quarter" idx="36" hasCustomPrompt="1"/>
          </p:nvPr>
        </p:nvSpPr>
        <p:spPr>
          <a:xfrm>
            <a:off x="8770344" y="4584862"/>
            <a:ext cx="2788215" cy="293321"/>
          </a:xfrm>
          <a:prstGeom prst="rect">
            <a:avLst/>
          </a:prstGeom>
        </p:spPr>
        <p:txBody>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smtClean="0">
                <a:solidFill>
                  <a:schemeClr val="accent5"/>
                </a:solidFill>
                <a:latin typeface="+mj-lt"/>
                <a:ea typeface="+mn-ea"/>
                <a:cs typeface="Lato Black"/>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Weakness - 16pt</a:t>
            </a:r>
          </a:p>
        </p:txBody>
      </p:sp>
      <p:sp>
        <p:nvSpPr>
          <p:cNvPr id="37" name="Text Placeholder 36">
            <a:extLst>
              <a:ext uri="{FF2B5EF4-FFF2-40B4-BE49-F238E27FC236}">
                <a16:creationId xmlns:a16="http://schemas.microsoft.com/office/drawing/2014/main" id="{3CBCF6C9-EABB-420F-A4C0-C54290DE7620}"/>
              </a:ext>
            </a:extLst>
          </p:cNvPr>
          <p:cNvSpPr>
            <a:spLocks noGrp="1"/>
          </p:cNvSpPr>
          <p:nvPr>
            <p:ph type="body" sz="quarter" idx="37" hasCustomPrompt="1"/>
          </p:nvPr>
        </p:nvSpPr>
        <p:spPr>
          <a:xfrm>
            <a:off x="752475" y="2160588"/>
            <a:ext cx="2789238" cy="709612"/>
          </a:xfrm>
          <a:prstGeom prst="rect">
            <a:avLst/>
          </a:prstGeom>
        </p:spPr>
        <p:txBody>
          <a:bodyPr/>
          <a:lstStyle>
            <a:lvl1pPr marL="0" indent="0" algn="r">
              <a:buNone/>
              <a:defRPr>
                <a:latin typeface="+mj-lt"/>
              </a:defRPr>
            </a:lvl1pPr>
          </a:lstStyle>
          <a:p>
            <a:pPr lvl="0"/>
            <a:r>
              <a:rPr lang="en-US" dirty="0"/>
              <a:t>Text</a:t>
            </a:r>
          </a:p>
        </p:txBody>
      </p:sp>
      <p:sp>
        <p:nvSpPr>
          <p:cNvPr id="38" name="Text Placeholder 36">
            <a:extLst>
              <a:ext uri="{FF2B5EF4-FFF2-40B4-BE49-F238E27FC236}">
                <a16:creationId xmlns:a16="http://schemas.microsoft.com/office/drawing/2014/main" id="{A5755EE3-98A1-4738-BFFC-2EC23C39C93C}"/>
              </a:ext>
            </a:extLst>
          </p:cNvPr>
          <p:cNvSpPr>
            <a:spLocks noGrp="1"/>
          </p:cNvSpPr>
          <p:nvPr>
            <p:ph type="body" sz="quarter" idx="38" hasCustomPrompt="1"/>
          </p:nvPr>
        </p:nvSpPr>
        <p:spPr>
          <a:xfrm>
            <a:off x="752475" y="3557558"/>
            <a:ext cx="2789238" cy="709612"/>
          </a:xfrm>
          <a:prstGeom prst="rect">
            <a:avLst/>
          </a:prstGeom>
        </p:spPr>
        <p:txBody>
          <a:bodyPr/>
          <a:lstStyle>
            <a:lvl1pPr marL="0" indent="0" algn="r">
              <a:buNone/>
              <a:defRPr>
                <a:latin typeface="+mj-lt"/>
              </a:defRPr>
            </a:lvl1pPr>
          </a:lstStyle>
          <a:p>
            <a:pPr lvl="0"/>
            <a:r>
              <a:rPr lang="en-US"/>
              <a:t>Text</a:t>
            </a:r>
          </a:p>
        </p:txBody>
      </p:sp>
      <p:sp>
        <p:nvSpPr>
          <p:cNvPr id="39" name="Text Placeholder 36">
            <a:extLst>
              <a:ext uri="{FF2B5EF4-FFF2-40B4-BE49-F238E27FC236}">
                <a16:creationId xmlns:a16="http://schemas.microsoft.com/office/drawing/2014/main" id="{246FA28F-9DFE-4191-B03E-74B64F05EC5C}"/>
              </a:ext>
            </a:extLst>
          </p:cNvPr>
          <p:cNvSpPr>
            <a:spLocks noGrp="1"/>
          </p:cNvSpPr>
          <p:nvPr>
            <p:ph type="body" sz="quarter" idx="39" hasCustomPrompt="1"/>
          </p:nvPr>
        </p:nvSpPr>
        <p:spPr>
          <a:xfrm>
            <a:off x="752475" y="4891630"/>
            <a:ext cx="2789238" cy="709612"/>
          </a:xfrm>
          <a:prstGeom prst="rect">
            <a:avLst/>
          </a:prstGeom>
        </p:spPr>
        <p:txBody>
          <a:bodyPr/>
          <a:lstStyle>
            <a:lvl1pPr marL="0" indent="0" algn="r">
              <a:buNone/>
              <a:defRPr>
                <a:latin typeface="+mj-lt"/>
              </a:defRPr>
            </a:lvl1pPr>
          </a:lstStyle>
          <a:p>
            <a:pPr lvl="0"/>
            <a:r>
              <a:rPr lang="en-US"/>
              <a:t>Text</a:t>
            </a:r>
          </a:p>
        </p:txBody>
      </p:sp>
      <p:sp>
        <p:nvSpPr>
          <p:cNvPr id="40" name="Text Placeholder 36">
            <a:extLst>
              <a:ext uri="{FF2B5EF4-FFF2-40B4-BE49-F238E27FC236}">
                <a16:creationId xmlns:a16="http://schemas.microsoft.com/office/drawing/2014/main" id="{7B000FB1-B380-473A-9DA9-CB0A91E702F0}"/>
              </a:ext>
            </a:extLst>
          </p:cNvPr>
          <p:cNvSpPr>
            <a:spLocks noGrp="1"/>
          </p:cNvSpPr>
          <p:nvPr>
            <p:ph type="body" sz="quarter" idx="40" hasCustomPrompt="1"/>
          </p:nvPr>
        </p:nvSpPr>
        <p:spPr>
          <a:xfrm>
            <a:off x="8769321" y="2160588"/>
            <a:ext cx="2789238" cy="709612"/>
          </a:xfrm>
          <a:prstGeom prst="rect">
            <a:avLst/>
          </a:prstGeom>
        </p:spPr>
        <p:txBody>
          <a:bodyPr/>
          <a:lstStyle>
            <a:lvl1pPr marL="0" indent="0">
              <a:buNone/>
              <a:defRPr>
                <a:latin typeface="+mj-lt"/>
              </a:defRPr>
            </a:lvl1pPr>
          </a:lstStyle>
          <a:p>
            <a:pPr lvl="0"/>
            <a:r>
              <a:rPr lang="en-US"/>
              <a:t>Text</a:t>
            </a:r>
          </a:p>
        </p:txBody>
      </p:sp>
      <p:sp>
        <p:nvSpPr>
          <p:cNvPr id="41" name="Text Placeholder 36">
            <a:extLst>
              <a:ext uri="{FF2B5EF4-FFF2-40B4-BE49-F238E27FC236}">
                <a16:creationId xmlns:a16="http://schemas.microsoft.com/office/drawing/2014/main" id="{2FA07498-C114-48F8-BDFC-3D42F294B844}"/>
              </a:ext>
            </a:extLst>
          </p:cNvPr>
          <p:cNvSpPr>
            <a:spLocks noGrp="1"/>
          </p:cNvSpPr>
          <p:nvPr>
            <p:ph type="body" sz="quarter" idx="41" hasCustomPrompt="1"/>
          </p:nvPr>
        </p:nvSpPr>
        <p:spPr>
          <a:xfrm>
            <a:off x="8769321" y="3557558"/>
            <a:ext cx="2789238" cy="709612"/>
          </a:xfrm>
          <a:prstGeom prst="rect">
            <a:avLst/>
          </a:prstGeom>
        </p:spPr>
        <p:txBody>
          <a:bodyPr/>
          <a:lstStyle>
            <a:lvl1pPr marL="0" indent="0">
              <a:buNone/>
              <a:defRPr>
                <a:latin typeface="+mj-lt"/>
              </a:defRPr>
            </a:lvl1pPr>
          </a:lstStyle>
          <a:p>
            <a:pPr lvl="0"/>
            <a:r>
              <a:rPr lang="en-US"/>
              <a:t>Text</a:t>
            </a:r>
          </a:p>
        </p:txBody>
      </p:sp>
      <p:sp>
        <p:nvSpPr>
          <p:cNvPr id="42" name="Text Placeholder 36">
            <a:extLst>
              <a:ext uri="{FF2B5EF4-FFF2-40B4-BE49-F238E27FC236}">
                <a16:creationId xmlns:a16="http://schemas.microsoft.com/office/drawing/2014/main" id="{2590621E-520D-42F1-A4C1-37399D5D5C49}"/>
              </a:ext>
            </a:extLst>
          </p:cNvPr>
          <p:cNvSpPr>
            <a:spLocks noGrp="1"/>
          </p:cNvSpPr>
          <p:nvPr>
            <p:ph type="body" sz="quarter" idx="42" hasCustomPrompt="1"/>
          </p:nvPr>
        </p:nvSpPr>
        <p:spPr>
          <a:xfrm>
            <a:off x="8769321" y="4891630"/>
            <a:ext cx="2789238" cy="709612"/>
          </a:xfrm>
          <a:prstGeom prst="rect">
            <a:avLst/>
          </a:prstGeom>
        </p:spPr>
        <p:txBody>
          <a:bodyPr/>
          <a:lstStyle>
            <a:lvl1pPr marL="0" indent="0">
              <a:buNone/>
              <a:defRPr>
                <a:latin typeface="+mj-lt"/>
              </a:defRPr>
            </a:lvl1pPr>
          </a:lstStyle>
          <a:p>
            <a:pPr lvl="0"/>
            <a:r>
              <a:rPr lang="en-US"/>
              <a:t>Text</a:t>
            </a:r>
          </a:p>
        </p:txBody>
      </p:sp>
    </p:spTree>
    <p:extLst>
      <p:ext uri="{BB962C8B-B14F-4D97-AF65-F5344CB8AC3E}">
        <p14:creationId xmlns:p14="http://schemas.microsoft.com/office/powerpoint/2010/main" val="381983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22" presetClass="entr" presetSubtype="2" fill="hold" nodeType="withEffect">
                                  <p:stCondLst>
                                    <p:cond delay="150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250"/>
                                        <p:tgtEl>
                                          <p:spTgt spid="9"/>
                                        </p:tgtEl>
                                      </p:cBhvr>
                                    </p:animEffect>
                                  </p:childTnLst>
                                </p:cTn>
                              </p:par>
                              <p:par>
                                <p:cTn id="26" presetID="22" presetClass="entr" presetSubtype="2" fill="hold" nodeType="withEffect">
                                  <p:stCondLst>
                                    <p:cond delay="150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250"/>
                                        <p:tgtEl>
                                          <p:spTgt spid="11"/>
                                        </p:tgtEl>
                                      </p:cBhvr>
                                    </p:animEffect>
                                  </p:childTnLst>
                                </p:cTn>
                              </p:par>
                              <p:par>
                                <p:cTn id="29" presetID="22" presetClass="entr" presetSubtype="8" fill="hold" nodeType="withEffect">
                                  <p:stCondLst>
                                    <p:cond delay="150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250"/>
                                        <p:tgtEl>
                                          <p:spTgt spid="13"/>
                                        </p:tgtEl>
                                      </p:cBhvr>
                                    </p:animEffect>
                                  </p:childTnLst>
                                </p:cTn>
                              </p:par>
                              <p:par>
                                <p:cTn id="32" presetID="22" presetClass="entr" presetSubtype="8" fill="hold" nodeType="withEffect">
                                  <p:stCondLst>
                                    <p:cond delay="15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250"/>
                                        <p:tgtEl>
                                          <p:spTgt spid="10"/>
                                        </p:tgtEl>
                                      </p:cBhvr>
                                    </p:animEffect>
                                  </p:childTnLst>
                                </p:cTn>
                              </p:par>
                              <p:par>
                                <p:cTn id="35" presetID="22" presetClass="entr" presetSubtype="8" fill="hold" nodeType="withEffect">
                                  <p:stCondLst>
                                    <p:cond delay="150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250"/>
                                        <p:tgtEl>
                                          <p:spTgt spid="14"/>
                                        </p:tgtEl>
                                      </p:cBhvr>
                                    </p:animEffect>
                                  </p:childTnLst>
                                </p:cTn>
                              </p:par>
                              <p:par>
                                <p:cTn id="38" presetID="22" presetClass="entr" presetSubtype="2" fill="hold" nodeType="withEffect">
                                  <p:stCondLst>
                                    <p:cond delay="1500"/>
                                  </p:stCondLst>
                                  <p:childTnLst>
                                    <p:set>
                                      <p:cBhvr>
                                        <p:cTn id="39" dur="1" fill="hold">
                                          <p:stCondLst>
                                            <p:cond delay="0"/>
                                          </p:stCondLst>
                                        </p:cTn>
                                        <p:tgtEl>
                                          <p:spTgt spid="12"/>
                                        </p:tgtEl>
                                        <p:attrNameLst>
                                          <p:attrName>style.visibility</p:attrName>
                                        </p:attrNameLst>
                                      </p:cBhvr>
                                      <p:to>
                                        <p:strVal val="visible"/>
                                      </p:to>
                                    </p:set>
                                    <p:animEffect transition="in" filter="wipe(right)">
                                      <p:cBhvr>
                                        <p:cTn id="40" dur="250"/>
                                        <p:tgtEl>
                                          <p:spTgt spid="12"/>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70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70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70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70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70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70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p:bldP spid="16" grpId="0"/>
      <p:bldP spid="17" grpId="0"/>
      <p:bldP spid="18" grpId="0"/>
      <p:bldP spid="19" grpId="0"/>
      <p:bldP spid="20" grpId="0"/>
      <p:bldP spid="21" grpId="0"/>
    </p:bld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Steps_Stages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BCC50-8EE5-4043-9675-AA14B812EBDE}"/>
              </a:ext>
            </a:extLst>
          </p:cNvPr>
          <p:cNvSpPr>
            <a:spLocks noGrp="1"/>
          </p:cNvSpPr>
          <p:nvPr>
            <p:ph type="title"/>
          </p:nvPr>
        </p:nvSpPr>
        <p:spPr/>
        <p:txBody>
          <a:bodyPr/>
          <a:lstStyle/>
          <a:p>
            <a:r>
              <a:rPr lang="en-US"/>
              <a:t>Click to edit Master title style</a:t>
            </a:r>
          </a:p>
        </p:txBody>
      </p:sp>
      <p:cxnSp>
        <p:nvCxnSpPr>
          <p:cNvPr id="3" name="Straight Arrow Connector 2">
            <a:extLst>
              <a:ext uri="{FF2B5EF4-FFF2-40B4-BE49-F238E27FC236}">
                <a16:creationId xmlns:a16="http://schemas.microsoft.com/office/drawing/2014/main" id="{0D0B789A-2DF6-4E94-B623-CEB1081E21D5}"/>
              </a:ext>
            </a:extLst>
          </p:cNvPr>
          <p:cNvCxnSpPr>
            <a:cxnSpLocks/>
          </p:cNvCxnSpPr>
          <p:nvPr/>
        </p:nvCxnSpPr>
        <p:spPr>
          <a:xfrm>
            <a:off x="578734" y="3571831"/>
            <a:ext cx="11076972" cy="0"/>
          </a:xfrm>
          <a:prstGeom prst="straightConnector1">
            <a:avLst/>
          </a:prstGeom>
          <a:ln w="762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597D640A-F67E-40D9-86EA-CC8A7CE478AD}"/>
              </a:ext>
            </a:extLst>
          </p:cNvPr>
          <p:cNvSpPr/>
          <p:nvPr/>
        </p:nvSpPr>
        <p:spPr>
          <a:xfrm>
            <a:off x="645179"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46A433B-BF3F-4DCF-B5C9-5826CAE461F6}"/>
              </a:ext>
            </a:extLst>
          </p:cNvPr>
          <p:cNvSpPr/>
          <p:nvPr/>
        </p:nvSpPr>
        <p:spPr>
          <a:xfrm>
            <a:off x="661941" y="3480243"/>
            <a:ext cx="167788" cy="167788"/>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E240EB9F-8453-4748-8257-178076816889}"/>
              </a:ext>
            </a:extLst>
          </p:cNvPr>
          <p:cNvCxnSpPr>
            <a:cxnSpLocks/>
            <a:stCxn id="5" idx="4"/>
            <a:endCxn id="8" idx="0"/>
          </p:cNvCxnSpPr>
          <p:nvPr/>
        </p:nvCxnSpPr>
        <p:spPr>
          <a:xfrm>
            <a:off x="745835"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59B40F8-1294-4C39-B322-AC685C790A93}"/>
              </a:ext>
            </a:extLst>
          </p:cNvPr>
          <p:cNvGrpSpPr/>
          <p:nvPr/>
        </p:nvGrpSpPr>
        <p:grpSpPr>
          <a:xfrm>
            <a:off x="84883" y="4431441"/>
            <a:ext cx="1321904" cy="1321904"/>
            <a:chOff x="1023247" y="4011183"/>
            <a:chExt cx="1321904" cy="1321904"/>
          </a:xfrm>
        </p:grpSpPr>
        <p:sp>
          <p:nvSpPr>
            <p:cNvPr id="8" name="Oval 7">
              <a:extLst>
                <a:ext uri="{FF2B5EF4-FFF2-40B4-BE49-F238E27FC236}">
                  <a16:creationId xmlns:a16="http://schemas.microsoft.com/office/drawing/2014/main" id="{243FE6BB-06CB-46CC-B835-6E8EFC138B45}"/>
                </a:ext>
              </a:extLst>
            </p:cNvPr>
            <p:cNvSpPr/>
            <p:nvPr/>
          </p:nvSpPr>
          <p:spPr>
            <a:xfrm>
              <a:off x="1023247" y="4011183"/>
              <a:ext cx="1321904" cy="1321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31A2944-7FCC-4CC9-B6CC-CEEEAD885460}"/>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 name="Straight Connector 9">
            <a:extLst>
              <a:ext uri="{FF2B5EF4-FFF2-40B4-BE49-F238E27FC236}">
                <a16:creationId xmlns:a16="http://schemas.microsoft.com/office/drawing/2014/main" id="{D01B59BA-EB37-43C2-8069-D8243943BC6F}"/>
              </a:ext>
            </a:extLst>
          </p:cNvPr>
          <p:cNvCxnSpPr>
            <a:cxnSpLocks/>
          </p:cNvCxnSpPr>
          <p:nvPr/>
        </p:nvCxnSpPr>
        <p:spPr>
          <a:xfrm>
            <a:off x="745835"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859E20B-D32D-4E3D-B2C0-29BBFE3E16B7}"/>
              </a:ext>
            </a:extLst>
          </p:cNvPr>
          <p:cNvSpPr/>
          <p:nvPr/>
        </p:nvSpPr>
        <p:spPr>
          <a:xfrm>
            <a:off x="2719823"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7EF1B8B-A28C-4BC1-AB01-BF740CDD4924}"/>
              </a:ext>
            </a:extLst>
          </p:cNvPr>
          <p:cNvSpPr/>
          <p:nvPr/>
        </p:nvSpPr>
        <p:spPr>
          <a:xfrm>
            <a:off x="2736585" y="3480243"/>
            <a:ext cx="167788" cy="167788"/>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0729E308-1871-4BDD-8FAC-5D5AEBE591FE}"/>
              </a:ext>
            </a:extLst>
          </p:cNvPr>
          <p:cNvCxnSpPr>
            <a:cxnSpLocks/>
            <a:stCxn id="12" idx="4"/>
          </p:cNvCxnSpPr>
          <p:nvPr/>
        </p:nvCxnSpPr>
        <p:spPr>
          <a:xfrm>
            <a:off x="2820479"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9698CD-98E5-4AA6-BDC7-DBFD70524C80}"/>
              </a:ext>
            </a:extLst>
          </p:cNvPr>
          <p:cNvCxnSpPr>
            <a:cxnSpLocks/>
          </p:cNvCxnSpPr>
          <p:nvPr/>
        </p:nvCxnSpPr>
        <p:spPr>
          <a:xfrm>
            <a:off x="2820479"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68EF17A-4704-4111-951F-8A1157A43301}"/>
              </a:ext>
            </a:extLst>
          </p:cNvPr>
          <p:cNvGrpSpPr/>
          <p:nvPr/>
        </p:nvGrpSpPr>
        <p:grpSpPr>
          <a:xfrm>
            <a:off x="2159527" y="1403933"/>
            <a:ext cx="1321904" cy="1321904"/>
            <a:chOff x="1023247" y="4011183"/>
            <a:chExt cx="1321904" cy="1321904"/>
          </a:xfrm>
        </p:grpSpPr>
        <p:sp>
          <p:nvSpPr>
            <p:cNvPr id="16" name="Oval 15">
              <a:extLst>
                <a:ext uri="{FF2B5EF4-FFF2-40B4-BE49-F238E27FC236}">
                  <a16:creationId xmlns:a16="http://schemas.microsoft.com/office/drawing/2014/main" id="{47710F82-3C93-434C-B27B-528C8C3CEEEB}"/>
                </a:ext>
              </a:extLst>
            </p:cNvPr>
            <p:cNvSpPr/>
            <p:nvPr/>
          </p:nvSpPr>
          <p:spPr>
            <a:xfrm>
              <a:off x="1023247" y="4011183"/>
              <a:ext cx="1321904" cy="13219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BE4B643-89F4-4B95-946A-F76A95B93B6C}"/>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DFB030E4-1552-43B4-AEC8-3B912C03957B}"/>
              </a:ext>
            </a:extLst>
          </p:cNvPr>
          <p:cNvSpPr/>
          <p:nvPr/>
        </p:nvSpPr>
        <p:spPr>
          <a:xfrm>
            <a:off x="2402736" y="3072205"/>
            <a:ext cx="835485"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1 </a:t>
            </a:r>
          </a:p>
        </p:txBody>
      </p:sp>
      <p:sp>
        <p:nvSpPr>
          <p:cNvPr id="19" name="Oval 18">
            <a:extLst>
              <a:ext uri="{FF2B5EF4-FFF2-40B4-BE49-F238E27FC236}">
                <a16:creationId xmlns:a16="http://schemas.microsoft.com/office/drawing/2014/main" id="{F89D9304-1F95-4683-893C-828093DA699C}"/>
              </a:ext>
            </a:extLst>
          </p:cNvPr>
          <p:cNvSpPr/>
          <p:nvPr/>
        </p:nvSpPr>
        <p:spPr>
          <a:xfrm>
            <a:off x="4777100"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9B45B43-B5E8-40F5-80E5-4403F6F292E9}"/>
              </a:ext>
            </a:extLst>
          </p:cNvPr>
          <p:cNvSpPr/>
          <p:nvPr/>
        </p:nvSpPr>
        <p:spPr>
          <a:xfrm>
            <a:off x="4793862" y="3480243"/>
            <a:ext cx="167788" cy="167788"/>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4147166F-BC83-4D83-8681-F9139D0BAD84}"/>
              </a:ext>
            </a:extLst>
          </p:cNvPr>
          <p:cNvCxnSpPr>
            <a:cxnSpLocks/>
            <a:stCxn id="20" idx="4"/>
          </p:cNvCxnSpPr>
          <p:nvPr/>
        </p:nvCxnSpPr>
        <p:spPr>
          <a:xfrm>
            <a:off x="4877756"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8571CF-4A7B-4FF9-AC2E-4D8265AB351F}"/>
              </a:ext>
            </a:extLst>
          </p:cNvPr>
          <p:cNvCxnSpPr>
            <a:cxnSpLocks/>
          </p:cNvCxnSpPr>
          <p:nvPr/>
        </p:nvCxnSpPr>
        <p:spPr>
          <a:xfrm>
            <a:off x="4877756"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5D09287-71BD-44BB-80FB-8E8A3CD3A8A7}"/>
              </a:ext>
            </a:extLst>
          </p:cNvPr>
          <p:cNvGrpSpPr/>
          <p:nvPr/>
        </p:nvGrpSpPr>
        <p:grpSpPr>
          <a:xfrm>
            <a:off x="4216804" y="4364535"/>
            <a:ext cx="1321904" cy="1321904"/>
            <a:chOff x="1023247" y="4011183"/>
            <a:chExt cx="1321904" cy="1321904"/>
          </a:xfrm>
        </p:grpSpPr>
        <p:sp>
          <p:nvSpPr>
            <p:cNvPr id="24" name="Oval 23">
              <a:extLst>
                <a:ext uri="{FF2B5EF4-FFF2-40B4-BE49-F238E27FC236}">
                  <a16:creationId xmlns:a16="http://schemas.microsoft.com/office/drawing/2014/main" id="{A240BBBE-9B8A-4656-986F-0E6884252A6D}"/>
                </a:ext>
              </a:extLst>
            </p:cNvPr>
            <p:cNvSpPr/>
            <p:nvPr/>
          </p:nvSpPr>
          <p:spPr>
            <a:xfrm>
              <a:off x="1023247" y="4011183"/>
              <a:ext cx="1321904" cy="13219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E5E8C072-6D85-43B1-97E5-7EF8CFF6A23A}"/>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Rectangle 25">
            <a:extLst>
              <a:ext uri="{FF2B5EF4-FFF2-40B4-BE49-F238E27FC236}">
                <a16:creationId xmlns:a16="http://schemas.microsoft.com/office/drawing/2014/main" id="{C87DF6F3-F2EF-4641-8F7C-49622E24C9B6}"/>
              </a:ext>
            </a:extLst>
          </p:cNvPr>
          <p:cNvSpPr/>
          <p:nvPr/>
        </p:nvSpPr>
        <p:spPr>
          <a:xfrm>
            <a:off x="4460013" y="3072205"/>
            <a:ext cx="835485" cy="338554"/>
          </a:xfrm>
          <a:prstGeom prst="rect">
            <a:avLst/>
          </a:prstGeom>
          <a:solidFill>
            <a:schemeClr val="bg1"/>
          </a:solidFill>
        </p:spPr>
        <p:txBody>
          <a:bodyPr wrap="square">
            <a:spAutoFit/>
          </a:bodyPr>
          <a:lstStyle/>
          <a:p>
            <a:pPr lvl="0" algn="ctr" defTabSz="914377">
              <a:defRPr/>
            </a:pPr>
            <a:r>
              <a:rPr lang="en-US" sz="1600" b="1" kern="0" dirty="0">
                <a:ea typeface="ＭＳ Ｐゴシック" pitchFamily="34" charset="-128"/>
              </a:rPr>
              <a:t>Step 2 </a:t>
            </a:r>
          </a:p>
        </p:txBody>
      </p:sp>
      <p:sp>
        <p:nvSpPr>
          <p:cNvPr id="27" name="Oval 26">
            <a:extLst>
              <a:ext uri="{FF2B5EF4-FFF2-40B4-BE49-F238E27FC236}">
                <a16:creationId xmlns:a16="http://schemas.microsoft.com/office/drawing/2014/main" id="{05BCC67A-1DE8-4AC2-B3C1-5F2F7AA7C796}"/>
              </a:ext>
            </a:extLst>
          </p:cNvPr>
          <p:cNvSpPr/>
          <p:nvPr/>
        </p:nvSpPr>
        <p:spPr>
          <a:xfrm>
            <a:off x="6806535"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1C7781B5-38BF-4DBD-B8DF-111450FE09FD}"/>
              </a:ext>
            </a:extLst>
          </p:cNvPr>
          <p:cNvSpPr/>
          <p:nvPr/>
        </p:nvSpPr>
        <p:spPr>
          <a:xfrm>
            <a:off x="6823297" y="3480243"/>
            <a:ext cx="167788" cy="167788"/>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291B5825-5343-4D66-9DE6-450C798CF8BE}"/>
              </a:ext>
            </a:extLst>
          </p:cNvPr>
          <p:cNvCxnSpPr>
            <a:cxnSpLocks/>
            <a:stCxn id="28" idx="4"/>
          </p:cNvCxnSpPr>
          <p:nvPr/>
        </p:nvCxnSpPr>
        <p:spPr>
          <a:xfrm>
            <a:off x="6907191"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2E73A9-F4EF-49AF-AE8B-F3B143047265}"/>
              </a:ext>
            </a:extLst>
          </p:cNvPr>
          <p:cNvCxnSpPr>
            <a:cxnSpLocks/>
          </p:cNvCxnSpPr>
          <p:nvPr/>
        </p:nvCxnSpPr>
        <p:spPr>
          <a:xfrm>
            <a:off x="6907191"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7DD9F5C2-C99C-42AC-9B5F-6FE4F627B152}"/>
              </a:ext>
            </a:extLst>
          </p:cNvPr>
          <p:cNvGrpSpPr/>
          <p:nvPr/>
        </p:nvGrpSpPr>
        <p:grpSpPr>
          <a:xfrm>
            <a:off x="6246239" y="1403933"/>
            <a:ext cx="1321904" cy="1321904"/>
            <a:chOff x="1023247" y="4011183"/>
            <a:chExt cx="1321904" cy="1321904"/>
          </a:xfrm>
        </p:grpSpPr>
        <p:sp>
          <p:nvSpPr>
            <p:cNvPr id="32" name="Oval 31">
              <a:extLst>
                <a:ext uri="{FF2B5EF4-FFF2-40B4-BE49-F238E27FC236}">
                  <a16:creationId xmlns:a16="http://schemas.microsoft.com/office/drawing/2014/main" id="{F98828ED-93F5-43D3-AB52-5BE2504A8D9B}"/>
                </a:ext>
              </a:extLst>
            </p:cNvPr>
            <p:cNvSpPr/>
            <p:nvPr/>
          </p:nvSpPr>
          <p:spPr>
            <a:xfrm>
              <a:off x="1023247" y="4011183"/>
              <a:ext cx="1321904" cy="13219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0AE3A8C-DE71-48F8-9385-BD6156B0EE6E}"/>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Rectangle 33">
            <a:extLst>
              <a:ext uri="{FF2B5EF4-FFF2-40B4-BE49-F238E27FC236}">
                <a16:creationId xmlns:a16="http://schemas.microsoft.com/office/drawing/2014/main" id="{8780D143-1A37-4DF3-BB4D-D9E0902BE73D}"/>
              </a:ext>
            </a:extLst>
          </p:cNvPr>
          <p:cNvSpPr/>
          <p:nvPr/>
        </p:nvSpPr>
        <p:spPr>
          <a:xfrm>
            <a:off x="6489448" y="3072205"/>
            <a:ext cx="835485"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3 </a:t>
            </a:r>
          </a:p>
        </p:txBody>
      </p:sp>
      <p:sp>
        <p:nvSpPr>
          <p:cNvPr id="35" name="Oval 34">
            <a:extLst>
              <a:ext uri="{FF2B5EF4-FFF2-40B4-BE49-F238E27FC236}">
                <a16:creationId xmlns:a16="http://schemas.microsoft.com/office/drawing/2014/main" id="{3EED6591-C05B-48D8-BDDD-195B5597F634}"/>
              </a:ext>
            </a:extLst>
          </p:cNvPr>
          <p:cNvSpPr/>
          <p:nvPr/>
        </p:nvSpPr>
        <p:spPr>
          <a:xfrm>
            <a:off x="10276560"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F2AFC3EE-0FDD-4B91-9EE1-CAD6C1F34F15}"/>
              </a:ext>
            </a:extLst>
          </p:cNvPr>
          <p:cNvSpPr/>
          <p:nvPr/>
        </p:nvSpPr>
        <p:spPr>
          <a:xfrm>
            <a:off x="10293322" y="3480243"/>
            <a:ext cx="167788" cy="16778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42116A0C-D80D-478D-BFC2-3A5C391FD590}"/>
              </a:ext>
            </a:extLst>
          </p:cNvPr>
          <p:cNvCxnSpPr>
            <a:cxnSpLocks/>
            <a:stCxn id="36" idx="4"/>
          </p:cNvCxnSpPr>
          <p:nvPr/>
        </p:nvCxnSpPr>
        <p:spPr>
          <a:xfrm>
            <a:off x="10377216"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0B1D3E5-AF5D-4A9C-AB6A-89AAB693EAF2}"/>
              </a:ext>
            </a:extLst>
          </p:cNvPr>
          <p:cNvCxnSpPr>
            <a:cxnSpLocks/>
          </p:cNvCxnSpPr>
          <p:nvPr/>
        </p:nvCxnSpPr>
        <p:spPr>
          <a:xfrm>
            <a:off x="10377216"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8B3C233-B30D-41ED-917E-790E2B673FF8}"/>
              </a:ext>
            </a:extLst>
          </p:cNvPr>
          <p:cNvGrpSpPr/>
          <p:nvPr/>
        </p:nvGrpSpPr>
        <p:grpSpPr>
          <a:xfrm>
            <a:off x="9716264" y="1403933"/>
            <a:ext cx="1321904" cy="1321904"/>
            <a:chOff x="1023247" y="4011183"/>
            <a:chExt cx="1321904" cy="1321904"/>
          </a:xfrm>
        </p:grpSpPr>
        <p:sp>
          <p:nvSpPr>
            <p:cNvPr id="40" name="Oval 39">
              <a:extLst>
                <a:ext uri="{FF2B5EF4-FFF2-40B4-BE49-F238E27FC236}">
                  <a16:creationId xmlns:a16="http://schemas.microsoft.com/office/drawing/2014/main" id="{7A116568-954B-4AC3-A87D-6F780A307F48}"/>
                </a:ext>
              </a:extLst>
            </p:cNvPr>
            <p:cNvSpPr/>
            <p:nvPr/>
          </p:nvSpPr>
          <p:spPr>
            <a:xfrm>
              <a:off x="1023247" y="4011183"/>
              <a:ext cx="1321904" cy="13219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B0F97D7-7C4D-41EB-AE32-C6D1382D2E02}"/>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2" name="Rectangle 41">
            <a:extLst>
              <a:ext uri="{FF2B5EF4-FFF2-40B4-BE49-F238E27FC236}">
                <a16:creationId xmlns:a16="http://schemas.microsoft.com/office/drawing/2014/main" id="{99C89A50-8A81-4873-BC08-FC72BFA8C0A9}"/>
              </a:ext>
            </a:extLst>
          </p:cNvPr>
          <p:cNvSpPr/>
          <p:nvPr/>
        </p:nvSpPr>
        <p:spPr>
          <a:xfrm>
            <a:off x="9959473" y="3072205"/>
            <a:ext cx="835485"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5 </a:t>
            </a:r>
          </a:p>
        </p:txBody>
      </p:sp>
      <p:cxnSp>
        <p:nvCxnSpPr>
          <p:cNvPr id="43" name="Straight Connector 42">
            <a:extLst>
              <a:ext uri="{FF2B5EF4-FFF2-40B4-BE49-F238E27FC236}">
                <a16:creationId xmlns:a16="http://schemas.microsoft.com/office/drawing/2014/main" id="{44290F33-B9BE-412C-9B9C-2BAE6DAB27F5}"/>
              </a:ext>
            </a:extLst>
          </p:cNvPr>
          <p:cNvCxnSpPr>
            <a:cxnSpLocks/>
          </p:cNvCxnSpPr>
          <p:nvPr/>
        </p:nvCxnSpPr>
        <p:spPr>
          <a:xfrm>
            <a:off x="8666917"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872ED23-1524-4704-94DF-5492BECAB923}"/>
              </a:ext>
            </a:extLst>
          </p:cNvPr>
          <p:cNvCxnSpPr>
            <a:cxnSpLocks/>
          </p:cNvCxnSpPr>
          <p:nvPr/>
        </p:nvCxnSpPr>
        <p:spPr>
          <a:xfrm>
            <a:off x="8666917"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7CAE2808-CA51-4AED-86BF-96571F7F76BA}"/>
              </a:ext>
            </a:extLst>
          </p:cNvPr>
          <p:cNvGrpSpPr/>
          <p:nvPr/>
        </p:nvGrpSpPr>
        <p:grpSpPr>
          <a:xfrm>
            <a:off x="8005965" y="4364535"/>
            <a:ext cx="1321904" cy="1321904"/>
            <a:chOff x="1023247" y="4011183"/>
            <a:chExt cx="1321904" cy="1321904"/>
          </a:xfrm>
        </p:grpSpPr>
        <p:sp>
          <p:nvSpPr>
            <p:cNvPr id="46" name="Oval 45">
              <a:extLst>
                <a:ext uri="{FF2B5EF4-FFF2-40B4-BE49-F238E27FC236}">
                  <a16:creationId xmlns:a16="http://schemas.microsoft.com/office/drawing/2014/main" id="{90E773C7-DCD0-415D-BB9D-7F7F8892EA00}"/>
                </a:ext>
              </a:extLst>
            </p:cNvPr>
            <p:cNvSpPr/>
            <p:nvPr/>
          </p:nvSpPr>
          <p:spPr>
            <a:xfrm>
              <a:off x="1023247" y="4011183"/>
              <a:ext cx="1321904" cy="13219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C0499635-0508-4487-889D-68F7BD5DEE6C}"/>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8" name="Rectangle 47">
            <a:extLst>
              <a:ext uri="{FF2B5EF4-FFF2-40B4-BE49-F238E27FC236}">
                <a16:creationId xmlns:a16="http://schemas.microsoft.com/office/drawing/2014/main" id="{0A163AFD-09F5-4463-8D8F-6EBD3208FFEA}"/>
              </a:ext>
            </a:extLst>
          </p:cNvPr>
          <p:cNvSpPr/>
          <p:nvPr/>
        </p:nvSpPr>
        <p:spPr>
          <a:xfrm>
            <a:off x="8249174" y="3072205"/>
            <a:ext cx="835485"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4 </a:t>
            </a:r>
          </a:p>
        </p:txBody>
      </p:sp>
      <p:sp>
        <p:nvSpPr>
          <p:cNvPr id="49" name="Oval 48">
            <a:extLst>
              <a:ext uri="{FF2B5EF4-FFF2-40B4-BE49-F238E27FC236}">
                <a16:creationId xmlns:a16="http://schemas.microsoft.com/office/drawing/2014/main" id="{1558672B-0579-4BB7-9B15-7BD15B1EFBE2}"/>
              </a:ext>
            </a:extLst>
          </p:cNvPr>
          <p:cNvSpPr/>
          <p:nvPr/>
        </p:nvSpPr>
        <p:spPr>
          <a:xfrm>
            <a:off x="11512609"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446E8AC9-8258-49BC-A16E-E31CE4851071}"/>
              </a:ext>
            </a:extLst>
          </p:cNvPr>
          <p:cNvSpPr/>
          <p:nvPr/>
        </p:nvSpPr>
        <p:spPr>
          <a:xfrm>
            <a:off x="11529371" y="3480243"/>
            <a:ext cx="167788" cy="167788"/>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Connector 50">
            <a:extLst>
              <a:ext uri="{FF2B5EF4-FFF2-40B4-BE49-F238E27FC236}">
                <a16:creationId xmlns:a16="http://schemas.microsoft.com/office/drawing/2014/main" id="{AEEA8B7A-815C-4CC7-97E0-F1C61C960987}"/>
              </a:ext>
            </a:extLst>
          </p:cNvPr>
          <p:cNvCxnSpPr>
            <a:cxnSpLocks/>
          </p:cNvCxnSpPr>
          <p:nvPr/>
        </p:nvCxnSpPr>
        <p:spPr>
          <a:xfrm>
            <a:off x="11613265"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D0C70CD8-3C83-4261-995F-58FEA2590FB7}"/>
              </a:ext>
            </a:extLst>
          </p:cNvPr>
          <p:cNvSpPr/>
          <p:nvPr/>
        </p:nvSpPr>
        <p:spPr>
          <a:xfrm>
            <a:off x="11221972" y="3072205"/>
            <a:ext cx="782587"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6</a:t>
            </a:r>
          </a:p>
        </p:txBody>
      </p:sp>
      <p:sp>
        <p:nvSpPr>
          <p:cNvPr id="60" name="Oval 59">
            <a:extLst>
              <a:ext uri="{FF2B5EF4-FFF2-40B4-BE49-F238E27FC236}">
                <a16:creationId xmlns:a16="http://schemas.microsoft.com/office/drawing/2014/main" id="{89362E58-DF8F-4A73-9237-5299A24A8A84}"/>
              </a:ext>
            </a:extLst>
          </p:cNvPr>
          <p:cNvSpPr/>
          <p:nvPr/>
        </p:nvSpPr>
        <p:spPr>
          <a:xfrm>
            <a:off x="8583023" y="3480243"/>
            <a:ext cx="167788" cy="167788"/>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 Placeholder 61">
            <a:extLst>
              <a:ext uri="{FF2B5EF4-FFF2-40B4-BE49-F238E27FC236}">
                <a16:creationId xmlns:a16="http://schemas.microsoft.com/office/drawing/2014/main" id="{3C26E346-39E6-4038-BB69-27D9E22FF230}"/>
              </a:ext>
            </a:extLst>
          </p:cNvPr>
          <p:cNvSpPr>
            <a:spLocks noGrp="1"/>
          </p:cNvSpPr>
          <p:nvPr>
            <p:ph type="body" sz="quarter" idx="10"/>
          </p:nvPr>
        </p:nvSpPr>
        <p:spPr>
          <a:xfrm>
            <a:off x="84883" y="1525544"/>
            <a:ext cx="1317955" cy="1171289"/>
          </a:xfrm>
          <a:prstGeom prst="rect">
            <a:avLst/>
          </a:prstGeom>
        </p:spPr>
        <p:txBody>
          <a:bodyPr/>
          <a:lstStyle>
            <a:lvl1pPr marL="0" indent="0">
              <a:buNone/>
              <a:defRPr/>
            </a:lvl1pPr>
          </a:lstStyle>
          <a:p>
            <a:pPr lvl="0"/>
            <a:r>
              <a:rPr lang="en-US" dirty="0"/>
              <a:t>Click to edit Master text styles</a:t>
            </a:r>
          </a:p>
        </p:txBody>
      </p:sp>
      <p:sp>
        <p:nvSpPr>
          <p:cNvPr id="63" name="Text Placeholder 61">
            <a:extLst>
              <a:ext uri="{FF2B5EF4-FFF2-40B4-BE49-F238E27FC236}">
                <a16:creationId xmlns:a16="http://schemas.microsoft.com/office/drawing/2014/main" id="{354F9FE6-019D-43BD-8C8E-B0D3DF11CA49}"/>
              </a:ext>
            </a:extLst>
          </p:cNvPr>
          <p:cNvSpPr>
            <a:spLocks noGrp="1"/>
          </p:cNvSpPr>
          <p:nvPr>
            <p:ph type="body" sz="quarter" idx="11"/>
          </p:nvPr>
        </p:nvSpPr>
        <p:spPr>
          <a:xfrm>
            <a:off x="4216804" y="1525544"/>
            <a:ext cx="1317955" cy="1171289"/>
          </a:xfrm>
          <a:prstGeom prst="rect">
            <a:avLst/>
          </a:prstGeom>
        </p:spPr>
        <p:txBody>
          <a:bodyPr/>
          <a:lstStyle>
            <a:lvl1pPr marL="0" indent="0">
              <a:buNone/>
              <a:defRPr/>
            </a:lvl1pPr>
          </a:lstStyle>
          <a:p>
            <a:pPr lvl="0"/>
            <a:r>
              <a:rPr lang="en-US" dirty="0"/>
              <a:t>Click to edit Master text styles</a:t>
            </a:r>
          </a:p>
        </p:txBody>
      </p:sp>
      <p:sp>
        <p:nvSpPr>
          <p:cNvPr id="64" name="Text Placeholder 61">
            <a:extLst>
              <a:ext uri="{FF2B5EF4-FFF2-40B4-BE49-F238E27FC236}">
                <a16:creationId xmlns:a16="http://schemas.microsoft.com/office/drawing/2014/main" id="{805A1708-41BC-45FF-AA45-C67A6E33FE00}"/>
              </a:ext>
            </a:extLst>
          </p:cNvPr>
          <p:cNvSpPr>
            <a:spLocks noGrp="1"/>
          </p:cNvSpPr>
          <p:nvPr>
            <p:ph type="body" sz="quarter" idx="12"/>
          </p:nvPr>
        </p:nvSpPr>
        <p:spPr>
          <a:xfrm>
            <a:off x="2159527" y="4431441"/>
            <a:ext cx="1317955" cy="1171289"/>
          </a:xfrm>
          <a:prstGeom prst="rect">
            <a:avLst/>
          </a:prstGeom>
        </p:spPr>
        <p:txBody>
          <a:bodyPr/>
          <a:lstStyle>
            <a:lvl1pPr marL="0" indent="0">
              <a:buNone/>
              <a:defRPr/>
            </a:lvl1pPr>
          </a:lstStyle>
          <a:p>
            <a:pPr lvl="0"/>
            <a:r>
              <a:rPr lang="en-US"/>
              <a:t>Click to edit Master text styles</a:t>
            </a:r>
          </a:p>
        </p:txBody>
      </p:sp>
      <p:sp>
        <p:nvSpPr>
          <p:cNvPr id="65" name="Text Placeholder 61">
            <a:extLst>
              <a:ext uri="{FF2B5EF4-FFF2-40B4-BE49-F238E27FC236}">
                <a16:creationId xmlns:a16="http://schemas.microsoft.com/office/drawing/2014/main" id="{1E66294C-0EC8-489A-B555-4CCBD045C4A7}"/>
              </a:ext>
            </a:extLst>
          </p:cNvPr>
          <p:cNvSpPr>
            <a:spLocks noGrp="1"/>
          </p:cNvSpPr>
          <p:nvPr>
            <p:ph type="body" sz="quarter" idx="13"/>
          </p:nvPr>
        </p:nvSpPr>
        <p:spPr>
          <a:xfrm>
            <a:off x="6250188" y="4422543"/>
            <a:ext cx="1317955" cy="1171289"/>
          </a:xfrm>
          <a:prstGeom prst="rect">
            <a:avLst/>
          </a:prstGeom>
        </p:spPr>
        <p:txBody>
          <a:bodyPr/>
          <a:lstStyle>
            <a:lvl1pPr marL="0" indent="0">
              <a:buNone/>
              <a:defRPr/>
            </a:lvl1pPr>
          </a:lstStyle>
          <a:p>
            <a:pPr lvl="0"/>
            <a:r>
              <a:rPr lang="en-US"/>
              <a:t>Click to edit Master text styles</a:t>
            </a:r>
          </a:p>
        </p:txBody>
      </p:sp>
      <p:sp>
        <p:nvSpPr>
          <p:cNvPr id="66" name="Text Placeholder 61">
            <a:extLst>
              <a:ext uri="{FF2B5EF4-FFF2-40B4-BE49-F238E27FC236}">
                <a16:creationId xmlns:a16="http://schemas.microsoft.com/office/drawing/2014/main" id="{815C0459-2C54-4B4A-82C1-8763F930DABD}"/>
              </a:ext>
            </a:extLst>
          </p:cNvPr>
          <p:cNvSpPr>
            <a:spLocks noGrp="1"/>
          </p:cNvSpPr>
          <p:nvPr>
            <p:ph type="body" sz="quarter" idx="14"/>
          </p:nvPr>
        </p:nvSpPr>
        <p:spPr>
          <a:xfrm>
            <a:off x="7809667" y="1525544"/>
            <a:ext cx="1317955" cy="1171289"/>
          </a:xfrm>
          <a:prstGeom prst="rect">
            <a:avLst/>
          </a:prstGeom>
        </p:spPr>
        <p:txBody>
          <a:bodyPr/>
          <a:lstStyle>
            <a:lvl1pPr marL="0" indent="0">
              <a:buNone/>
              <a:defRPr/>
            </a:lvl1pPr>
          </a:lstStyle>
          <a:p>
            <a:pPr lvl="0"/>
            <a:r>
              <a:rPr lang="en-US"/>
              <a:t>Click to edit Master text styles</a:t>
            </a:r>
          </a:p>
        </p:txBody>
      </p:sp>
      <p:sp>
        <p:nvSpPr>
          <p:cNvPr id="67" name="Text Placeholder 61">
            <a:extLst>
              <a:ext uri="{FF2B5EF4-FFF2-40B4-BE49-F238E27FC236}">
                <a16:creationId xmlns:a16="http://schemas.microsoft.com/office/drawing/2014/main" id="{05217C42-5ED7-43A7-96DA-944660732AE2}"/>
              </a:ext>
            </a:extLst>
          </p:cNvPr>
          <p:cNvSpPr>
            <a:spLocks noGrp="1"/>
          </p:cNvSpPr>
          <p:nvPr>
            <p:ph type="body" sz="quarter" idx="15"/>
          </p:nvPr>
        </p:nvSpPr>
        <p:spPr>
          <a:xfrm>
            <a:off x="9720213" y="4400487"/>
            <a:ext cx="1317955" cy="1171289"/>
          </a:xfrm>
          <a:prstGeom prst="rect">
            <a:avLst/>
          </a:prstGeom>
        </p:spPr>
        <p:txBody>
          <a:bodyPr/>
          <a:lstStyle>
            <a:lvl1pPr marL="0" indent="0">
              <a:buNone/>
              <a:defRPr/>
            </a:lvl1pPr>
          </a:lstStyle>
          <a:p>
            <a:pPr lvl="0"/>
            <a:r>
              <a:rPr lang="en-US"/>
              <a:t>Click to edit Master text styles</a:t>
            </a:r>
          </a:p>
        </p:txBody>
      </p:sp>
      <p:sp>
        <p:nvSpPr>
          <p:cNvPr id="68" name="Text Placeholder 61">
            <a:extLst>
              <a:ext uri="{FF2B5EF4-FFF2-40B4-BE49-F238E27FC236}">
                <a16:creationId xmlns:a16="http://schemas.microsoft.com/office/drawing/2014/main" id="{04EE19F2-26F9-4FC0-99B4-9FC6D64A0479}"/>
              </a:ext>
            </a:extLst>
          </p:cNvPr>
          <p:cNvSpPr>
            <a:spLocks noGrp="1"/>
          </p:cNvSpPr>
          <p:nvPr>
            <p:ph type="body" sz="quarter" idx="16"/>
          </p:nvPr>
        </p:nvSpPr>
        <p:spPr>
          <a:xfrm>
            <a:off x="11038169" y="1525544"/>
            <a:ext cx="1153832" cy="1171289"/>
          </a:xfrm>
          <a:prstGeom prst="rect">
            <a:avLst/>
          </a:prstGeo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47800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Timeline Layout_2">
    <p:spTree>
      <p:nvGrpSpPr>
        <p:cNvPr id="1" name=""/>
        <p:cNvGrpSpPr/>
        <p:nvPr/>
      </p:nvGrpSpPr>
      <p:grpSpPr>
        <a:xfrm>
          <a:off x="0" y="0"/>
          <a:ext cx="0" cy="0"/>
          <a:chOff x="0" y="0"/>
          <a:chExt cx="0" cy="0"/>
        </a:xfrm>
      </p:grpSpPr>
      <p:grpSp>
        <p:nvGrpSpPr>
          <p:cNvPr id="39" name="Arrow 4">
            <a:extLst>
              <a:ext uri="{FF2B5EF4-FFF2-40B4-BE49-F238E27FC236}">
                <a16:creationId xmlns:a16="http://schemas.microsoft.com/office/drawing/2014/main" id="{3AF78DEB-EAC9-42C5-AE6E-C818F5989EBC}"/>
              </a:ext>
            </a:extLst>
          </p:cNvPr>
          <p:cNvGrpSpPr/>
          <p:nvPr userDrawn="1"/>
        </p:nvGrpSpPr>
        <p:grpSpPr>
          <a:xfrm>
            <a:off x="3733658" y="1738190"/>
            <a:ext cx="3349747" cy="1453362"/>
            <a:chOff x="3733658" y="1738190"/>
            <a:chExt cx="3349747" cy="1453362"/>
          </a:xfrm>
        </p:grpSpPr>
        <p:sp>
          <p:nvSpPr>
            <p:cNvPr id="3" name="Freeform 17">
              <a:extLst>
                <a:ext uri="{FF2B5EF4-FFF2-40B4-BE49-F238E27FC236}">
                  <a16:creationId xmlns:a16="http://schemas.microsoft.com/office/drawing/2014/main" id="{EB59EC2C-2764-41B8-921C-42573582BD5D}"/>
                </a:ext>
              </a:extLst>
            </p:cNvPr>
            <p:cNvSpPr>
              <a:spLocks/>
            </p:cNvSpPr>
            <p:nvPr/>
          </p:nvSpPr>
          <p:spPr bwMode="auto">
            <a:xfrm>
              <a:off x="3733658" y="1970855"/>
              <a:ext cx="3034214" cy="1220697"/>
            </a:xfrm>
            <a:custGeom>
              <a:avLst/>
              <a:gdLst>
                <a:gd name="T0" fmla="*/ 504 w 555"/>
                <a:gd name="T1" fmla="*/ 224 h 224"/>
                <a:gd name="T2" fmla="*/ 112 w 555"/>
                <a:gd name="T3" fmla="*/ 224 h 224"/>
                <a:gd name="T4" fmla="*/ 0 w 555"/>
                <a:gd name="T5" fmla="*/ 112 h 224"/>
                <a:gd name="T6" fmla="*/ 112 w 555"/>
                <a:gd name="T7" fmla="*/ 0 h 224"/>
                <a:gd name="T8" fmla="*/ 555 w 555"/>
                <a:gd name="T9" fmla="*/ 0 h 224"/>
                <a:gd name="T10" fmla="*/ 555 w 555"/>
                <a:gd name="T11" fmla="*/ 68 h 224"/>
                <a:gd name="T12" fmla="*/ 112 w 555"/>
                <a:gd name="T13" fmla="*/ 68 h 224"/>
                <a:gd name="T14" fmla="*/ 68 w 555"/>
                <a:gd name="T15" fmla="*/ 112 h 224"/>
                <a:gd name="T16" fmla="*/ 112 w 555"/>
                <a:gd name="T17" fmla="*/ 156 h 224"/>
                <a:gd name="T18" fmla="*/ 504 w 555"/>
                <a:gd name="T19" fmla="*/ 156 h 224"/>
                <a:gd name="T20" fmla="*/ 504 w 555"/>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5" h="224">
                  <a:moveTo>
                    <a:pt x="504" y="224"/>
                  </a:moveTo>
                  <a:cubicBezTo>
                    <a:pt x="112" y="224"/>
                    <a:pt x="112" y="224"/>
                    <a:pt x="112" y="224"/>
                  </a:cubicBezTo>
                  <a:cubicBezTo>
                    <a:pt x="50" y="224"/>
                    <a:pt x="0" y="174"/>
                    <a:pt x="0" y="112"/>
                  </a:cubicBezTo>
                  <a:cubicBezTo>
                    <a:pt x="0" y="50"/>
                    <a:pt x="50" y="0"/>
                    <a:pt x="112" y="0"/>
                  </a:cubicBezTo>
                  <a:cubicBezTo>
                    <a:pt x="555" y="0"/>
                    <a:pt x="555" y="0"/>
                    <a:pt x="555" y="0"/>
                  </a:cubicBezTo>
                  <a:cubicBezTo>
                    <a:pt x="555" y="68"/>
                    <a:pt x="555" y="68"/>
                    <a:pt x="555" y="68"/>
                  </a:cubicBezTo>
                  <a:cubicBezTo>
                    <a:pt x="112" y="68"/>
                    <a:pt x="112" y="68"/>
                    <a:pt x="112" y="68"/>
                  </a:cubicBezTo>
                  <a:cubicBezTo>
                    <a:pt x="88" y="68"/>
                    <a:pt x="68" y="88"/>
                    <a:pt x="68" y="112"/>
                  </a:cubicBezTo>
                  <a:cubicBezTo>
                    <a:pt x="68" y="136"/>
                    <a:pt x="88" y="156"/>
                    <a:pt x="112" y="156"/>
                  </a:cubicBezTo>
                  <a:cubicBezTo>
                    <a:pt x="504" y="156"/>
                    <a:pt x="504" y="156"/>
                    <a:pt x="504" y="156"/>
                  </a:cubicBezTo>
                  <a:cubicBezTo>
                    <a:pt x="504" y="224"/>
                    <a:pt x="504" y="224"/>
                    <a:pt x="504" y="224"/>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7" name="Freeform 16">
              <a:extLst>
                <a:ext uri="{FF2B5EF4-FFF2-40B4-BE49-F238E27FC236}">
                  <a16:creationId xmlns:a16="http://schemas.microsoft.com/office/drawing/2014/main" id="{FF3D8FDE-C8CA-42E0-B238-0778340252DC}"/>
                </a:ext>
              </a:extLst>
            </p:cNvPr>
            <p:cNvSpPr>
              <a:spLocks/>
            </p:cNvSpPr>
            <p:nvPr/>
          </p:nvSpPr>
          <p:spPr bwMode="auto">
            <a:xfrm>
              <a:off x="6630823" y="1738190"/>
              <a:ext cx="452582" cy="838234"/>
            </a:xfrm>
            <a:custGeom>
              <a:avLst/>
              <a:gdLst>
                <a:gd name="T0" fmla="*/ 142 w 142"/>
                <a:gd name="T1" fmla="*/ 131 h 263"/>
                <a:gd name="T2" fmla="*/ 0 w 142"/>
                <a:gd name="T3" fmla="*/ 263 h 263"/>
                <a:gd name="T4" fmla="*/ 0 w 142"/>
                <a:gd name="T5" fmla="*/ 131 h 263"/>
                <a:gd name="T6" fmla="*/ 0 w 142"/>
                <a:gd name="T7" fmla="*/ 0 h 263"/>
                <a:gd name="T8" fmla="*/ 142 w 142"/>
                <a:gd name="T9" fmla="*/ 131 h 263"/>
              </a:gdLst>
              <a:ahLst/>
              <a:cxnLst>
                <a:cxn ang="0">
                  <a:pos x="T0" y="T1"/>
                </a:cxn>
                <a:cxn ang="0">
                  <a:pos x="T2" y="T3"/>
                </a:cxn>
                <a:cxn ang="0">
                  <a:pos x="T4" y="T5"/>
                </a:cxn>
                <a:cxn ang="0">
                  <a:pos x="T6" y="T7"/>
                </a:cxn>
                <a:cxn ang="0">
                  <a:pos x="T8" y="T9"/>
                </a:cxn>
              </a:cxnLst>
              <a:rect l="0" t="0" r="r" b="b"/>
              <a:pathLst>
                <a:path w="142" h="263">
                  <a:moveTo>
                    <a:pt x="142" y="131"/>
                  </a:moveTo>
                  <a:lnTo>
                    <a:pt x="0" y="263"/>
                  </a:lnTo>
                  <a:lnTo>
                    <a:pt x="0" y="131"/>
                  </a:lnTo>
                  <a:lnTo>
                    <a:pt x="0" y="0"/>
                  </a:lnTo>
                  <a:lnTo>
                    <a:pt x="142" y="13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1" name="Freeform 26">
              <a:extLst>
                <a:ext uri="{FF2B5EF4-FFF2-40B4-BE49-F238E27FC236}">
                  <a16:creationId xmlns:a16="http://schemas.microsoft.com/office/drawing/2014/main" id="{820F2B51-2D7C-4B26-BC5A-AFE59C09B586}"/>
                </a:ext>
              </a:extLst>
            </p:cNvPr>
            <p:cNvSpPr>
              <a:spLocks/>
            </p:cNvSpPr>
            <p:nvPr/>
          </p:nvSpPr>
          <p:spPr bwMode="auto">
            <a:xfrm>
              <a:off x="4332852" y="2821838"/>
              <a:ext cx="2017498" cy="0"/>
            </a:xfrm>
            <a:custGeom>
              <a:avLst/>
              <a:gdLst>
                <a:gd name="T0" fmla="*/ 369 w 369"/>
                <a:gd name="T1" fmla="*/ 0 w 369"/>
                <a:gd name="T2" fmla="*/ 2 w 369"/>
                <a:gd name="T3" fmla="*/ 369 w 369"/>
                <a:gd name="T4" fmla="*/ 369 w 369"/>
              </a:gdLst>
              <a:ahLst/>
              <a:cxnLst>
                <a:cxn ang="0">
                  <a:pos x="T0" y="0"/>
                </a:cxn>
                <a:cxn ang="0">
                  <a:pos x="T1" y="0"/>
                </a:cxn>
                <a:cxn ang="0">
                  <a:pos x="T2" y="0"/>
                </a:cxn>
                <a:cxn ang="0">
                  <a:pos x="T3" y="0"/>
                </a:cxn>
                <a:cxn ang="0">
                  <a:pos x="T4" y="0"/>
                </a:cxn>
              </a:cxnLst>
              <a:rect l="0" t="0" r="r" b="b"/>
              <a:pathLst>
                <a:path w="369">
                  <a:moveTo>
                    <a:pt x="369" y="0"/>
                  </a:moveTo>
                  <a:cubicBezTo>
                    <a:pt x="0" y="0"/>
                    <a:pt x="0" y="0"/>
                    <a:pt x="0" y="0"/>
                  </a:cubicBezTo>
                  <a:cubicBezTo>
                    <a:pt x="1" y="0"/>
                    <a:pt x="1" y="0"/>
                    <a:pt x="2" y="0"/>
                  </a:cubicBezTo>
                  <a:cubicBezTo>
                    <a:pt x="369" y="0"/>
                    <a:pt x="369" y="0"/>
                    <a:pt x="369" y="0"/>
                  </a:cubicBezTo>
                  <a:cubicBezTo>
                    <a:pt x="369" y="0"/>
                    <a:pt x="369" y="0"/>
                    <a:pt x="369"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4" name="Freeform 16">
              <a:extLst>
                <a:ext uri="{FF2B5EF4-FFF2-40B4-BE49-F238E27FC236}">
                  <a16:creationId xmlns:a16="http://schemas.microsoft.com/office/drawing/2014/main" id="{ED8764E4-4F2C-4ECC-A305-E3BF89B21509}"/>
                </a:ext>
              </a:extLst>
            </p:cNvPr>
            <p:cNvSpPr>
              <a:spLocks/>
            </p:cNvSpPr>
            <p:nvPr/>
          </p:nvSpPr>
          <p:spPr bwMode="auto">
            <a:xfrm>
              <a:off x="6630823" y="1738190"/>
              <a:ext cx="452582" cy="838234"/>
            </a:xfrm>
            <a:custGeom>
              <a:avLst/>
              <a:gdLst>
                <a:gd name="T0" fmla="*/ 142 w 142"/>
                <a:gd name="T1" fmla="*/ 131 h 263"/>
                <a:gd name="T2" fmla="*/ 0 w 142"/>
                <a:gd name="T3" fmla="*/ 263 h 263"/>
                <a:gd name="T4" fmla="*/ 0 w 142"/>
                <a:gd name="T5" fmla="*/ 131 h 263"/>
                <a:gd name="T6" fmla="*/ 0 w 142"/>
                <a:gd name="T7" fmla="*/ 0 h 263"/>
                <a:gd name="T8" fmla="*/ 142 w 142"/>
                <a:gd name="T9" fmla="*/ 131 h 263"/>
              </a:gdLst>
              <a:ahLst/>
              <a:cxnLst>
                <a:cxn ang="0">
                  <a:pos x="T0" y="T1"/>
                </a:cxn>
                <a:cxn ang="0">
                  <a:pos x="T2" y="T3"/>
                </a:cxn>
                <a:cxn ang="0">
                  <a:pos x="T4" y="T5"/>
                </a:cxn>
                <a:cxn ang="0">
                  <a:pos x="T6" y="T7"/>
                </a:cxn>
                <a:cxn ang="0">
                  <a:pos x="T8" y="T9"/>
                </a:cxn>
              </a:cxnLst>
              <a:rect l="0" t="0" r="r" b="b"/>
              <a:pathLst>
                <a:path w="142" h="263">
                  <a:moveTo>
                    <a:pt x="142" y="131"/>
                  </a:moveTo>
                  <a:lnTo>
                    <a:pt x="0" y="263"/>
                  </a:lnTo>
                  <a:lnTo>
                    <a:pt x="0" y="131"/>
                  </a:lnTo>
                  <a:lnTo>
                    <a:pt x="0" y="0"/>
                  </a:lnTo>
                  <a:lnTo>
                    <a:pt x="142" y="131"/>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7" name="Freeform 26">
              <a:extLst>
                <a:ext uri="{FF2B5EF4-FFF2-40B4-BE49-F238E27FC236}">
                  <a16:creationId xmlns:a16="http://schemas.microsoft.com/office/drawing/2014/main" id="{43F75F64-3415-47AA-B965-1997A1E9A178}"/>
                </a:ext>
              </a:extLst>
            </p:cNvPr>
            <p:cNvSpPr>
              <a:spLocks/>
            </p:cNvSpPr>
            <p:nvPr/>
          </p:nvSpPr>
          <p:spPr bwMode="auto">
            <a:xfrm>
              <a:off x="4332852" y="2821838"/>
              <a:ext cx="2017498" cy="0"/>
            </a:xfrm>
            <a:custGeom>
              <a:avLst/>
              <a:gdLst>
                <a:gd name="T0" fmla="*/ 369 w 369"/>
                <a:gd name="T1" fmla="*/ 0 w 369"/>
                <a:gd name="T2" fmla="*/ 2 w 369"/>
                <a:gd name="T3" fmla="*/ 369 w 369"/>
                <a:gd name="T4" fmla="*/ 369 w 369"/>
              </a:gdLst>
              <a:ahLst/>
              <a:cxnLst>
                <a:cxn ang="0">
                  <a:pos x="T0" y="0"/>
                </a:cxn>
                <a:cxn ang="0">
                  <a:pos x="T1" y="0"/>
                </a:cxn>
                <a:cxn ang="0">
                  <a:pos x="T2" y="0"/>
                </a:cxn>
                <a:cxn ang="0">
                  <a:pos x="T3" y="0"/>
                </a:cxn>
                <a:cxn ang="0">
                  <a:pos x="T4" y="0"/>
                </a:cxn>
              </a:cxnLst>
              <a:rect l="0" t="0" r="r" b="b"/>
              <a:pathLst>
                <a:path w="369">
                  <a:moveTo>
                    <a:pt x="369" y="0"/>
                  </a:moveTo>
                  <a:cubicBezTo>
                    <a:pt x="0" y="0"/>
                    <a:pt x="0" y="0"/>
                    <a:pt x="0" y="0"/>
                  </a:cubicBezTo>
                  <a:cubicBezTo>
                    <a:pt x="1" y="0"/>
                    <a:pt x="1" y="0"/>
                    <a:pt x="2" y="0"/>
                  </a:cubicBezTo>
                  <a:cubicBezTo>
                    <a:pt x="369" y="0"/>
                    <a:pt x="369" y="0"/>
                    <a:pt x="369" y="0"/>
                  </a:cubicBezTo>
                  <a:cubicBezTo>
                    <a:pt x="369" y="0"/>
                    <a:pt x="369" y="0"/>
                    <a:pt x="369"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grpSp>
      <p:grpSp>
        <p:nvGrpSpPr>
          <p:cNvPr id="38" name="Arrow 3">
            <a:extLst>
              <a:ext uri="{FF2B5EF4-FFF2-40B4-BE49-F238E27FC236}">
                <a16:creationId xmlns:a16="http://schemas.microsoft.com/office/drawing/2014/main" id="{F5841862-5CDD-4150-BE2C-F0FBF33E9B31}"/>
              </a:ext>
            </a:extLst>
          </p:cNvPr>
          <p:cNvGrpSpPr/>
          <p:nvPr userDrawn="1"/>
        </p:nvGrpSpPr>
        <p:grpSpPr>
          <a:xfrm>
            <a:off x="5677850" y="2585985"/>
            <a:ext cx="2581632" cy="1450176"/>
            <a:chOff x="5677850" y="2585985"/>
            <a:chExt cx="2581632" cy="1450176"/>
          </a:xfrm>
        </p:grpSpPr>
        <p:sp>
          <p:nvSpPr>
            <p:cNvPr id="4" name="Freeform 18">
              <a:extLst>
                <a:ext uri="{FF2B5EF4-FFF2-40B4-BE49-F238E27FC236}">
                  <a16:creationId xmlns:a16="http://schemas.microsoft.com/office/drawing/2014/main" id="{DBD2EBF8-6893-4FD9-BAB8-F31018AFFF03}"/>
                </a:ext>
              </a:extLst>
            </p:cNvPr>
            <p:cNvSpPr>
              <a:spLocks/>
            </p:cNvSpPr>
            <p:nvPr/>
          </p:nvSpPr>
          <p:spPr bwMode="auto">
            <a:xfrm>
              <a:off x="5677850" y="2821838"/>
              <a:ext cx="2581632" cy="1214323"/>
            </a:xfrm>
            <a:custGeom>
              <a:avLst/>
              <a:gdLst>
                <a:gd name="T0" fmla="*/ 0 w 472"/>
                <a:gd name="T1" fmla="*/ 223 h 223"/>
                <a:gd name="T2" fmla="*/ 360 w 472"/>
                <a:gd name="T3" fmla="*/ 223 h 223"/>
                <a:gd name="T4" fmla="*/ 472 w 472"/>
                <a:gd name="T5" fmla="*/ 111 h 223"/>
                <a:gd name="T6" fmla="*/ 360 w 472"/>
                <a:gd name="T7" fmla="*/ 0 h 223"/>
                <a:gd name="T8" fmla="*/ 123 w 472"/>
                <a:gd name="T9" fmla="*/ 0 h 223"/>
                <a:gd name="T10" fmla="*/ 123 w 472"/>
                <a:gd name="T11" fmla="*/ 68 h 223"/>
                <a:gd name="T12" fmla="*/ 360 w 472"/>
                <a:gd name="T13" fmla="*/ 68 h 223"/>
                <a:gd name="T14" fmla="*/ 403 w 472"/>
                <a:gd name="T15" fmla="*/ 111 h 223"/>
                <a:gd name="T16" fmla="*/ 360 w 472"/>
                <a:gd name="T17" fmla="*/ 155 h 223"/>
                <a:gd name="T18" fmla="*/ 0 w 472"/>
                <a:gd name="T19" fmla="*/ 155 h 223"/>
                <a:gd name="T20" fmla="*/ 0 w 472"/>
                <a:gd name="T2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2" h="223">
                  <a:moveTo>
                    <a:pt x="0" y="223"/>
                  </a:moveTo>
                  <a:cubicBezTo>
                    <a:pt x="360" y="223"/>
                    <a:pt x="360" y="223"/>
                    <a:pt x="360" y="223"/>
                  </a:cubicBezTo>
                  <a:cubicBezTo>
                    <a:pt x="421" y="223"/>
                    <a:pt x="472" y="173"/>
                    <a:pt x="472" y="111"/>
                  </a:cubicBezTo>
                  <a:cubicBezTo>
                    <a:pt x="472" y="50"/>
                    <a:pt x="421" y="0"/>
                    <a:pt x="360" y="0"/>
                  </a:cubicBezTo>
                  <a:cubicBezTo>
                    <a:pt x="123" y="0"/>
                    <a:pt x="123" y="0"/>
                    <a:pt x="123" y="0"/>
                  </a:cubicBezTo>
                  <a:cubicBezTo>
                    <a:pt x="123" y="68"/>
                    <a:pt x="123" y="68"/>
                    <a:pt x="123" y="68"/>
                  </a:cubicBezTo>
                  <a:cubicBezTo>
                    <a:pt x="360" y="68"/>
                    <a:pt x="360" y="68"/>
                    <a:pt x="360" y="68"/>
                  </a:cubicBezTo>
                  <a:cubicBezTo>
                    <a:pt x="384" y="68"/>
                    <a:pt x="403" y="87"/>
                    <a:pt x="403" y="111"/>
                  </a:cubicBezTo>
                  <a:cubicBezTo>
                    <a:pt x="403" y="136"/>
                    <a:pt x="384" y="155"/>
                    <a:pt x="360" y="155"/>
                  </a:cubicBezTo>
                  <a:cubicBezTo>
                    <a:pt x="0" y="155"/>
                    <a:pt x="0" y="155"/>
                    <a:pt x="0" y="155"/>
                  </a:cubicBezTo>
                  <a:cubicBezTo>
                    <a:pt x="0" y="223"/>
                    <a:pt x="0" y="223"/>
                    <a:pt x="0" y="223"/>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0" name="Freeform 22">
              <a:extLst>
                <a:ext uri="{FF2B5EF4-FFF2-40B4-BE49-F238E27FC236}">
                  <a16:creationId xmlns:a16="http://schemas.microsoft.com/office/drawing/2014/main" id="{BEFBBA98-5389-4E1A-95D4-FC53DD5AAD30}"/>
                </a:ext>
              </a:extLst>
            </p:cNvPr>
            <p:cNvSpPr>
              <a:spLocks/>
            </p:cNvSpPr>
            <p:nvPr/>
          </p:nvSpPr>
          <p:spPr bwMode="auto">
            <a:xfrm>
              <a:off x="5821274" y="3666445"/>
              <a:ext cx="1835827" cy="0"/>
            </a:xfrm>
            <a:custGeom>
              <a:avLst/>
              <a:gdLst>
                <a:gd name="T0" fmla="*/ 336 w 336"/>
                <a:gd name="T1" fmla="*/ 0 w 336"/>
                <a:gd name="T2" fmla="*/ 0 w 336"/>
                <a:gd name="T3" fmla="*/ 0 w 336"/>
                <a:gd name="T4" fmla="*/ 0 w 336"/>
                <a:gd name="T5" fmla="*/ 334 w 336"/>
                <a:gd name="T6" fmla="*/ 336 w 336"/>
                <a:gd name="T7" fmla="*/ 336 w 33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36">
                  <a:moveTo>
                    <a:pt x="336" y="0"/>
                  </a:moveTo>
                  <a:cubicBezTo>
                    <a:pt x="0" y="0"/>
                    <a:pt x="0" y="0"/>
                    <a:pt x="0" y="0"/>
                  </a:cubicBezTo>
                  <a:cubicBezTo>
                    <a:pt x="0" y="0"/>
                    <a:pt x="0" y="0"/>
                    <a:pt x="0" y="0"/>
                  </a:cubicBezTo>
                  <a:cubicBezTo>
                    <a:pt x="0" y="0"/>
                    <a:pt x="0" y="0"/>
                    <a:pt x="0" y="0"/>
                  </a:cubicBezTo>
                  <a:cubicBezTo>
                    <a:pt x="0" y="0"/>
                    <a:pt x="0" y="0"/>
                    <a:pt x="0" y="0"/>
                  </a:cubicBezTo>
                  <a:cubicBezTo>
                    <a:pt x="334" y="0"/>
                    <a:pt x="334" y="0"/>
                    <a:pt x="334" y="0"/>
                  </a:cubicBezTo>
                  <a:cubicBezTo>
                    <a:pt x="334" y="0"/>
                    <a:pt x="335" y="0"/>
                    <a:pt x="336" y="0"/>
                  </a:cubicBezTo>
                  <a:cubicBezTo>
                    <a:pt x="336" y="0"/>
                    <a:pt x="336" y="0"/>
                    <a:pt x="336"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2" name="Freeform 94">
              <a:extLst>
                <a:ext uri="{FF2B5EF4-FFF2-40B4-BE49-F238E27FC236}">
                  <a16:creationId xmlns:a16="http://schemas.microsoft.com/office/drawing/2014/main" id="{3BC44105-2207-4464-9BA1-329D96E728C7}"/>
                </a:ext>
              </a:extLst>
            </p:cNvPr>
            <p:cNvSpPr>
              <a:spLocks/>
            </p:cNvSpPr>
            <p:nvPr/>
          </p:nvSpPr>
          <p:spPr bwMode="auto">
            <a:xfrm>
              <a:off x="5934386" y="2820984"/>
              <a:ext cx="452582" cy="370568"/>
            </a:xfrm>
            <a:custGeom>
              <a:avLst/>
              <a:gdLst>
                <a:gd name="connsiteX0" fmla="*/ 209915 w 475539"/>
                <a:gd name="connsiteY0" fmla="*/ 0 h 389365"/>
                <a:gd name="connsiteX1" fmla="*/ 270753 w 475539"/>
                <a:gd name="connsiteY1" fmla="*/ 0 h 389365"/>
                <a:gd name="connsiteX2" fmla="*/ 433480 w 475539"/>
                <a:gd name="connsiteY2" fmla="*/ 0 h 389365"/>
                <a:gd name="connsiteX3" fmla="*/ 475539 w 475539"/>
                <a:gd name="connsiteY3" fmla="*/ 0 h 389365"/>
                <a:gd name="connsiteX4" fmla="*/ 475539 w 475539"/>
                <a:gd name="connsiteY4" fmla="*/ 195132 h 389365"/>
                <a:gd name="connsiteX5" fmla="*/ 475539 w 475539"/>
                <a:gd name="connsiteY5" fmla="*/ 389365 h 389365"/>
                <a:gd name="connsiteX6" fmla="*/ 212163 w 475539"/>
                <a:gd name="connsiteY6" fmla="*/ 389365 h 389365"/>
                <a:gd name="connsiteX7" fmla="*/ 0 w 475539"/>
                <a:gd name="connsiteY7" fmla="*/ 195132 h 38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539" h="389365">
                  <a:moveTo>
                    <a:pt x="209915" y="0"/>
                  </a:moveTo>
                  <a:lnTo>
                    <a:pt x="270753" y="0"/>
                  </a:lnTo>
                  <a:cubicBezTo>
                    <a:pt x="341121" y="0"/>
                    <a:pt x="393898" y="0"/>
                    <a:pt x="433480" y="0"/>
                  </a:cubicBezTo>
                  <a:lnTo>
                    <a:pt x="475539" y="0"/>
                  </a:lnTo>
                  <a:lnTo>
                    <a:pt x="475539" y="195132"/>
                  </a:lnTo>
                  <a:lnTo>
                    <a:pt x="475539" y="389365"/>
                  </a:lnTo>
                  <a:lnTo>
                    <a:pt x="212163" y="389365"/>
                  </a:lnTo>
                  <a:lnTo>
                    <a:pt x="0" y="195132"/>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lumMod val="65000"/>
                    <a:lumOff val="35000"/>
                  </a:schemeClr>
                </a:solidFill>
                <a:latin typeface="+mn-lt"/>
              </a:endParaRPr>
            </a:p>
          </p:txBody>
        </p:sp>
        <p:sp>
          <p:nvSpPr>
            <p:cNvPr id="16" name="Freeform 22">
              <a:extLst>
                <a:ext uri="{FF2B5EF4-FFF2-40B4-BE49-F238E27FC236}">
                  <a16:creationId xmlns:a16="http://schemas.microsoft.com/office/drawing/2014/main" id="{3D5E0F9F-B9D7-4E18-B2E6-A2AB08ACB616}"/>
                </a:ext>
              </a:extLst>
            </p:cNvPr>
            <p:cNvSpPr>
              <a:spLocks/>
            </p:cNvSpPr>
            <p:nvPr/>
          </p:nvSpPr>
          <p:spPr bwMode="auto">
            <a:xfrm>
              <a:off x="5821274" y="3666445"/>
              <a:ext cx="1835827" cy="0"/>
            </a:xfrm>
            <a:custGeom>
              <a:avLst/>
              <a:gdLst>
                <a:gd name="T0" fmla="*/ 336 w 336"/>
                <a:gd name="T1" fmla="*/ 0 w 336"/>
                <a:gd name="T2" fmla="*/ 0 w 336"/>
                <a:gd name="T3" fmla="*/ 0 w 336"/>
                <a:gd name="T4" fmla="*/ 0 w 336"/>
                <a:gd name="T5" fmla="*/ 334 w 336"/>
                <a:gd name="T6" fmla="*/ 336 w 336"/>
                <a:gd name="T7" fmla="*/ 336 w 33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36">
                  <a:moveTo>
                    <a:pt x="336" y="0"/>
                  </a:moveTo>
                  <a:cubicBezTo>
                    <a:pt x="0" y="0"/>
                    <a:pt x="0" y="0"/>
                    <a:pt x="0" y="0"/>
                  </a:cubicBezTo>
                  <a:cubicBezTo>
                    <a:pt x="0" y="0"/>
                    <a:pt x="0" y="0"/>
                    <a:pt x="0" y="0"/>
                  </a:cubicBezTo>
                  <a:cubicBezTo>
                    <a:pt x="0" y="0"/>
                    <a:pt x="0" y="0"/>
                    <a:pt x="0" y="0"/>
                  </a:cubicBezTo>
                  <a:cubicBezTo>
                    <a:pt x="0" y="0"/>
                    <a:pt x="0" y="0"/>
                    <a:pt x="0" y="0"/>
                  </a:cubicBezTo>
                  <a:cubicBezTo>
                    <a:pt x="334" y="0"/>
                    <a:pt x="334" y="0"/>
                    <a:pt x="334" y="0"/>
                  </a:cubicBezTo>
                  <a:cubicBezTo>
                    <a:pt x="334" y="0"/>
                    <a:pt x="335" y="0"/>
                    <a:pt x="336" y="0"/>
                  </a:cubicBezTo>
                  <a:cubicBezTo>
                    <a:pt x="336" y="0"/>
                    <a:pt x="336" y="0"/>
                    <a:pt x="336"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20" name="Freeform 33">
              <a:extLst>
                <a:ext uri="{FF2B5EF4-FFF2-40B4-BE49-F238E27FC236}">
                  <a16:creationId xmlns:a16="http://schemas.microsoft.com/office/drawing/2014/main" id="{BB19F5B1-9F27-4619-9EFD-92456C54D343}"/>
                </a:ext>
              </a:extLst>
            </p:cNvPr>
            <p:cNvSpPr>
              <a:spLocks/>
            </p:cNvSpPr>
            <p:nvPr/>
          </p:nvSpPr>
          <p:spPr bwMode="auto">
            <a:xfrm>
              <a:off x="6003038" y="2585985"/>
              <a:ext cx="452582" cy="835046"/>
            </a:xfrm>
            <a:custGeom>
              <a:avLst/>
              <a:gdLst>
                <a:gd name="T0" fmla="*/ 0 w 142"/>
                <a:gd name="T1" fmla="*/ 132 h 262"/>
                <a:gd name="T2" fmla="*/ 142 w 142"/>
                <a:gd name="T3" fmla="*/ 262 h 262"/>
                <a:gd name="T4" fmla="*/ 142 w 142"/>
                <a:gd name="T5" fmla="*/ 132 h 262"/>
                <a:gd name="T6" fmla="*/ 142 w 142"/>
                <a:gd name="T7" fmla="*/ 0 h 262"/>
                <a:gd name="T8" fmla="*/ 0 w 142"/>
                <a:gd name="T9" fmla="*/ 132 h 262"/>
              </a:gdLst>
              <a:ahLst/>
              <a:cxnLst>
                <a:cxn ang="0">
                  <a:pos x="T0" y="T1"/>
                </a:cxn>
                <a:cxn ang="0">
                  <a:pos x="T2" y="T3"/>
                </a:cxn>
                <a:cxn ang="0">
                  <a:pos x="T4" y="T5"/>
                </a:cxn>
                <a:cxn ang="0">
                  <a:pos x="T6" y="T7"/>
                </a:cxn>
                <a:cxn ang="0">
                  <a:pos x="T8" y="T9"/>
                </a:cxn>
              </a:cxnLst>
              <a:rect l="0" t="0" r="r" b="b"/>
              <a:pathLst>
                <a:path w="142" h="262">
                  <a:moveTo>
                    <a:pt x="0" y="132"/>
                  </a:moveTo>
                  <a:lnTo>
                    <a:pt x="142" y="262"/>
                  </a:lnTo>
                  <a:lnTo>
                    <a:pt x="142" y="132"/>
                  </a:lnTo>
                  <a:lnTo>
                    <a:pt x="142" y="0"/>
                  </a:lnTo>
                  <a:lnTo>
                    <a:pt x="0" y="13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grpSp>
      <p:grpSp>
        <p:nvGrpSpPr>
          <p:cNvPr id="37" name="Arrow 2">
            <a:extLst>
              <a:ext uri="{FF2B5EF4-FFF2-40B4-BE49-F238E27FC236}">
                <a16:creationId xmlns:a16="http://schemas.microsoft.com/office/drawing/2014/main" id="{5B601118-7385-4559-A666-392446C111ED}"/>
              </a:ext>
            </a:extLst>
          </p:cNvPr>
          <p:cNvGrpSpPr/>
          <p:nvPr userDrawn="1"/>
        </p:nvGrpSpPr>
        <p:grpSpPr>
          <a:xfrm>
            <a:off x="3733658" y="3430593"/>
            <a:ext cx="2753741" cy="1453364"/>
            <a:chOff x="3733658" y="3430593"/>
            <a:chExt cx="2753741" cy="1453364"/>
          </a:xfrm>
        </p:grpSpPr>
        <p:sp>
          <p:nvSpPr>
            <p:cNvPr id="5" name="Freeform 19">
              <a:extLst>
                <a:ext uri="{FF2B5EF4-FFF2-40B4-BE49-F238E27FC236}">
                  <a16:creationId xmlns:a16="http://schemas.microsoft.com/office/drawing/2014/main" id="{9A2DD317-E1F3-4714-94D1-C55B5D3D0E80}"/>
                </a:ext>
              </a:extLst>
            </p:cNvPr>
            <p:cNvSpPr>
              <a:spLocks/>
            </p:cNvSpPr>
            <p:nvPr/>
          </p:nvSpPr>
          <p:spPr bwMode="auto">
            <a:xfrm>
              <a:off x="3733658" y="3666445"/>
              <a:ext cx="2753741" cy="1217510"/>
            </a:xfrm>
            <a:custGeom>
              <a:avLst/>
              <a:gdLst>
                <a:gd name="T0" fmla="*/ 504 w 504"/>
                <a:gd name="T1" fmla="*/ 224 h 224"/>
                <a:gd name="T2" fmla="*/ 112 w 504"/>
                <a:gd name="T3" fmla="*/ 224 h 224"/>
                <a:gd name="T4" fmla="*/ 0 w 504"/>
                <a:gd name="T5" fmla="*/ 112 h 224"/>
                <a:gd name="T6" fmla="*/ 112 w 504"/>
                <a:gd name="T7" fmla="*/ 0 h 224"/>
                <a:gd name="T8" fmla="*/ 382 w 504"/>
                <a:gd name="T9" fmla="*/ 0 h 224"/>
                <a:gd name="T10" fmla="*/ 382 w 504"/>
                <a:gd name="T11" fmla="*/ 68 h 224"/>
                <a:gd name="T12" fmla="*/ 112 w 504"/>
                <a:gd name="T13" fmla="*/ 68 h 224"/>
                <a:gd name="T14" fmla="*/ 68 w 504"/>
                <a:gd name="T15" fmla="*/ 112 h 224"/>
                <a:gd name="T16" fmla="*/ 112 w 504"/>
                <a:gd name="T17" fmla="*/ 156 h 224"/>
                <a:gd name="T18" fmla="*/ 504 w 504"/>
                <a:gd name="T19" fmla="*/ 156 h 224"/>
                <a:gd name="T20" fmla="*/ 504 w 504"/>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4" h="224">
                  <a:moveTo>
                    <a:pt x="504" y="224"/>
                  </a:moveTo>
                  <a:cubicBezTo>
                    <a:pt x="112" y="224"/>
                    <a:pt x="112" y="224"/>
                    <a:pt x="112" y="224"/>
                  </a:cubicBezTo>
                  <a:cubicBezTo>
                    <a:pt x="50" y="224"/>
                    <a:pt x="0" y="174"/>
                    <a:pt x="0" y="112"/>
                  </a:cubicBezTo>
                  <a:cubicBezTo>
                    <a:pt x="0" y="50"/>
                    <a:pt x="50" y="0"/>
                    <a:pt x="112" y="0"/>
                  </a:cubicBezTo>
                  <a:cubicBezTo>
                    <a:pt x="382" y="0"/>
                    <a:pt x="382" y="0"/>
                    <a:pt x="382" y="0"/>
                  </a:cubicBezTo>
                  <a:cubicBezTo>
                    <a:pt x="382" y="68"/>
                    <a:pt x="382" y="68"/>
                    <a:pt x="382" y="68"/>
                  </a:cubicBezTo>
                  <a:cubicBezTo>
                    <a:pt x="112" y="68"/>
                    <a:pt x="112" y="68"/>
                    <a:pt x="112" y="68"/>
                  </a:cubicBezTo>
                  <a:cubicBezTo>
                    <a:pt x="88" y="68"/>
                    <a:pt x="68" y="88"/>
                    <a:pt x="68" y="112"/>
                  </a:cubicBezTo>
                  <a:cubicBezTo>
                    <a:pt x="68" y="136"/>
                    <a:pt x="88" y="156"/>
                    <a:pt x="112" y="156"/>
                  </a:cubicBezTo>
                  <a:cubicBezTo>
                    <a:pt x="504" y="156"/>
                    <a:pt x="504" y="156"/>
                    <a:pt x="504" y="156"/>
                  </a:cubicBezTo>
                  <a:cubicBezTo>
                    <a:pt x="504" y="224"/>
                    <a:pt x="504" y="224"/>
                    <a:pt x="504" y="22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9" name="Rectangle 21">
              <a:extLst>
                <a:ext uri="{FF2B5EF4-FFF2-40B4-BE49-F238E27FC236}">
                  <a16:creationId xmlns:a16="http://schemas.microsoft.com/office/drawing/2014/main" id="{3BCA0815-1E1A-4E26-8D4A-5FFCCB45CFB5}"/>
                </a:ext>
              </a:extLst>
            </p:cNvPr>
            <p:cNvSpPr>
              <a:spLocks noChangeArrowheads="1"/>
            </p:cNvSpPr>
            <p:nvPr/>
          </p:nvSpPr>
          <p:spPr bwMode="auto">
            <a:xfrm>
              <a:off x="4469901" y="4514241"/>
              <a:ext cx="2017498" cy="36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3" name="Freeform 95">
              <a:extLst>
                <a:ext uri="{FF2B5EF4-FFF2-40B4-BE49-F238E27FC236}">
                  <a16:creationId xmlns:a16="http://schemas.microsoft.com/office/drawing/2014/main" id="{292C97BD-A054-4151-BAD4-27D5771A759F}"/>
                </a:ext>
              </a:extLst>
            </p:cNvPr>
            <p:cNvSpPr>
              <a:spLocks/>
            </p:cNvSpPr>
            <p:nvPr/>
          </p:nvSpPr>
          <p:spPr bwMode="auto">
            <a:xfrm>
              <a:off x="5788170" y="3665875"/>
              <a:ext cx="458957" cy="370287"/>
            </a:xfrm>
            <a:custGeom>
              <a:avLst/>
              <a:gdLst>
                <a:gd name="connsiteX0" fmla="*/ 0 w 482237"/>
                <a:gd name="connsiteY0" fmla="*/ 0 h 389069"/>
                <a:gd name="connsiteX1" fmla="*/ 34153 w 482237"/>
                <a:gd name="connsiteY1" fmla="*/ 0 h 389069"/>
                <a:gd name="connsiteX2" fmla="*/ 183665 w 482237"/>
                <a:gd name="connsiteY2" fmla="*/ 0 h 389069"/>
                <a:gd name="connsiteX3" fmla="*/ 269690 w 482237"/>
                <a:gd name="connsiteY3" fmla="*/ 0 h 389069"/>
                <a:gd name="connsiteX4" fmla="*/ 482237 w 482237"/>
                <a:gd name="connsiteY4" fmla="*/ 194835 h 389069"/>
                <a:gd name="connsiteX5" fmla="*/ 268727 w 482237"/>
                <a:gd name="connsiteY5" fmla="*/ 389069 h 389069"/>
                <a:gd name="connsiteX6" fmla="*/ 0 w 482237"/>
                <a:gd name="connsiteY6" fmla="*/ 389069 h 389069"/>
                <a:gd name="connsiteX7" fmla="*/ 0 w 482237"/>
                <a:gd name="connsiteY7" fmla="*/ 194835 h 38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237" h="389069">
                  <a:moveTo>
                    <a:pt x="0" y="0"/>
                  </a:moveTo>
                  <a:lnTo>
                    <a:pt x="34153" y="0"/>
                  </a:lnTo>
                  <a:cubicBezTo>
                    <a:pt x="70521" y="0"/>
                    <a:pt x="119011" y="0"/>
                    <a:pt x="183665" y="0"/>
                  </a:cubicBezTo>
                  <a:lnTo>
                    <a:pt x="269690" y="0"/>
                  </a:lnTo>
                  <a:lnTo>
                    <a:pt x="482237" y="194835"/>
                  </a:lnTo>
                  <a:lnTo>
                    <a:pt x="268727" y="389069"/>
                  </a:lnTo>
                  <a:lnTo>
                    <a:pt x="0" y="389069"/>
                  </a:lnTo>
                  <a:lnTo>
                    <a:pt x="0" y="194835"/>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lumMod val="65000"/>
                    <a:lumOff val="35000"/>
                  </a:schemeClr>
                </a:solidFill>
                <a:latin typeface="+mn-lt"/>
              </a:endParaRPr>
            </a:p>
          </p:txBody>
        </p:sp>
        <p:sp>
          <p:nvSpPr>
            <p:cNvPr id="15" name="Rectangle 21">
              <a:extLst>
                <a:ext uri="{FF2B5EF4-FFF2-40B4-BE49-F238E27FC236}">
                  <a16:creationId xmlns:a16="http://schemas.microsoft.com/office/drawing/2014/main" id="{D2ABC703-ADC3-4A7C-987C-89BE727FECDD}"/>
                </a:ext>
              </a:extLst>
            </p:cNvPr>
            <p:cNvSpPr>
              <a:spLocks noChangeArrowheads="1"/>
            </p:cNvSpPr>
            <p:nvPr/>
          </p:nvSpPr>
          <p:spPr bwMode="auto">
            <a:xfrm>
              <a:off x="4469901" y="4514241"/>
              <a:ext cx="2017498" cy="36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9" name="Freeform 32">
              <a:extLst>
                <a:ext uri="{FF2B5EF4-FFF2-40B4-BE49-F238E27FC236}">
                  <a16:creationId xmlns:a16="http://schemas.microsoft.com/office/drawing/2014/main" id="{8D4D930F-AA06-451E-A750-D6DF53256662}"/>
                </a:ext>
              </a:extLst>
            </p:cNvPr>
            <p:cNvSpPr>
              <a:spLocks/>
            </p:cNvSpPr>
            <p:nvPr/>
          </p:nvSpPr>
          <p:spPr bwMode="auto">
            <a:xfrm>
              <a:off x="5709628" y="3430593"/>
              <a:ext cx="458957" cy="838234"/>
            </a:xfrm>
            <a:custGeom>
              <a:avLst/>
              <a:gdLst>
                <a:gd name="T0" fmla="*/ 144 w 144"/>
                <a:gd name="T1" fmla="*/ 132 h 263"/>
                <a:gd name="T2" fmla="*/ 0 w 144"/>
                <a:gd name="T3" fmla="*/ 263 h 263"/>
                <a:gd name="T4" fmla="*/ 0 w 144"/>
                <a:gd name="T5" fmla="*/ 132 h 263"/>
                <a:gd name="T6" fmla="*/ 0 w 144"/>
                <a:gd name="T7" fmla="*/ 0 h 263"/>
                <a:gd name="T8" fmla="*/ 144 w 144"/>
                <a:gd name="T9" fmla="*/ 132 h 263"/>
              </a:gdLst>
              <a:ahLst/>
              <a:cxnLst>
                <a:cxn ang="0">
                  <a:pos x="T0" y="T1"/>
                </a:cxn>
                <a:cxn ang="0">
                  <a:pos x="T2" y="T3"/>
                </a:cxn>
                <a:cxn ang="0">
                  <a:pos x="T4" y="T5"/>
                </a:cxn>
                <a:cxn ang="0">
                  <a:pos x="T6" y="T7"/>
                </a:cxn>
                <a:cxn ang="0">
                  <a:pos x="T8" y="T9"/>
                </a:cxn>
              </a:cxnLst>
              <a:rect l="0" t="0" r="r" b="b"/>
              <a:pathLst>
                <a:path w="144" h="263">
                  <a:moveTo>
                    <a:pt x="144" y="132"/>
                  </a:moveTo>
                  <a:lnTo>
                    <a:pt x="0" y="263"/>
                  </a:lnTo>
                  <a:lnTo>
                    <a:pt x="0" y="132"/>
                  </a:lnTo>
                  <a:lnTo>
                    <a:pt x="0" y="0"/>
                  </a:lnTo>
                  <a:lnTo>
                    <a:pt x="144" y="13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grpSp>
      <p:grpSp>
        <p:nvGrpSpPr>
          <p:cNvPr id="36" name="Arrow 1">
            <a:extLst>
              <a:ext uri="{FF2B5EF4-FFF2-40B4-BE49-F238E27FC236}">
                <a16:creationId xmlns:a16="http://schemas.microsoft.com/office/drawing/2014/main" id="{B473C474-24EE-4533-A643-146380062B41}"/>
              </a:ext>
            </a:extLst>
          </p:cNvPr>
          <p:cNvGrpSpPr/>
          <p:nvPr userDrawn="1"/>
        </p:nvGrpSpPr>
        <p:grpSpPr>
          <a:xfrm>
            <a:off x="5677850" y="4281576"/>
            <a:ext cx="2581632" cy="1446988"/>
            <a:chOff x="5677850" y="4281576"/>
            <a:chExt cx="2581632" cy="1446988"/>
          </a:xfrm>
        </p:grpSpPr>
        <p:sp>
          <p:nvSpPr>
            <p:cNvPr id="6" name="Freeform 31">
              <a:extLst>
                <a:ext uri="{FF2B5EF4-FFF2-40B4-BE49-F238E27FC236}">
                  <a16:creationId xmlns:a16="http://schemas.microsoft.com/office/drawing/2014/main" id="{260F635C-7026-47AB-AB3D-9EF327B203CD}"/>
                </a:ext>
              </a:extLst>
            </p:cNvPr>
            <p:cNvSpPr>
              <a:spLocks/>
            </p:cNvSpPr>
            <p:nvPr/>
          </p:nvSpPr>
          <p:spPr bwMode="auto">
            <a:xfrm>
              <a:off x="5677850" y="4514241"/>
              <a:ext cx="2581632" cy="1214323"/>
            </a:xfrm>
            <a:custGeom>
              <a:avLst/>
              <a:gdLst>
                <a:gd name="T0" fmla="*/ 360 w 472"/>
                <a:gd name="T1" fmla="*/ 0 h 223"/>
                <a:gd name="T2" fmla="*/ 123 w 472"/>
                <a:gd name="T3" fmla="*/ 0 h 223"/>
                <a:gd name="T4" fmla="*/ 123 w 472"/>
                <a:gd name="T5" fmla="*/ 68 h 223"/>
                <a:gd name="T6" fmla="*/ 360 w 472"/>
                <a:gd name="T7" fmla="*/ 68 h 223"/>
                <a:gd name="T8" fmla="*/ 403 w 472"/>
                <a:gd name="T9" fmla="*/ 111 h 223"/>
                <a:gd name="T10" fmla="*/ 360 w 472"/>
                <a:gd name="T11" fmla="*/ 155 h 223"/>
                <a:gd name="T12" fmla="*/ 0 w 472"/>
                <a:gd name="T13" fmla="*/ 155 h 223"/>
                <a:gd name="T14" fmla="*/ 0 w 472"/>
                <a:gd name="T15" fmla="*/ 223 h 223"/>
                <a:gd name="T16" fmla="*/ 360 w 472"/>
                <a:gd name="T17" fmla="*/ 223 h 223"/>
                <a:gd name="T18" fmla="*/ 472 w 472"/>
                <a:gd name="T19" fmla="*/ 111 h 223"/>
                <a:gd name="T20" fmla="*/ 360 w 472"/>
                <a:gd name="T2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2" h="223">
                  <a:moveTo>
                    <a:pt x="360" y="0"/>
                  </a:moveTo>
                  <a:cubicBezTo>
                    <a:pt x="123" y="0"/>
                    <a:pt x="123" y="0"/>
                    <a:pt x="123" y="0"/>
                  </a:cubicBezTo>
                  <a:cubicBezTo>
                    <a:pt x="123" y="68"/>
                    <a:pt x="123" y="68"/>
                    <a:pt x="123" y="68"/>
                  </a:cubicBezTo>
                  <a:cubicBezTo>
                    <a:pt x="360" y="68"/>
                    <a:pt x="360" y="68"/>
                    <a:pt x="360" y="68"/>
                  </a:cubicBezTo>
                  <a:cubicBezTo>
                    <a:pt x="384" y="68"/>
                    <a:pt x="403" y="87"/>
                    <a:pt x="403" y="111"/>
                  </a:cubicBezTo>
                  <a:cubicBezTo>
                    <a:pt x="403" y="135"/>
                    <a:pt x="384" y="155"/>
                    <a:pt x="360" y="155"/>
                  </a:cubicBezTo>
                  <a:cubicBezTo>
                    <a:pt x="0" y="155"/>
                    <a:pt x="0" y="155"/>
                    <a:pt x="0" y="155"/>
                  </a:cubicBezTo>
                  <a:cubicBezTo>
                    <a:pt x="0" y="223"/>
                    <a:pt x="0" y="223"/>
                    <a:pt x="0" y="223"/>
                  </a:cubicBezTo>
                  <a:cubicBezTo>
                    <a:pt x="360" y="223"/>
                    <a:pt x="360" y="223"/>
                    <a:pt x="360" y="223"/>
                  </a:cubicBezTo>
                  <a:cubicBezTo>
                    <a:pt x="421" y="223"/>
                    <a:pt x="472" y="173"/>
                    <a:pt x="472" y="111"/>
                  </a:cubicBezTo>
                  <a:cubicBezTo>
                    <a:pt x="472" y="50"/>
                    <a:pt x="421" y="0"/>
                    <a:pt x="36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8" name="Freeform 90">
              <a:extLst>
                <a:ext uri="{FF2B5EF4-FFF2-40B4-BE49-F238E27FC236}">
                  <a16:creationId xmlns:a16="http://schemas.microsoft.com/office/drawing/2014/main" id="{0705F3B9-F1FF-49DC-8F42-3D63F3DF63B0}"/>
                </a:ext>
              </a:extLst>
            </p:cNvPr>
            <p:cNvSpPr>
              <a:spLocks/>
            </p:cNvSpPr>
            <p:nvPr/>
          </p:nvSpPr>
          <p:spPr bwMode="auto">
            <a:xfrm>
              <a:off x="5934386" y="4514354"/>
              <a:ext cx="452582" cy="369601"/>
            </a:xfrm>
            <a:custGeom>
              <a:avLst/>
              <a:gdLst>
                <a:gd name="connsiteX0" fmla="*/ 210416 w 475539"/>
                <a:gd name="connsiteY0" fmla="*/ 0 h 388349"/>
                <a:gd name="connsiteX1" fmla="*/ 269184 w 475539"/>
                <a:gd name="connsiteY1" fmla="*/ 0 h 388349"/>
                <a:gd name="connsiteX2" fmla="*/ 431814 w 475539"/>
                <a:gd name="connsiteY2" fmla="*/ 0 h 388349"/>
                <a:gd name="connsiteX3" fmla="*/ 475539 w 475539"/>
                <a:gd name="connsiteY3" fmla="*/ 0 h 388349"/>
                <a:gd name="connsiteX4" fmla="*/ 475539 w 475539"/>
                <a:gd name="connsiteY4" fmla="*/ 194116 h 388349"/>
                <a:gd name="connsiteX5" fmla="*/ 475539 w 475539"/>
                <a:gd name="connsiteY5" fmla="*/ 388349 h 388349"/>
                <a:gd name="connsiteX6" fmla="*/ 212163 w 475539"/>
                <a:gd name="connsiteY6" fmla="*/ 388349 h 388349"/>
                <a:gd name="connsiteX7" fmla="*/ 0 w 475539"/>
                <a:gd name="connsiteY7" fmla="*/ 194116 h 38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539" h="388349">
                  <a:moveTo>
                    <a:pt x="210416" y="0"/>
                  </a:moveTo>
                  <a:lnTo>
                    <a:pt x="269184" y="0"/>
                  </a:lnTo>
                  <a:cubicBezTo>
                    <a:pt x="339511" y="0"/>
                    <a:pt x="392255" y="0"/>
                    <a:pt x="431814" y="0"/>
                  </a:cubicBezTo>
                  <a:lnTo>
                    <a:pt x="475539" y="0"/>
                  </a:lnTo>
                  <a:lnTo>
                    <a:pt x="475539" y="194116"/>
                  </a:lnTo>
                  <a:lnTo>
                    <a:pt x="475539" y="388349"/>
                  </a:lnTo>
                  <a:lnTo>
                    <a:pt x="212163" y="388349"/>
                  </a:lnTo>
                  <a:lnTo>
                    <a:pt x="0" y="194116"/>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lumMod val="65000"/>
                    <a:lumOff val="35000"/>
                  </a:schemeClr>
                </a:solidFill>
                <a:latin typeface="+mn-lt"/>
              </a:endParaRPr>
            </a:p>
          </p:txBody>
        </p:sp>
        <p:sp>
          <p:nvSpPr>
            <p:cNvPr id="18" name="Freeform 30">
              <a:extLst>
                <a:ext uri="{FF2B5EF4-FFF2-40B4-BE49-F238E27FC236}">
                  <a16:creationId xmlns:a16="http://schemas.microsoft.com/office/drawing/2014/main" id="{C53C14B9-94BD-45DE-A083-CBACEEF3A8C0}"/>
                </a:ext>
              </a:extLst>
            </p:cNvPr>
            <p:cNvSpPr>
              <a:spLocks/>
            </p:cNvSpPr>
            <p:nvPr/>
          </p:nvSpPr>
          <p:spPr bwMode="auto">
            <a:xfrm>
              <a:off x="6003038" y="4281576"/>
              <a:ext cx="452582" cy="831859"/>
            </a:xfrm>
            <a:custGeom>
              <a:avLst/>
              <a:gdLst>
                <a:gd name="T0" fmla="*/ 0 w 142"/>
                <a:gd name="T1" fmla="*/ 131 h 261"/>
                <a:gd name="T2" fmla="*/ 142 w 142"/>
                <a:gd name="T3" fmla="*/ 261 h 261"/>
                <a:gd name="T4" fmla="*/ 142 w 142"/>
                <a:gd name="T5" fmla="*/ 131 h 261"/>
                <a:gd name="T6" fmla="*/ 142 w 142"/>
                <a:gd name="T7" fmla="*/ 0 h 261"/>
                <a:gd name="T8" fmla="*/ 0 w 142"/>
                <a:gd name="T9" fmla="*/ 131 h 261"/>
              </a:gdLst>
              <a:ahLst/>
              <a:cxnLst>
                <a:cxn ang="0">
                  <a:pos x="T0" y="T1"/>
                </a:cxn>
                <a:cxn ang="0">
                  <a:pos x="T2" y="T3"/>
                </a:cxn>
                <a:cxn ang="0">
                  <a:pos x="T4" y="T5"/>
                </a:cxn>
                <a:cxn ang="0">
                  <a:pos x="T6" y="T7"/>
                </a:cxn>
                <a:cxn ang="0">
                  <a:pos x="T8" y="T9"/>
                </a:cxn>
              </a:cxnLst>
              <a:rect l="0" t="0" r="r" b="b"/>
              <a:pathLst>
                <a:path w="142" h="261">
                  <a:moveTo>
                    <a:pt x="0" y="131"/>
                  </a:moveTo>
                  <a:lnTo>
                    <a:pt x="142" y="261"/>
                  </a:lnTo>
                  <a:lnTo>
                    <a:pt x="142" y="131"/>
                  </a:lnTo>
                  <a:lnTo>
                    <a:pt x="142" y="0"/>
                  </a:lnTo>
                  <a:lnTo>
                    <a:pt x="0" y="13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grpSp>
      <p:sp>
        <p:nvSpPr>
          <p:cNvPr id="27" name="Heading - Finish">
            <a:extLst>
              <a:ext uri="{FF2B5EF4-FFF2-40B4-BE49-F238E27FC236}">
                <a16:creationId xmlns:a16="http://schemas.microsoft.com/office/drawing/2014/main" id="{0D49DBC0-9E9A-48B9-893F-A9722FE18AE9}"/>
              </a:ext>
            </a:extLst>
          </p:cNvPr>
          <p:cNvSpPr>
            <a:spLocks noGrp="1"/>
          </p:cNvSpPr>
          <p:nvPr>
            <p:ph type="body" sz="quarter" idx="23" hasCustomPrompt="1"/>
          </p:nvPr>
        </p:nvSpPr>
        <p:spPr>
          <a:xfrm>
            <a:off x="7237630" y="1997592"/>
            <a:ext cx="2506663" cy="293892"/>
          </a:xfrm>
          <a:prstGeom prst="rect">
            <a:avLst/>
          </a:prstGeom>
        </p:spPr>
        <p:txBody>
          <a:bodyPr anchor="ctr" anchorCtr="0"/>
          <a:lstStyle>
            <a:lvl1pPr marL="0" indent="0" algn="l">
              <a:buNone/>
              <a:defRPr sz="1600">
                <a:solidFill>
                  <a:schemeClr val="accent6"/>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dirty="0"/>
              <a:t>Finish</a:t>
            </a:r>
          </a:p>
        </p:txBody>
      </p:sp>
      <p:sp>
        <p:nvSpPr>
          <p:cNvPr id="35" name="Content 4">
            <a:extLst>
              <a:ext uri="{FF2B5EF4-FFF2-40B4-BE49-F238E27FC236}">
                <a16:creationId xmlns:a16="http://schemas.microsoft.com/office/drawing/2014/main" id="{F55A9353-915F-48A4-98F0-EC77E4A07DD9}"/>
              </a:ext>
            </a:extLst>
          </p:cNvPr>
          <p:cNvSpPr>
            <a:spLocks noGrp="1"/>
          </p:cNvSpPr>
          <p:nvPr>
            <p:ph sz="quarter" idx="31" hasCustomPrompt="1"/>
          </p:nvPr>
        </p:nvSpPr>
        <p:spPr>
          <a:xfrm>
            <a:off x="889677" y="2410352"/>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dirty="0"/>
              <a:t>Timeline Text 4</a:t>
            </a:r>
          </a:p>
        </p:txBody>
      </p:sp>
      <p:sp>
        <p:nvSpPr>
          <p:cNvPr id="29" name="Heading 4">
            <a:extLst>
              <a:ext uri="{FF2B5EF4-FFF2-40B4-BE49-F238E27FC236}">
                <a16:creationId xmlns:a16="http://schemas.microsoft.com/office/drawing/2014/main" id="{71466B56-CAAF-4972-9C64-919A786A629E}"/>
              </a:ext>
            </a:extLst>
          </p:cNvPr>
          <p:cNvSpPr>
            <a:spLocks noGrp="1"/>
          </p:cNvSpPr>
          <p:nvPr>
            <p:ph type="body" sz="quarter" idx="26" hasCustomPrompt="1"/>
          </p:nvPr>
        </p:nvSpPr>
        <p:spPr>
          <a:xfrm>
            <a:off x="889677" y="2091074"/>
            <a:ext cx="2506663" cy="293892"/>
          </a:xfrm>
          <a:prstGeom prst="rect">
            <a:avLst/>
          </a:prstGeom>
        </p:spPr>
        <p:txBody>
          <a:bodyPr/>
          <a:lstStyle>
            <a:lvl1pPr marL="0" indent="0" algn="r">
              <a:buNone/>
              <a:defRPr sz="1600">
                <a:solidFill>
                  <a:schemeClr val="accent6"/>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dirty="0"/>
              <a:t>Heading 4</a:t>
            </a:r>
          </a:p>
        </p:txBody>
      </p:sp>
      <p:sp>
        <p:nvSpPr>
          <p:cNvPr id="34" name="Content 3">
            <a:extLst>
              <a:ext uri="{FF2B5EF4-FFF2-40B4-BE49-F238E27FC236}">
                <a16:creationId xmlns:a16="http://schemas.microsoft.com/office/drawing/2014/main" id="{1BA3681C-06EB-487E-8098-B9332E5988AC}"/>
              </a:ext>
            </a:extLst>
          </p:cNvPr>
          <p:cNvSpPr>
            <a:spLocks noGrp="1"/>
          </p:cNvSpPr>
          <p:nvPr>
            <p:ph sz="quarter" idx="30" hasCustomPrompt="1"/>
          </p:nvPr>
        </p:nvSpPr>
        <p:spPr>
          <a:xfrm>
            <a:off x="8690668" y="3114881"/>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dirty="0"/>
              <a:t>Timeline Text 3</a:t>
            </a:r>
          </a:p>
        </p:txBody>
      </p:sp>
      <p:sp>
        <p:nvSpPr>
          <p:cNvPr id="26" name="Heading 3">
            <a:extLst>
              <a:ext uri="{FF2B5EF4-FFF2-40B4-BE49-F238E27FC236}">
                <a16:creationId xmlns:a16="http://schemas.microsoft.com/office/drawing/2014/main" id="{7E071008-52DC-4C15-B9FF-68CFD9390266}"/>
              </a:ext>
            </a:extLst>
          </p:cNvPr>
          <p:cNvSpPr>
            <a:spLocks noGrp="1"/>
          </p:cNvSpPr>
          <p:nvPr>
            <p:ph type="body" sz="quarter" idx="22" hasCustomPrompt="1"/>
          </p:nvPr>
        </p:nvSpPr>
        <p:spPr>
          <a:xfrm>
            <a:off x="8688127" y="2800454"/>
            <a:ext cx="2506663" cy="293892"/>
          </a:xfrm>
          <a:prstGeom prst="rect">
            <a:avLst/>
          </a:prstGeom>
        </p:spPr>
        <p:txBody>
          <a:bodyPr/>
          <a:lstStyle>
            <a:lvl1pPr marL="0" indent="0" algn="l">
              <a:buNone/>
              <a:defRPr sz="1600">
                <a:solidFill>
                  <a:schemeClr val="accent4"/>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dirty="0"/>
              <a:t>Heading 3</a:t>
            </a:r>
          </a:p>
        </p:txBody>
      </p:sp>
      <p:sp>
        <p:nvSpPr>
          <p:cNvPr id="33" name="Content 2">
            <a:extLst>
              <a:ext uri="{FF2B5EF4-FFF2-40B4-BE49-F238E27FC236}">
                <a16:creationId xmlns:a16="http://schemas.microsoft.com/office/drawing/2014/main" id="{53E06074-87CA-4006-865D-33741DFE412C}"/>
              </a:ext>
            </a:extLst>
          </p:cNvPr>
          <p:cNvSpPr>
            <a:spLocks noGrp="1"/>
          </p:cNvSpPr>
          <p:nvPr>
            <p:ph sz="quarter" idx="29" hasCustomPrompt="1"/>
          </p:nvPr>
        </p:nvSpPr>
        <p:spPr>
          <a:xfrm>
            <a:off x="892217" y="4012111"/>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dirty="0"/>
              <a:t>Timeline Text 2</a:t>
            </a:r>
          </a:p>
        </p:txBody>
      </p:sp>
      <p:sp>
        <p:nvSpPr>
          <p:cNvPr id="21" name="Heading 2">
            <a:extLst>
              <a:ext uri="{FF2B5EF4-FFF2-40B4-BE49-F238E27FC236}">
                <a16:creationId xmlns:a16="http://schemas.microsoft.com/office/drawing/2014/main" id="{5F1387D1-F51B-4F5C-8E7D-8EAD2892C293}"/>
              </a:ext>
            </a:extLst>
          </p:cNvPr>
          <p:cNvSpPr>
            <a:spLocks noGrp="1"/>
          </p:cNvSpPr>
          <p:nvPr>
            <p:ph type="body" idx="14" hasCustomPrompt="1"/>
          </p:nvPr>
        </p:nvSpPr>
        <p:spPr>
          <a:xfrm>
            <a:off x="892218" y="3738375"/>
            <a:ext cx="2506662" cy="248350"/>
          </a:xfrm>
          <a:prstGeom prst="rect">
            <a:avLst/>
          </a:prstGeom>
        </p:spPr>
        <p:txBody>
          <a:bodyPr/>
          <a:lstStyle>
            <a:lvl1pPr marL="0" indent="0" algn="r">
              <a:buNone/>
              <a:defRPr sz="160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Heading 2</a:t>
            </a:r>
          </a:p>
        </p:txBody>
      </p:sp>
      <p:sp>
        <p:nvSpPr>
          <p:cNvPr id="32" name="Content 1">
            <a:extLst>
              <a:ext uri="{FF2B5EF4-FFF2-40B4-BE49-F238E27FC236}">
                <a16:creationId xmlns:a16="http://schemas.microsoft.com/office/drawing/2014/main" id="{88343C17-0400-489A-9718-344B33A75C65}"/>
              </a:ext>
            </a:extLst>
          </p:cNvPr>
          <p:cNvSpPr>
            <a:spLocks noGrp="1"/>
          </p:cNvSpPr>
          <p:nvPr>
            <p:ph sz="quarter" idx="28" hasCustomPrompt="1"/>
          </p:nvPr>
        </p:nvSpPr>
        <p:spPr>
          <a:xfrm>
            <a:off x="8688388" y="4828668"/>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dirty="0"/>
              <a:t>Timeline Text 1</a:t>
            </a:r>
          </a:p>
        </p:txBody>
      </p:sp>
      <p:sp>
        <p:nvSpPr>
          <p:cNvPr id="24" name="Heading 1">
            <a:extLst>
              <a:ext uri="{FF2B5EF4-FFF2-40B4-BE49-F238E27FC236}">
                <a16:creationId xmlns:a16="http://schemas.microsoft.com/office/drawing/2014/main" id="{408999CC-A10B-4147-8FE7-AF28EE172AF7}"/>
              </a:ext>
            </a:extLst>
          </p:cNvPr>
          <p:cNvSpPr>
            <a:spLocks noGrp="1"/>
          </p:cNvSpPr>
          <p:nvPr>
            <p:ph type="body" sz="quarter" idx="20" hasCustomPrompt="1"/>
          </p:nvPr>
        </p:nvSpPr>
        <p:spPr>
          <a:xfrm>
            <a:off x="8688127" y="4514241"/>
            <a:ext cx="2506663" cy="293892"/>
          </a:xfrm>
          <a:prstGeom prst="rect">
            <a:avLst/>
          </a:prstGeom>
        </p:spPr>
        <p:txBody>
          <a:bodyPr/>
          <a:lstStyle>
            <a:lvl1pPr marL="0" indent="0" algn="l">
              <a:buNone/>
              <a:defRPr sz="1600">
                <a:solidFill>
                  <a:schemeClr val="tx2"/>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dirty="0"/>
              <a:t>Heading 1</a:t>
            </a:r>
          </a:p>
        </p:txBody>
      </p:sp>
      <p:sp>
        <p:nvSpPr>
          <p:cNvPr id="28" name="Heading - Start">
            <a:extLst>
              <a:ext uri="{FF2B5EF4-FFF2-40B4-BE49-F238E27FC236}">
                <a16:creationId xmlns:a16="http://schemas.microsoft.com/office/drawing/2014/main" id="{EBB47B2E-9177-4510-92BA-9AF4EB0A6708}"/>
              </a:ext>
            </a:extLst>
          </p:cNvPr>
          <p:cNvSpPr>
            <a:spLocks noGrp="1"/>
          </p:cNvSpPr>
          <p:nvPr>
            <p:ph type="body" idx="24" hasCustomPrompt="1"/>
          </p:nvPr>
        </p:nvSpPr>
        <p:spPr>
          <a:xfrm>
            <a:off x="3079189" y="5392250"/>
            <a:ext cx="2403475" cy="283057"/>
          </a:xfrm>
          <a:prstGeom prst="rect">
            <a:avLst/>
          </a:prstGeom>
        </p:spPr>
        <p:txBody>
          <a:bodyPr anchor="ctr" anchorCtr="0"/>
          <a:lstStyle>
            <a:lvl1pPr marL="0" indent="0">
              <a:buNone/>
              <a:defRPr sz="1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algn="r"/>
            <a:r>
              <a:rPr lang="en-US" sz="1600" dirty="0">
                <a:solidFill>
                  <a:schemeClr val="tx1">
                    <a:lumMod val="65000"/>
                    <a:lumOff val="35000"/>
                  </a:schemeClr>
                </a:solidFill>
              </a:rPr>
              <a:t>Start</a:t>
            </a:r>
          </a:p>
        </p:txBody>
      </p:sp>
      <p:sp>
        <p:nvSpPr>
          <p:cNvPr id="2" name="Title 1">
            <a:extLst>
              <a:ext uri="{FF2B5EF4-FFF2-40B4-BE49-F238E27FC236}">
                <a16:creationId xmlns:a16="http://schemas.microsoft.com/office/drawing/2014/main" id="{8B2F3003-DD78-4972-B3E5-75F50DDD2434}"/>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972737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Org Structure - Horiz">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83056A9-DFF7-4E80-B4EB-72E246620D5C}"/>
              </a:ext>
            </a:extLst>
          </p:cNvPr>
          <p:cNvCxnSpPr>
            <a:cxnSpLocks/>
          </p:cNvCxnSpPr>
          <p:nvPr/>
        </p:nvCxnSpPr>
        <p:spPr>
          <a:xfrm>
            <a:off x="10270368" y="4417560"/>
            <a:ext cx="0" cy="99493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5A3687A-1981-4954-B9D3-0BCCCD5DD70D}"/>
              </a:ext>
            </a:extLst>
          </p:cNvPr>
          <p:cNvCxnSpPr>
            <a:cxnSpLocks/>
          </p:cNvCxnSpPr>
          <p:nvPr/>
        </p:nvCxnSpPr>
        <p:spPr>
          <a:xfrm>
            <a:off x="10272556" y="1813526"/>
            <a:ext cx="0" cy="99493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9CB5506-C33D-40C9-9068-DA0135729966}"/>
              </a:ext>
            </a:extLst>
          </p:cNvPr>
          <p:cNvCxnSpPr/>
          <p:nvPr/>
        </p:nvCxnSpPr>
        <p:spPr>
          <a:xfrm>
            <a:off x="6185464" y="1832538"/>
            <a:ext cx="0" cy="3579956"/>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5A708E-A6A3-44ED-A8B9-2238C1CAD4C7}"/>
              </a:ext>
            </a:extLst>
          </p:cNvPr>
          <p:cNvCxnSpPr/>
          <p:nvPr/>
        </p:nvCxnSpPr>
        <p:spPr>
          <a:xfrm rot="5400000">
            <a:off x="7162639" y="1431628"/>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1BA647-6675-4083-BC26-40C9E5935CBD}"/>
              </a:ext>
            </a:extLst>
          </p:cNvPr>
          <p:cNvCxnSpPr/>
          <p:nvPr/>
        </p:nvCxnSpPr>
        <p:spPr>
          <a:xfrm rot="5400000">
            <a:off x="7193419" y="4889920"/>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065CAD-F3D6-4F16-B673-83EFE0F18387}"/>
              </a:ext>
            </a:extLst>
          </p:cNvPr>
          <p:cNvCxnSpPr/>
          <p:nvPr/>
        </p:nvCxnSpPr>
        <p:spPr>
          <a:xfrm rot="5400000">
            <a:off x="9237488" y="4895799"/>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273E7DF-EB5E-46A0-954C-0649C3D8E0DA}"/>
              </a:ext>
            </a:extLst>
          </p:cNvPr>
          <p:cNvCxnSpPr/>
          <p:nvPr/>
        </p:nvCxnSpPr>
        <p:spPr>
          <a:xfrm rot="5400000">
            <a:off x="9237489" y="1417259"/>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BF4587-6474-4F90-A0ED-0C59F5D0508E}"/>
              </a:ext>
            </a:extLst>
          </p:cNvPr>
          <p:cNvCxnSpPr>
            <a:cxnSpLocks/>
          </p:cNvCxnSpPr>
          <p:nvPr/>
        </p:nvCxnSpPr>
        <p:spPr>
          <a:xfrm flipH="1">
            <a:off x="4657583" y="3607854"/>
            <a:ext cx="316490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7B9592-A1EC-47F8-AEC1-33C0E5E75FD7}"/>
              </a:ext>
            </a:extLst>
          </p:cNvPr>
          <p:cNvCxnSpPr/>
          <p:nvPr/>
        </p:nvCxnSpPr>
        <p:spPr>
          <a:xfrm rot="5400000">
            <a:off x="3015701" y="3147906"/>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7" name="Heading 5.4">
            <a:extLst>
              <a:ext uri="{FF2B5EF4-FFF2-40B4-BE49-F238E27FC236}">
                <a16:creationId xmlns:a16="http://schemas.microsoft.com/office/drawing/2014/main" id="{583976DF-3156-4E3C-8DDF-66A3F377E992}"/>
              </a:ext>
            </a:extLst>
          </p:cNvPr>
          <p:cNvSpPr>
            <a:spLocks noGrp="1"/>
          </p:cNvSpPr>
          <p:nvPr>
            <p:ph sz="quarter" idx="53" hasCustomPrompt="1"/>
          </p:nvPr>
        </p:nvSpPr>
        <p:spPr>
          <a:xfrm>
            <a:off x="9478786" y="508677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5.4</a:t>
            </a:r>
          </a:p>
        </p:txBody>
      </p:sp>
      <p:sp>
        <p:nvSpPr>
          <p:cNvPr id="68" name="Heading 5.3">
            <a:extLst>
              <a:ext uri="{FF2B5EF4-FFF2-40B4-BE49-F238E27FC236}">
                <a16:creationId xmlns:a16="http://schemas.microsoft.com/office/drawing/2014/main" id="{592B1844-CE1A-4A9A-B3CA-A40F7776923F}"/>
              </a:ext>
            </a:extLst>
          </p:cNvPr>
          <p:cNvSpPr>
            <a:spLocks noGrp="1"/>
          </p:cNvSpPr>
          <p:nvPr>
            <p:ph sz="quarter" idx="54" hasCustomPrompt="1"/>
          </p:nvPr>
        </p:nvSpPr>
        <p:spPr>
          <a:xfrm>
            <a:off x="9478786" y="422579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5.3</a:t>
            </a:r>
          </a:p>
        </p:txBody>
      </p:sp>
      <p:sp>
        <p:nvSpPr>
          <p:cNvPr id="69" name="Heading 5.2">
            <a:extLst>
              <a:ext uri="{FF2B5EF4-FFF2-40B4-BE49-F238E27FC236}">
                <a16:creationId xmlns:a16="http://schemas.microsoft.com/office/drawing/2014/main" id="{0D777924-1BDD-4D5A-983B-2E7A24E08018}"/>
              </a:ext>
            </a:extLst>
          </p:cNvPr>
          <p:cNvSpPr>
            <a:spLocks noGrp="1"/>
          </p:cNvSpPr>
          <p:nvPr>
            <p:ph sz="quarter" idx="55" hasCustomPrompt="1"/>
          </p:nvPr>
        </p:nvSpPr>
        <p:spPr>
          <a:xfrm>
            <a:off x="9478786" y="250383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5.2</a:t>
            </a:r>
          </a:p>
        </p:txBody>
      </p:sp>
      <p:sp>
        <p:nvSpPr>
          <p:cNvPr id="70" name="Heading 5.1">
            <a:extLst>
              <a:ext uri="{FF2B5EF4-FFF2-40B4-BE49-F238E27FC236}">
                <a16:creationId xmlns:a16="http://schemas.microsoft.com/office/drawing/2014/main" id="{7076347B-3EB5-4A2B-8D08-B8A988FE6E2F}"/>
              </a:ext>
            </a:extLst>
          </p:cNvPr>
          <p:cNvSpPr>
            <a:spLocks noGrp="1"/>
          </p:cNvSpPr>
          <p:nvPr>
            <p:ph sz="quarter" idx="56" hasCustomPrompt="1"/>
          </p:nvPr>
        </p:nvSpPr>
        <p:spPr>
          <a:xfrm>
            <a:off x="9478786" y="164285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5.1</a:t>
            </a:r>
          </a:p>
        </p:txBody>
      </p:sp>
      <p:sp>
        <p:nvSpPr>
          <p:cNvPr id="57" name="Heading 4.3">
            <a:extLst>
              <a:ext uri="{FF2B5EF4-FFF2-40B4-BE49-F238E27FC236}">
                <a16:creationId xmlns:a16="http://schemas.microsoft.com/office/drawing/2014/main" id="{8760601F-EC6A-4A99-BAD2-46263EBBE19F}"/>
              </a:ext>
            </a:extLst>
          </p:cNvPr>
          <p:cNvSpPr>
            <a:spLocks noGrp="1"/>
          </p:cNvSpPr>
          <p:nvPr>
            <p:ph sz="quarter" idx="50" hasCustomPrompt="1"/>
          </p:nvPr>
        </p:nvSpPr>
        <p:spPr>
          <a:xfrm>
            <a:off x="7495415" y="5086771"/>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4.3</a:t>
            </a:r>
          </a:p>
        </p:txBody>
      </p:sp>
      <p:sp>
        <p:nvSpPr>
          <p:cNvPr id="58" name="Heading 4.2">
            <a:extLst>
              <a:ext uri="{FF2B5EF4-FFF2-40B4-BE49-F238E27FC236}">
                <a16:creationId xmlns:a16="http://schemas.microsoft.com/office/drawing/2014/main" id="{1273F5C0-0F6D-4A04-B1EA-AD8D8E057B1B}"/>
              </a:ext>
            </a:extLst>
          </p:cNvPr>
          <p:cNvSpPr>
            <a:spLocks noGrp="1"/>
          </p:cNvSpPr>
          <p:nvPr>
            <p:ph sz="quarter" idx="51" hasCustomPrompt="1"/>
          </p:nvPr>
        </p:nvSpPr>
        <p:spPr>
          <a:xfrm>
            <a:off x="7495415" y="3364811"/>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4.2</a:t>
            </a:r>
          </a:p>
        </p:txBody>
      </p:sp>
      <p:sp>
        <p:nvSpPr>
          <p:cNvPr id="59" name="Heading 4.1">
            <a:extLst>
              <a:ext uri="{FF2B5EF4-FFF2-40B4-BE49-F238E27FC236}">
                <a16:creationId xmlns:a16="http://schemas.microsoft.com/office/drawing/2014/main" id="{194F6F1C-77E2-41D6-B0F2-B86A1A347AE3}"/>
              </a:ext>
            </a:extLst>
          </p:cNvPr>
          <p:cNvSpPr>
            <a:spLocks noGrp="1"/>
          </p:cNvSpPr>
          <p:nvPr>
            <p:ph sz="quarter" idx="52" hasCustomPrompt="1"/>
          </p:nvPr>
        </p:nvSpPr>
        <p:spPr>
          <a:xfrm>
            <a:off x="7495415" y="1642851"/>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4.1</a:t>
            </a:r>
          </a:p>
        </p:txBody>
      </p:sp>
      <p:sp>
        <p:nvSpPr>
          <p:cNvPr id="42" name="Heading 3.5">
            <a:extLst>
              <a:ext uri="{FF2B5EF4-FFF2-40B4-BE49-F238E27FC236}">
                <a16:creationId xmlns:a16="http://schemas.microsoft.com/office/drawing/2014/main" id="{4DC58E65-CD00-4BE4-A331-674EE10595DD}"/>
              </a:ext>
            </a:extLst>
          </p:cNvPr>
          <p:cNvSpPr>
            <a:spLocks noGrp="1"/>
          </p:cNvSpPr>
          <p:nvPr>
            <p:ph sz="quarter" idx="39" hasCustomPrompt="1"/>
          </p:nvPr>
        </p:nvSpPr>
        <p:spPr>
          <a:xfrm>
            <a:off x="5438201" y="508677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3.5</a:t>
            </a:r>
          </a:p>
        </p:txBody>
      </p:sp>
      <p:sp>
        <p:nvSpPr>
          <p:cNvPr id="46" name="Heading 3.4">
            <a:extLst>
              <a:ext uri="{FF2B5EF4-FFF2-40B4-BE49-F238E27FC236}">
                <a16:creationId xmlns:a16="http://schemas.microsoft.com/office/drawing/2014/main" id="{35CA8960-6065-42B9-8087-5E1C46E078AA}"/>
              </a:ext>
            </a:extLst>
          </p:cNvPr>
          <p:cNvSpPr>
            <a:spLocks noGrp="1"/>
          </p:cNvSpPr>
          <p:nvPr>
            <p:ph sz="quarter" idx="42" hasCustomPrompt="1"/>
          </p:nvPr>
        </p:nvSpPr>
        <p:spPr>
          <a:xfrm>
            <a:off x="5438201" y="422579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3.4</a:t>
            </a:r>
          </a:p>
        </p:txBody>
      </p:sp>
      <p:sp>
        <p:nvSpPr>
          <p:cNvPr id="47" name="Heading 3.3">
            <a:extLst>
              <a:ext uri="{FF2B5EF4-FFF2-40B4-BE49-F238E27FC236}">
                <a16:creationId xmlns:a16="http://schemas.microsoft.com/office/drawing/2014/main" id="{938AFFB8-62FE-438B-9149-695B4EB2B4D6}"/>
              </a:ext>
            </a:extLst>
          </p:cNvPr>
          <p:cNvSpPr>
            <a:spLocks noGrp="1"/>
          </p:cNvSpPr>
          <p:nvPr>
            <p:ph sz="quarter" idx="43" hasCustomPrompt="1"/>
          </p:nvPr>
        </p:nvSpPr>
        <p:spPr>
          <a:xfrm>
            <a:off x="5438201" y="336481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3.3</a:t>
            </a:r>
          </a:p>
        </p:txBody>
      </p:sp>
      <p:sp>
        <p:nvSpPr>
          <p:cNvPr id="48" name="Heading 3.2">
            <a:extLst>
              <a:ext uri="{FF2B5EF4-FFF2-40B4-BE49-F238E27FC236}">
                <a16:creationId xmlns:a16="http://schemas.microsoft.com/office/drawing/2014/main" id="{6D31E028-721F-46F7-B5C8-6725EE028875}"/>
              </a:ext>
            </a:extLst>
          </p:cNvPr>
          <p:cNvSpPr>
            <a:spLocks noGrp="1"/>
          </p:cNvSpPr>
          <p:nvPr>
            <p:ph sz="quarter" idx="44" hasCustomPrompt="1"/>
          </p:nvPr>
        </p:nvSpPr>
        <p:spPr>
          <a:xfrm>
            <a:off x="5438201" y="250383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3.2</a:t>
            </a:r>
          </a:p>
        </p:txBody>
      </p:sp>
      <p:sp>
        <p:nvSpPr>
          <p:cNvPr id="49" name="Heading 3.1">
            <a:extLst>
              <a:ext uri="{FF2B5EF4-FFF2-40B4-BE49-F238E27FC236}">
                <a16:creationId xmlns:a16="http://schemas.microsoft.com/office/drawing/2014/main" id="{4A708EDD-2F02-40D6-B3FC-4E643285C97F}"/>
              </a:ext>
            </a:extLst>
          </p:cNvPr>
          <p:cNvSpPr>
            <a:spLocks noGrp="1"/>
          </p:cNvSpPr>
          <p:nvPr>
            <p:ph sz="quarter" idx="45" hasCustomPrompt="1"/>
          </p:nvPr>
        </p:nvSpPr>
        <p:spPr>
          <a:xfrm>
            <a:off x="5438201" y="164285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3.1</a:t>
            </a:r>
          </a:p>
        </p:txBody>
      </p:sp>
      <p:sp>
        <p:nvSpPr>
          <p:cNvPr id="50" name="Heading 2.3">
            <a:extLst>
              <a:ext uri="{FF2B5EF4-FFF2-40B4-BE49-F238E27FC236}">
                <a16:creationId xmlns:a16="http://schemas.microsoft.com/office/drawing/2014/main" id="{C3FB10CE-30FB-4679-85A5-C3BD9D19CEE3}"/>
              </a:ext>
            </a:extLst>
          </p:cNvPr>
          <p:cNvSpPr>
            <a:spLocks noGrp="1"/>
          </p:cNvSpPr>
          <p:nvPr>
            <p:ph sz="quarter" idx="46" hasCustomPrompt="1"/>
          </p:nvPr>
        </p:nvSpPr>
        <p:spPr>
          <a:xfrm>
            <a:off x="3370641" y="422579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2.3</a:t>
            </a:r>
          </a:p>
        </p:txBody>
      </p:sp>
      <p:sp>
        <p:nvSpPr>
          <p:cNvPr id="51" name="Heading 2.2">
            <a:extLst>
              <a:ext uri="{FF2B5EF4-FFF2-40B4-BE49-F238E27FC236}">
                <a16:creationId xmlns:a16="http://schemas.microsoft.com/office/drawing/2014/main" id="{D9F43579-8108-48F3-A9B2-2636E284B509}"/>
              </a:ext>
            </a:extLst>
          </p:cNvPr>
          <p:cNvSpPr>
            <a:spLocks noGrp="1"/>
          </p:cNvSpPr>
          <p:nvPr>
            <p:ph sz="quarter" idx="47" hasCustomPrompt="1"/>
          </p:nvPr>
        </p:nvSpPr>
        <p:spPr>
          <a:xfrm>
            <a:off x="3370641" y="33648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2.2</a:t>
            </a:r>
          </a:p>
        </p:txBody>
      </p:sp>
      <p:sp>
        <p:nvSpPr>
          <p:cNvPr id="52" name="Heading 2.1">
            <a:extLst>
              <a:ext uri="{FF2B5EF4-FFF2-40B4-BE49-F238E27FC236}">
                <a16:creationId xmlns:a16="http://schemas.microsoft.com/office/drawing/2014/main" id="{8DDA72E3-4F6D-4CB7-BA85-37F5325FA20A}"/>
              </a:ext>
            </a:extLst>
          </p:cNvPr>
          <p:cNvSpPr>
            <a:spLocks noGrp="1"/>
          </p:cNvSpPr>
          <p:nvPr>
            <p:ph sz="quarter" idx="48" hasCustomPrompt="1"/>
          </p:nvPr>
        </p:nvSpPr>
        <p:spPr>
          <a:xfrm>
            <a:off x="3370641" y="250383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2.1</a:t>
            </a:r>
          </a:p>
        </p:txBody>
      </p:sp>
      <p:sp>
        <p:nvSpPr>
          <p:cNvPr id="53" name="Heading 1.1">
            <a:extLst>
              <a:ext uri="{FF2B5EF4-FFF2-40B4-BE49-F238E27FC236}">
                <a16:creationId xmlns:a16="http://schemas.microsoft.com/office/drawing/2014/main" id="{070769C6-26E7-4E5B-AC91-FC49607AB5D8}"/>
              </a:ext>
            </a:extLst>
          </p:cNvPr>
          <p:cNvSpPr>
            <a:spLocks noGrp="1"/>
          </p:cNvSpPr>
          <p:nvPr>
            <p:ph sz="quarter" idx="49" hasCustomPrompt="1"/>
          </p:nvPr>
        </p:nvSpPr>
        <p:spPr>
          <a:xfrm>
            <a:off x="1146228" y="3302685"/>
            <a:ext cx="1466142" cy="610337"/>
          </a:xfrm>
          <a:prstGeom prst="roundRect">
            <a:avLst/>
          </a:prstGeom>
          <a:solidFill>
            <a:schemeClr val="tx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1.1</a:t>
            </a:r>
          </a:p>
        </p:txBody>
      </p:sp>
      <p:sp>
        <p:nvSpPr>
          <p:cNvPr id="2" name="Title 1">
            <a:extLst>
              <a:ext uri="{FF2B5EF4-FFF2-40B4-BE49-F238E27FC236}">
                <a16:creationId xmlns:a16="http://schemas.microsoft.com/office/drawing/2014/main" id="{15D475D0-CB77-4D49-B443-E0C6D5C20AE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20697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Org Structure - Ver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5A3687A-1981-4954-B9D3-0BCCCD5DD70D}"/>
              </a:ext>
            </a:extLst>
          </p:cNvPr>
          <p:cNvCxnSpPr>
            <a:cxnSpLocks/>
            <a:stCxn id="42" idx="2"/>
            <a:endCxn id="67" idx="0"/>
          </p:cNvCxnSpPr>
          <p:nvPr/>
        </p:nvCxnSpPr>
        <p:spPr>
          <a:xfrm>
            <a:off x="10544529" y="4220977"/>
            <a:ext cx="0" cy="116152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66DE515-D5F5-406D-9A5D-90F40CBC0132}"/>
              </a:ext>
            </a:extLst>
          </p:cNvPr>
          <p:cNvCxnSpPr>
            <a:cxnSpLocks/>
          </p:cNvCxnSpPr>
          <p:nvPr userDrawn="1"/>
        </p:nvCxnSpPr>
        <p:spPr>
          <a:xfrm flipH="1">
            <a:off x="1647470" y="4220977"/>
            <a:ext cx="12151" cy="116152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7B9592-A1EC-47F8-AEC1-33C0E5E75FD7}"/>
              </a:ext>
            </a:extLst>
          </p:cNvPr>
          <p:cNvCxnSpPr>
            <a:cxnSpLocks/>
            <a:stCxn id="58" idx="0"/>
            <a:endCxn id="53" idx="2"/>
          </p:cNvCxnSpPr>
          <p:nvPr/>
        </p:nvCxnSpPr>
        <p:spPr>
          <a:xfrm flipV="1">
            <a:off x="6089924" y="2449119"/>
            <a:ext cx="0" cy="204745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7" name="Heading 5.4">
            <a:extLst>
              <a:ext uri="{FF2B5EF4-FFF2-40B4-BE49-F238E27FC236}">
                <a16:creationId xmlns:a16="http://schemas.microsoft.com/office/drawing/2014/main" id="{583976DF-3156-4E3C-8DDF-66A3F377E992}"/>
              </a:ext>
            </a:extLst>
          </p:cNvPr>
          <p:cNvSpPr>
            <a:spLocks noGrp="1"/>
          </p:cNvSpPr>
          <p:nvPr>
            <p:ph sz="quarter" idx="53" hasCustomPrompt="1"/>
          </p:nvPr>
        </p:nvSpPr>
        <p:spPr>
          <a:xfrm>
            <a:off x="9811458" y="53824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5.4</a:t>
            </a:r>
          </a:p>
        </p:txBody>
      </p:sp>
      <p:sp>
        <p:nvSpPr>
          <p:cNvPr id="68" name="Heading 5.3">
            <a:extLst>
              <a:ext uri="{FF2B5EF4-FFF2-40B4-BE49-F238E27FC236}">
                <a16:creationId xmlns:a16="http://schemas.microsoft.com/office/drawing/2014/main" id="{592B1844-CE1A-4A9A-B3CA-A40F7776923F}"/>
              </a:ext>
            </a:extLst>
          </p:cNvPr>
          <p:cNvSpPr>
            <a:spLocks noGrp="1"/>
          </p:cNvSpPr>
          <p:nvPr>
            <p:ph sz="quarter" idx="54" hasCustomPrompt="1"/>
          </p:nvPr>
        </p:nvSpPr>
        <p:spPr>
          <a:xfrm>
            <a:off x="7279573" y="53824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5.3</a:t>
            </a:r>
          </a:p>
        </p:txBody>
      </p:sp>
      <p:sp>
        <p:nvSpPr>
          <p:cNvPr id="69" name="Heading 5.2">
            <a:extLst>
              <a:ext uri="{FF2B5EF4-FFF2-40B4-BE49-F238E27FC236}">
                <a16:creationId xmlns:a16="http://schemas.microsoft.com/office/drawing/2014/main" id="{0D777924-1BDD-4D5A-983B-2E7A24E08018}"/>
              </a:ext>
            </a:extLst>
          </p:cNvPr>
          <p:cNvSpPr>
            <a:spLocks noGrp="1"/>
          </p:cNvSpPr>
          <p:nvPr>
            <p:ph sz="quarter" idx="55" hasCustomPrompt="1"/>
          </p:nvPr>
        </p:nvSpPr>
        <p:spPr>
          <a:xfrm>
            <a:off x="3285067" y="53824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5.2</a:t>
            </a:r>
          </a:p>
        </p:txBody>
      </p:sp>
      <p:sp>
        <p:nvSpPr>
          <p:cNvPr id="70" name="Heading 5.1">
            <a:extLst>
              <a:ext uri="{FF2B5EF4-FFF2-40B4-BE49-F238E27FC236}">
                <a16:creationId xmlns:a16="http://schemas.microsoft.com/office/drawing/2014/main" id="{7076347B-3EB5-4A2B-8D08-B8A988FE6E2F}"/>
              </a:ext>
            </a:extLst>
          </p:cNvPr>
          <p:cNvSpPr>
            <a:spLocks noGrp="1"/>
          </p:cNvSpPr>
          <p:nvPr>
            <p:ph sz="quarter" idx="56" hasCustomPrompt="1"/>
          </p:nvPr>
        </p:nvSpPr>
        <p:spPr>
          <a:xfrm>
            <a:off x="902249" y="53824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5.1</a:t>
            </a:r>
          </a:p>
        </p:txBody>
      </p:sp>
      <p:sp>
        <p:nvSpPr>
          <p:cNvPr id="57" name="Heading 4.3">
            <a:extLst>
              <a:ext uri="{FF2B5EF4-FFF2-40B4-BE49-F238E27FC236}">
                <a16:creationId xmlns:a16="http://schemas.microsoft.com/office/drawing/2014/main" id="{8760601F-EC6A-4A99-BAD2-46263EBBE19F}"/>
              </a:ext>
            </a:extLst>
          </p:cNvPr>
          <p:cNvSpPr>
            <a:spLocks noGrp="1"/>
          </p:cNvSpPr>
          <p:nvPr>
            <p:ph sz="quarter" idx="50" hasCustomPrompt="1"/>
          </p:nvPr>
        </p:nvSpPr>
        <p:spPr>
          <a:xfrm>
            <a:off x="9819764" y="4497206"/>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4.3</a:t>
            </a:r>
          </a:p>
        </p:txBody>
      </p:sp>
      <p:sp>
        <p:nvSpPr>
          <p:cNvPr id="58" name="Heading 4.2">
            <a:extLst>
              <a:ext uri="{FF2B5EF4-FFF2-40B4-BE49-F238E27FC236}">
                <a16:creationId xmlns:a16="http://schemas.microsoft.com/office/drawing/2014/main" id="{1273F5C0-0F6D-4A04-B1EA-AD8D8E057B1B}"/>
              </a:ext>
            </a:extLst>
          </p:cNvPr>
          <p:cNvSpPr>
            <a:spLocks noGrp="1"/>
          </p:cNvSpPr>
          <p:nvPr>
            <p:ph sz="quarter" idx="51" hasCustomPrompt="1"/>
          </p:nvPr>
        </p:nvSpPr>
        <p:spPr>
          <a:xfrm>
            <a:off x="5356853" y="4496569"/>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4.2</a:t>
            </a:r>
          </a:p>
        </p:txBody>
      </p:sp>
      <p:sp>
        <p:nvSpPr>
          <p:cNvPr id="59" name="Heading 4.1">
            <a:extLst>
              <a:ext uri="{FF2B5EF4-FFF2-40B4-BE49-F238E27FC236}">
                <a16:creationId xmlns:a16="http://schemas.microsoft.com/office/drawing/2014/main" id="{194F6F1C-77E2-41D6-B0F2-B86A1A347AE3}"/>
              </a:ext>
            </a:extLst>
          </p:cNvPr>
          <p:cNvSpPr>
            <a:spLocks noGrp="1"/>
          </p:cNvSpPr>
          <p:nvPr>
            <p:ph sz="quarter" idx="52" hasCustomPrompt="1"/>
          </p:nvPr>
        </p:nvSpPr>
        <p:spPr>
          <a:xfrm>
            <a:off x="914400" y="4496957"/>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4.1</a:t>
            </a:r>
          </a:p>
        </p:txBody>
      </p:sp>
      <p:sp>
        <p:nvSpPr>
          <p:cNvPr id="42" name="Heading 3.5">
            <a:extLst>
              <a:ext uri="{FF2B5EF4-FFF2-40B4-BE49-F238E27FC236}">
                <a16:creationId xmlns:a16="http://schemas.microsoft.com/office/drawing/2014/main" id="{4DC58E65-CD00-4BE4-A331-674EE10595DD}"/>
              </a:ext>
            </a:extLst>
          </p:cNvPr>
          <p:cNvSpPr>
            <a:spLocks noGrp="1"/>
          </p:cNvSpPr>
          <p:nvPr>
            <p:ph sz="quarter" idx="39" hasCustomPrompt="1"/>
          </p:nvPr>
        </p:nvSpPr>
        <p:spPr>
          <a:xfrm>
            <a:off x="9811458"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3.5</a:t>
            </a:r>
          </a:p>
        </p:txBody>
      </p:sp>
      <p:sp>
        <p:nvSpPr>
          <p:cNvPr id="46" name="Heading 3.4">
            <a:extLst>
              <a:ext uri="{FF2B5EF4-FFF2-40B4-BE49-F238E27FC236}">
                <a16:creationId xmlns:a16="http://schemas.microsoft.com/office/drawing/2014/main" id="{35CA8960-6065-42B9-8087-5E1C46E078AA}"/>
              </a:ext>
            </a:extLst>
          </p:cNvPr>
          <p:cNvSpPr>
            <a:spLocks noGrp="1"/>
          </p:cNvSpPr>
          <p:nvPr>
            <p:ph sz="quarter" idx="42" hasCustomPrompt="1"/>
          </p:nvPr>
        </p:nvSpPr>
        <p:spPr>
          <a:xfrm>
            <a:off x="7279573"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3.4</a:t>
            </a:r>
          </a:p>
        </p:txBody>
      </p:sp>
      <p:sp>
        <p:nvSpPr>
          <p:cNvPr id="47" name="Heading 3.3">
            <a:extLst>
              <a:ext uri="{FF2B5EF4-FFF2-40B4-BE49-F238E27FC236}">
                <a16:creationId xmlns:a16="http://schemas.microsoft.com/office/drawing/2014/main" id="{938AFFB8-62FE-438B-9149-695B4EB2B4D6}"/>
              </a:ext>
            </a:extLst>
          </p:cNvPr>
          <p:cNvSpPr>
            <a:spLocks noGrp="1"/>
          </p:cNvSpPr>
          <p:nvPr>
            <p:ph sz="quarter" idx="43" hasCustomPrompt="1"/>
          </p:nvPr>
        </p:nvSpPr>
        <p:spPr>
          <a:xfrm>
            <a:off x="5350282"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3.3</a:t>
            </a:r>
          </a:p>
        </p:txBody>
      </p:sp>
      <p:sp>
        <p:nvSpPr>
          <p:cNvPr id="48" name="Heading 3.2">
            <a:extLst>
              <a:ext uri="{FF2B5EF4-FFF2-40B4-BE49-F238E27FC236}">
                <a16:creationId xmlns:a16="http://schemas.microsoft.com/office/drawing/2014/main" id="{6D31E028-721F-46F7-B5C8-6725EE028875}"/>
              </a:ext>
            </a:extLst>
          </p:cNvPr>
          <p:cNvSpPr>
            <a:spLocks noGrp="1"/>
          </p:cNvSpPr>
          <p:nvPr>
            <p:ph sz="quarter" idx="44" hasCustomPrompt="1"/>
          </p:nvPr>
        </p:nvSpPr>
        <p:spPr>
          <a:xfrm>
            <a:off x="3285067"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3.2</a:t>
            </a:r>
          </a:p>
        </p:txBody>
      </p:sp>
      <p:sp>
        <p:nvSpPr>
          <p:cNvPr id="49" name="Heading 3.1">
            <a:extLst>
              <a:ext uri="{FF2B5EF4-FFF2-40B4-BE49-F238E27FC236}">
                <a16:creationId xmlns:a16="http://schemas.microsoft.com/office/drawing/2014/main" id="{4A708EDD-2F02-40D6-B3FC-4E643285C97F}"/>
              </a:ext>
            </a:extLst>
          </p:cNvPr>
          <p:cNvSpPr>
            <a:spLocks noGrp="1"/>
          </p:cNvSpPr>
          <p:nvPr>
            <p:ph sz="quarter" idx="45" hasCustomPrompt="1"/>
          </p:nvPr>
        </p:nvSpPr>
        <p:spPr>
          <a:xfrm>
            <a:off x="914400"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3.1</a:t>
            </a:r>
          </a:p>
        </p:txBody>
      </p:sp>
      <p:sp>
        <p:nvSpPr>
          <p:cNvPr id="50" name="Heading 2.3">
            <a:extLst>
              <a:ext uri="{FF2B5EF4-FFF2-40B4-BE49-F238E27FC236}">
                <a16:creationId xmlns:a16="http://schemas.microsoft.com/office/drawing/2014/main" id="{C3FB10CE-30FB-4679-85A5-C3BD9D19CEE3}"/>
              </a:ext>
            </a:extLst>
          </p:cNvPr>
          <p:cNvSpPr>
            <a:spLocks noGrp="1"/>
          </p:cNvSpPr>
          <p:nvPr>
            <p:ph sz="quarter" idx="46" hasCustomPrompt="1"/>
          </p:nvPr>
        </p:nvSpPr>
        <p:spPr>
          <a:xfrm>
            <a:off x="7279573" y="27247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2.3</a:t>
            </a:r>
          </a:p>
        </p:txBody>
      </p:sp>
      <p:sp>
        <p:nvSpPr>
          <p:cNvPr id="51" name="Heading 2.2">
            <a:extLst>
              <a:ext uri="{FF2B5EF4-FFF2-40B4-BE49-F238E27FC236}">
                <a16:creationId xmlns:a16="http://schemas.microsoft.com/office/drawing/2014/main" id="{D9F43579-8108-48F3-A9B2-2636E284B509}"/>
              </a:ext>
            </a:extLst>
          </p:cNvPr>
          <p:cNvSpPr>
            <a:spLocks noGrp="1"/>
          </p:cNvSpPr>
          <p:nvPr>
            <p:ph sz="quarter" idx="47" hasCustomPrompt="1"/>
          </p:nvPr>
        </p:nvSpPr>
        <p:spPr>
          <a:xfrm>
            <a:off x="5338127" y="27247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2.2</a:t>
            </a:r>
          </a:p>
        </p:txBody>
      </p:sp>
      <p:sp>
        <p:nvSpPr>
          <p:cNvPr id="52" name="Heading 2.1">
            <a:extLst>
              <a:ext uri="{FF2B5EF4-FFF2-40B4-BE49-F238E27FC236}">
                <a16:creationId xmlns:a16="http://schemas.microsoft.com/office/drawing/2014/main" id="{8DDA72E3-4F6D-4CB7-BA85-37F5325FA20A}"/>
              </a:ext>
            </a:extLst>
          </p:cNvPr>
          <p:cNvSpPr>
            <a:spLocks noGrp="1"/>
          </p:cNvSpPr>
          <p:nvPr>
            <p:ph sz="quarter" idx="48" hasCustomPrompt="1"/>
          </p:nvPr>
        </p:nvSpPr>
        <p:spPr>
          <a:xfrm>
            <a:off x="3285067" y="27247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2.1</a:t>
            </a:r>
          </a:p>
        </p:txBody>
      </p:sp>
      <p:sp>
        <p:nvSpPr>
          <p:cNvPr id="53" name="Heading 1.1">
            <a:extLst>
              <a:ext uri="{FF2B5EF4-FFF2-40B4-BE49-F238E27FC236}">
                <a16:creationId xmlns:a16="http://schemas.microsoft.com/office/drawing/2014/main" id="{070769C6-26E7-4E5B-AC91-FC49607AB5D8}"/>
              </a:ext>
            </a:extLst>
          </p:cNvPr>
          <p:cNvSpPr>
            <a:spLocks noGrp="1"/>
          </p:cNvSpPr>
          <p:nvPr>
            <p:ph sz="quarter" idx="49" hasCustomPrompt="1"/>
          </p:nvPr>
        </p:nvSpPr>
        <p:spPr>
          <a:xfrm>
            <a:off x="5356853" y="1838782"/>
            <a:ext cx="1466142" cy="610337"/>
          </a:xfrm>
          <a:prstGeom prst="roundRect">
            <a:avLst/>
          </a:prstGeom>
          <a:solidFill>
            <a:schemeClr val="tx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1.1</a:t>
            </a:r>
          </a:p>
        </p:txBody>
      </p:sp>
      <p:sp>
        <p:nvSpPr>
          <p:cNvPr id="2" name="Title 1">
            <a:extLst>
              <a:ext uri="{FF2B5EF4-FFF2-40B4-BE49-F238E27FC236}">
                <a16:creationId xmlns:a16="http://schemas.microsoft.com/office/drawing/2014/main" id="{15D475D0-CB77-4D49-B443-E0C6D5C20AE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49277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SWOT Layout">
    <p:spTree>
      <p:nvGrpSpPr>
        <p:cNvPr id="1" name=""/>
        <p:cNvGrpSpPr/>
        <p:nvPr/>
      </p:nvGrpSpPr>
      <p:grpSpPr>
        <a:xfrm>
          <a:off x="0" y="0"/>
          <a:ext cx="0" cy="0"/>
          <a:chOff x="0" y="0"/>
          <a:chExt cx="0" cy="0"/>
        </a:xfrm>
      </p:grpSpPr>
      <p:sp>
        <p:nvSpPr>
          <p:cNvPr id="9" name="Box - T">
            <a:extLst>
              <a:ext uri="{FF2B5EF4-FFF2-40B4-BE49-F238E27FC236}">
                <a16:creationId xmlns:a16="http://schemas.microsoft.com/office/drawing/2014/main" id="{543B48E1-923C-45ED-ABAF-0C230A01BBBB}"/>
              </a:ext>
            </a:extLst>
          </p:cNvPr>
          <p:cNvSpPr/>
          <p:nvPr/>
        </p:nvSpPr>
        <p:spPr>
          <a:xfrm>
            <a:off x="6135359" y="3470315"/>
            <a:ext cx="1716712" cy="2006572"/>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0">
              <a:solidFill>
                <a:schemeClr val="accent1"/>
              </a:solidFill>
            </a:endParaRPr>
          </a:p>
        </p:txBody>
      </p:sp>
      <p:sp>
        <p:nvSpPr>
          <p:cNvPr id="12" name="T">
            <a:extLst>
              <a:ext uri="{FF2B5EF4-FFF2-40B4-BE49-F238E27FC236}">
                <a16:creationId xmlns:a16="http://schemas.microsoft.com/office/drawing/2014/main" id="{1E18E758-9EA0-41A2-BFD4-A5E064AA46A8}"/>
              </a:ext>
            </a:extLst>
          </p:cNvPr>
          <p:cNvSpPr txBox="1"/>
          <p:nvPr/>
        </p:nvSpPr>
        <p:spPr>
          <a:xfrm>
            <a:off x="6408404" y="3705836"/>
            <a:ext cx="1104251" cy="1015662"/>
          </a:xfrm>
          <a:prstGeom prst="rect">
            <a:avLst/>
          </a:prstGeom>
          <a:noFill/>
        </p:spPr>
        <p:txBody>
          <a:bodyPr wrap="square" rtlCol="0" anchor="ctr">
            <a:spAutoFit/>
          </a:bodyPr>
          <a:lstStyle/>
          <a:p>
            <a:pPr algn="ctr"/>
            <a:r>
              <a:rPr lang="id-ID" sz="6000" b="1">
                <a:solidFill>
                  <a:schemeClr val="bg1"/>
                </a:solidFill>
                <a:latin typeface="+mj-lt"/>
                <a:cs typeface="Calibri" panose="020F0502020204030204" pitchFamily="34" charset="0"/>
              </a:rPr>
              <a:t>T</a:t>
            </a:r>
          </a:p>
        </p:txBody>
      </p:sp>
      <p:sp>
        <p:nvSpPr>
          <p:cNvPr id="6" name="Box - O">
            <a:extLst>
              <a:ext uri="{FF2B5EF4-FFF2-40B4-BE49-F238E27FC236}">
                <a16:creationId xmlns:a16="http://schemas.microsoft.com/office/drawing/2014/main" id="{37BBD346-4077-44E4-A2D1-091EAD9C4FF5}"/>
              </a:ext>
            </a:extLst>
          </p:cNvPr>
          <p:cNvSpPr/>
          <p:nvPr/>
        </p:nvSpPr>
        <p:spPr>
          <a:xfrm rot="10800000">
            <a:off x="4309059" y="2971838"/>
            <a:ext cx="1716709" cy="2006576"/>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0"/>
          </a:p>
        </p:txBody>
      </p:sp>
      <p:sp>
        <p:nvSpPr>
          <p:cNvPr id="8" name="O">
            <a:extLst>
              <a:ext uri="{FF2B5EF4-FFF2-40B4-BE49-F238E27FC236}">
                <a16:creationId xmlns:a16="http://schemas.microsoft.com/office/drawing/2014/main" id="{208CCFA6-1DD0-47E3-A8F1-D1A62439A652}"/>
              </a:ext>
            </a:extLst>
          </p:cNvPr>
          <p:cNvSpPr txBox="1"/>
          <p:nvPr/>
        </p:nvSpPr>
        <p:spPr>
          <a:xfrm>
            <a:off x="4680690" y="3729543"/>
            <a:ext cx="981152" cy="1015662"/>
          </a:xfrm>
          <a:prstGeom prst="rect">
            <a:avLst/>
          </a:prstGeom>
          <a:noFill/>
        </p:spPr>
        <p:txBody>
          <a:bodyPr wrap="square" rtlCol="0" anchor="ctr">
            <a:spAutoFit/>
          </a:bodyPr>
          <a:lstStyle/>
          <a:p>
            <a:pPr algn="ctr"/>
            <a:r>
              <a:rPr lang="id-ID" sz="6000" b="1" dirty="0">
                <a:solidFill>
                  <a:schemeClr val="bg1"/>
                </a:solidFill>
                <a:latin typeface="+mj-lt"/>
                <a:cs typeface="Calibri" panose="020F0502020204030204" pitchFamily="34" charset="0"/>
              </a:rPr>
              <a:t>O</a:t>
            </a:r>
          </a:p>
        </p:txBody>
      </p:sp>
      <p:sp>
        <p:nvSpPr>
          <p:cNvPr id="10" name="Box - W">
            <a:extLst>
              <a:ext uri="{FF2B5EF4-FFF2-40B4-BE49-F238E27FC236}">
                <a16:creationId xmlns:a16="http://schemas.microsoft.com/office/drawing/2014/main" id="{243947BF-A97C-4402-83EC-6959DB9E6DB5}"/>
              </a:ext>
            </a:extLst>
          </p:cNvPr>
          <p:cNvSpPr/>
          <p:nvPr/>
        </p:nvSpPr>
        <p:spPr>
          <a:xfrm rot="5400000" flipH="1" flipV="1">
            <a:off x="6273239" y="1516792"/>
            <a:ext cx="1716705" cy="2006581"/>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0" dirty="0"/>
          </a:p>
        </p:txBody>
      </p:sp>
      <p:sp>
        <p:nvSpPr>
          <p:cNvPr id="11" name="W">
            <a:extLst>
              <a:ext uri="{FF2B5EF4-FFF2-40B4-BE49-F238E27FC236}">
                <a16:creationId xmlns:a16="http://schemas.microsoft.com/office/drawing/2014/main" id="{68BDD079-FB16-4AD0-9F67-D57472C1E02D}"/>
              </a:ext>
            </a:extLst>
          </p:cNvPr>
          <p:cNvSpPr txBox="1"/>
          <p:nvPr/>
        </p:nvSpPr>
        <p:spPr>
          <a:xfrm>
            <a:off x="6440964" y="1963117"/>
            <a:ext cx="905688" cy="1015662"/>
          </a:xfrm>
          <a:prstGeom prst="rect">
            <a:avLst/>
          </a:prstGeom>
          <a:noFill/>
        </p:spPr>
        <p:txBody>
          <a:bodyPr wrap="square" rtlCol="0" anchor="ctr">
            <a:spAutoFit/>
          </a:bodyPr>
          <a:lstStyle/>
          <a:p>
            <a:pPr algn="ctr"/>
            <a:r>
              <a:rPr lang="id-ID" sz="6000" b="1" dirty="0">
                <a:solidFill>
                  <a:schemeClr val="bg1"/>
                </a:solidFill>
                <a:latin typeface="+mj-lt"/>
                <a:cs typeface="Calibri" panose="020F0502020204030204" pitchFamily="34" charset="0"/>
              </a:rPr>
              <a:t>W</a:t>
            </a:r>
          </a:p>
        </p:txBody>
      </p:sp>
      <p:sp>
        <p:nvSpPr>
          <p:cNvPr id="4" name="Box - S">
            <a:extLst>
              <a:ext uri="{FF2B5EF4-FFF2-40B4-BE49-F238E27FC236}">
                <a16:creationId xmlns:a16="http://schemas.microsoft.com/office/drawing/2014/main" id="{1E59D0C8-48EB-44DD-9098-1FDD3DDC6868}"/>
              </a:ext>
            </a:extLst>
          </p:cNvPr>
          <p:cNvSpPr/>
          <p:nvPr/>
        </p:nvSpPr>
        <p:spPr>
          <a:xfrm rot="10800000" flipH="1" flipV="1">
            <a:off x="4325990" y="1666935"/>
            <a:ext cx="1716711" cy="2006577"/>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0"/>
          </a:p>
        </p:txBody>
      </p:sp>
      <p:sp>
        <p:nvSpPr>
          <p:cNvPr id="7" name="S">
            <a:extLst>
              <a:ext uri="{FF2B5EF4-FFF2-40B4-BE49-F238E27FC236}">
                <a16:creationId xmlns:a16="http://schemas.microsoft.com/office/drawing/2014/main" id="{73915F23-0437-49D6-BEBD-32C5FA9474B1}"/>
              </a:ext>
            </a:extLst>
          </p:cNvPr>
          <p:cNvSpPr txBox="1"/>
          <p:nvPr/>
        </p:nvSpPr>
        <p:spPr>
          <a:xfrm>
            <a:off x="4685770" y="1968822"/>
            <a:ext cx="981152" cy="1015662"/>
          </a:xfrm>
          <a:prstGeom prst="rect">
            <a:avLst/>
          </a:prstGeom>
          <a:noFill/>
        </p:spPr>
        <p:txBody>
          <a:bodyPr wrap="square" rtlCol="0" anchor="ctr">
            <a:spAutoFit/>
          </a:bodyPr>
          <a:lstStyle/>
          <a:p>
            <a:pPr algn="ctr"/>
            <a:r>
              <a:rPr lang="id-ID" sz="6000" b="1" dirty="0">
                <a:solidFill>
                  <a:schemeClr val="bg1"/>
                </a:solidFill>
                <a:latin typeface="+mj-lt"/>
                <a:cs typeface="Calibri" panose="020F0502020204030204" pitchFamily="34" charset="0"/>
              </a:rPr>
              <a:t>S</a:t>
            </a:r>
          </a:p>
        </p:txBody>
      </p:sp>
      <p:sp>
        <p:nvSpPr>
          <p:cNvPr id="30" name="Content 4">
            <a:extLst>
              <a:ext uri="{FF2B5EF4-FFF2-40B4-BE49-F238E27FC236}">
                <a16:creationId xmlns:a16="http://schemas.microsoft.com/office/drawing/2014/main" id="{784E4410-8164-40D8-959E-AEBFC8CB2D1B}"/>
              </a:ext>
            </a:extLst>
          </p:cNvPr>
          <p:cNvSpPr>
            <a:spLocks noGrp="1"/>
          </p:cNvSpPr>
          <p:nvPr>
            <p:ph sz="quarter" idx="44"/>
          </p:nvPr>
        </p:nvSpPr>
        <p:spPr>
          <a:xfrm>
            <a:off x="8265230" y="4213543"/>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dirty="0"/>
              <a:t>Click to edit Master text styles</a:t>
            </a:r>
          </a:p>
          <a:p>
            <a:pPr lvl="1"/>
            <a:r>
              <a:rPr lang="en-US" dirty="0"/>
              <a:t>Second level</a:t>
            </a:r>
          </a:p>
          <a:p>
            <a:pPr lvl="2"/>
            <a:r>
              <a:rPr lang="en-US" dirty="0"/>
              <a:t>Third level</a:t>
            </a:r>
          </a:p>
        </p:txBody>
      </p:sp>
      <p:sp>
        <p:nvSpPr>
          <p:cNvPr id="29" name="Heading 4">
            <a:extLst>
              <a:ext uri="{FF2B5EF4-FFF2-40B4-BE49-F238E27FC236}">
                <a16:creationId xmlns:a16="http://schemas.microsoft.com/office/drawing/2014/main" id="{7D824D24-DD41-4491-BFB1-94F6F2E51F60}"/>
              </a:ext>
            </a:extLst>
          </p:cNvPr>
          <p:cNvSpPr>
            <a:spLocks noGrp="1"/>
          </p:cNvSpPr>
          <p:nvPr>
            <p:ph type="body" sz="quarter" idx="43" hasCustomPrompt="1"/>
          </p:nvPr>
        </p:nvSpPr>
        <p:spPr>
          <a:xfrm>
            <a:off x="8264665" y="3851593"/>
            <a:ext cx="2788215" cy="350837"/>
          </a:xfrm>
        </p:spPr>
        <p:txBody>
          <a:bodyPr/>
          <a:lstStyle>
            <a:lvl1pPr>
              <a:buNone/>
              <a:defRPr>
                <a:solidFill>
                  <a:schemeClr val="accent1"/>
                </a:solidFill>
                <a:latin typeface="+mj-lt"/>
              </a:defRPr>
            </a:lvl1pPr>
          </a:lstStyle>
          <a:p>
            <a:pPr lvl="0"/>
            <a:r>
              <a:rPr lang="en-US" dirty="0"/>
              <a:t>Threat</a:t>
            </a:r>
          </a:p>
        </p:txBody>
      </p:sp>
      <p:sp>
        <p:nvSpPr>
          <p:cNvPr id="32" name="Content 3">
            <a:extLst>
              <a:ext uri="{FF2B5EF4-FFF2-40B4-BE49-F238E27FC236}">
                <a16:creationId xmlns:a16="http://schemas.microsoft.com/office/drawing/2014/main" id="{02317180-B72B-4602-AE80-4840AC7D8A14}"/>
              </a:ext>
            </a:extLst>
          </p:cNvPr>
          <p:cNvSpPr>
            <a:spLocks noGrp="1"/>
          </p:cNvSpPr>
          <p:nvPr>
            <p:ph sz="quarter" idx="46"/>
          </p:nvPr>
        </p:nvSpPr>
        <p:spPr>
          <a:xfrm>
            <a:off x="1145629" y="4213543"/>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dirty="0"/>
              <a:t>Click to edit Master text styles</a:t>
            </a:r>
          </a:p>
          <a:p>
            <a:pPr lvl="1"/>
            <a:r>
              <a:rPr lang="en-US" dirty="0"/>
              <a:t>Second level</a:t>
            </a:r>
          </a:p>
          <a:p>
            <a:pPr lvl="2"/>
            <a:r>
              <a:rPr lang="en-US" dirty="0"/>
              <a:t>Third level</a:t>
            </a:r>
          </a:p>
        </p:txBody>
      </p:sp>
      <p:sp>
        <p:nvSpPr>
          <p:cNvPr id="31" name="Heading 3">
            <a:extLst>
              <a:ext uri="{FF2B5EF4-FFF2-40B4-BE49-F238E27FC236}">
                <a16:creationId xmlns:a16="http://schemas.microsoft.com/office/drawing/2014/main" id="{686C65FA-658A-45A4-827A-942CD8D39201}"/>
              </a:ext>
            </a:extLst>
          </p:cNvPr>
          <p:cNvSpPr>
            <a:spLocks noGrp="1"/>
          </p:cNvSpPr>
          <p:nvPr>
            <p:ph type="body" sz="quarter" idx="45" hasCustomPrompt="1"/>
          </p:nvPr>
        </p:nvSpPr>
        <p:spPr>
          <a:xfrm>
            <a:off x="1145064" y="3851593"/>
            <a:ext cx="2788215" cy="350837"/>
          </a:xfrm>
        </p:spPr>
        <p:txBody>
          <a:bodyPr/>
          <a:lstStyle>
            <a:lvl1pPr>
              <a:defRPr>
                <a:solidFill>
                  <a:schemeClr val="accent6"/>
                </a:solidFill>
                <a:latin typeface="+mj-lt"/>
              </a:defRPr>
            </a:lvl1pPr>
          </a:lstStyle>
          <a:p>
            <a:pPr lvl="0"/>
            <a:r>
              <a:rPr lang="en-US" dirty="0"/>
              <a:t>Opportunity</a:t>
            </a:r>
          </a:p>
        </p:txBody>
      </p:sp>
      <p:sp>
        <p:nvSpPr>
          <p:cNvPr id="28" name="Content 2">
            <a:extLst>
              <a:ext uri="{FF2B5EF4-FFF2-40B4-BE49-F238E27FC236}">
                <a16:creationId xmlns:a16="http://schemas.microsoft.com/office/drawing/2014/main" id="{FC4222C6-4BCD-483C-8E02-57B00F4008E3}"/>
              </a:ext>
            </a:extLst>
          </p:cNvPr>
          <p:cNvSpPr>
            <a:spLocks noGrp="1"/>
          </p:cNvSpPr>
          <p:nvPr>
            <p:ph sz="quarter" idx="42"/>
          </p:nvPr>
        </p:nvSpPr>
        <p:spPr>
          <a:xfrm>
            <a:off x="8265230" y="2186858"/>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dirty="0"/>
              <a:t>Click to edit Master text styles</a:t>
            </a:r>
          </a:p>
          <a:p>
            <a:pPr lvl="1"/>
            <a:r>
              <a:rPr lang="en-US" dirty="0"/>
              <a:t>Second level</a:t>
            </a:r>
          </a:p>
          <a:p>
            <a:pPr lvl="2"/>
            <a:r>
              <a:rPr lang="en-US" dirty="0"/>
              <a:t>Third level</a:t>
            </a:r>
          </a:p>
        </p:txBody>
      </p:sp>
      <p:sp>
        <p:nvSpPr>
          <p:cNvPr id="27" name="Heading 2">
            <a:extLst>
              <a:ext uri="{FF2B5EF4-FFF2-40B4-BE49-F238E27FC236}">
                <a16:creationId xmlns:a16="http://schemas.microsoft.com/office/drawing/2014/main" id="{4AAB5012-E3A9-4C41-BFE5-C8504B85A734}"/>
              </a:ext>
            </a:extLst>
          </p:cNvPr>
          <p:cNvSpPr>
            <a:spLocks noGrp="1"/>
          </p:cNvSpPr>
          <p:nvPr>
            <p:ph type="body" sz="quarter" idx="41" hasCustomPrompt="1"/>
          </p:nvPr>
        </p:nvSpPr>
        <p:spPr>
          <a:xfrm>
            <a:off x="8264665" y="1824908"/>
            <a:ext cx="2788215" cy="350837"/>
          </a:xfrm>
        </p:spPr>
        <p:txBody>
          <a:bodyPr/>
          <a:lstStyle>
            <a:lvl1pPr>
              <a:buNone/>
              <a:defRPr>
                <a:solidFill>
                  <a:schemeClr val="accent5"/>
                </a:solidFill>
                <a:latin typeface="+mj-lt"/>
              </a:defRPr>
            </a:lvl1pPr>
          </a:lstStyle>
          <a:p>
            <a:pPr lvl="0"/>
            <a:r>
              <a:rPr lang="en-US" dirty="0"/>
              <a:t>Weakness</a:t>
            </a:r>
          </a:p>
        </p:txBody>
      </p:sp>
      <p:sp>
        <p:nvSpPr>
          <p:cNvPr id="19" name="Content 1">
            <a:extLst>
              <a:ext uri="{FF2B5EF4-FFF2-40B4-BE49-F238E27FC236}">
                <a16:creationId xmlns:a16="http://schemas.microsoft.com/office/drawing/2014/main" id="{4F9F3961-1922-4813-9FFC-34A3F71735B2}"/>
              </a:ext>
            </a:extLst>
          </p:cNvPr>
          <p:cNvSpPr>
            <a:spLocks noGrp="1"/>
          </p:cNvSpPr>
          <p:nvPr>
            <p:ph sz="quarter" idx="40"/>
          </p:nvPr>
        </p:nvSpPr>
        <p:spPr>
          <a:xfrm>
            <a:off x="1145629" y="2186858"/>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dirty="0"/>
              <a:t>Click to edit Master text styles</a:t>
            </a:r>
          </a:p>
          <a:p>
            <a:pPr lvl="1"/>
            <a:r>
              <a:rPr lang="en-US" dirty="0"/>
              <a:t>Second level</a:t>
            </a:r>
          </a:p>
          <a:p>
            <a:pPr lvl="2"/>
            <a:r>
              <a:rPr lang="en-US" dirty="0"/>
              <a:t>Third level</a:t>
            </a:r>
          </a:p>
        </p:txBody>
      </p:sp>
      <p:sp>
        <p:nvSpPr>
          <p:cNvPr id="26" name="Heading 1">
            <a:extLst>
              <a:ext uri="{FF2B5EF4-FFF2-40B4-BE49-F238E27FC236}">
                <a16:creationId xmlns:a16="http://schemas.microsoft.com/office/drawing/2014/main" id="{997AC3E9-C8D2-4AAE-AC54-83F12C1D3F1E}"/>
              </a:ext>
            </a:extLst>
          </p:cNvPr>
          <p:cNvSpPr>
            <a:spLocks noGrp="1"/>
          </p:cNvSpPr>
          <p:nvPr>
            <p:ph type="body" sz="quarter" idx="39" hasCustomPrompt="1"/>
          </p:nvPr>
        </p:nvSpPr>
        <p:spPr>
          <a:xfrm>
            <a:off x="1145064" y="1824908"/>
            <a:ext cx="2788215" cy="350837"/>
          </a:xfrm>
        </p:spPr>
        <p:txBody>
          <a:bodyPr/>
          <a:lstStyle>
            <a:lvl1pPr>
              <a:defRPr>
                <a:solidFill>
                  <a:schemeClr val="accent2"/>
                </a:solidFill>
                <a:latin typeface="+mj-lt"/>
              </a:defRPr>
            </a:lvl1pPr>
          </a:lstStyle>
          <a:p>
            <a:pPr lvl="0"/>
            <a:r>
              <a:rPr lang="en-US" dirty="0"/>
              <a:t>Strength</a:t>
            </a:r>
          </a:p>
        </p:txBody>
      </p:sp>
      <p:sp>
        <p:nvSpPr>
          <p:cNvPr id="2" name="Title 1">
            <a:extLst>
              <a:ext uri="{FF2B5EF4-FFF2-40B4-BE49-F238E27FC236}">
                <a16:creationId xmlns:a16="http://schemas.microsoft.com/office/drawing/2014/main" id="{63AEA303-FD21-45DE-969B-D801C2CA0F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23762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Four Section Layout_2">
    <p:spTree>
      <p:nvGrpSpPr>
        <p:cNvPr id="1" name=""/>
        <p:cNvGrpSpPr/>
        <p:nvPr/>
      </p:nvGrpSpPr>
      <p:grpSpPr>
        <a:xfrm>
          <a:off x="0" y="0"/>
          <a:ext cx="0" cy="0"/>
          <a:chOff x="0" y="0"/>
          <a:chExt cx="0" cy="0"/>
        </a:xfrm>
      </p:grpSpPr>
      <p:sp>
        <p:nvSpPr>
          <p:cNvPr id="7" name="Freeform: Shape 6" descr="Arrow Right">
            <a:extLst>
              <a:ext uri="{FF2B5EF4-FFF2-40B4-BE49-F238E27FC236}">
                <a16:creationId xmlns:a16="http://schemas.microsoft.com/office/drawing/2014/main" id="{06ADA125-1797-4EC8-B728-B74325EE2B26}"/>
              </a:ext>
            </a:extLst>
          </p:cNvPr>
          <p:cNvSpPr/>
          <p:nvPr/>
        </p:nvSpPr>
        <p:spPr>
          <a:xfrm>
            <a:off x="7673252" y="2366460"/>
            <a:ext cx="2769164" cy="725337"/>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chemeClr val="accent6"/>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0">
              <a:solidFill>
                <a:schemeClr val="tx1"/>
              </a:solidFill>
            </a:endParaRPr>
          </a:p>
        </p:txBody>
      </p:sp>
      <p:sp>
        <p:nvSpPr>
          <p:cNvPr id="6" name="Freeform: Shape 5" descr="Arrow Right">
            <a:extLst>
              <a:ext uri="{FF2B5EF4-FFF2-40B4-BE49-F238E27FC236}">
                <a16:creationId xmlns:a16="http://schemas.microsoft.com/office/drawing/2014/main" id="{2AF7CDE6-5C29-4C7A-A38A-795156D89EB7}"/>
              </a:ext>
            </a:extLst>
          </p:cNvPr>
          <p:cNvSpPr/>
          <p:nvPr/>
        </p:nvSpPr>
        <p:spPr>
          <a:xfrm>
            <a:off x="5070455" y="2366460"/>
            <a:ext cx="2769164" cy="725337"/>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chemeClr val="accent5"/>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0">
              <a:solidFill>
                <a:schemeClr val="tx1"/>
              </a:solidFill>
            </a:endParaRPr>
          </a:p>
        </p:txBody>
      </p:sp>
      <p:sp>
        <p:nvSpPr>
          <p:cNvPr id="4" name="Freeform: Shape 3" descr="Arrow Right">
            <a:extLst>
              <a:ext uri="{FF2B5EF4-FFF2-40B4-BE49-F238E27FC236}">
                <a16:creationId xmlns:a16="http://schemas.microsoft.com/office/drawing/2014/main" id="{73DD6908-2760-434A-95FF-BD24BA5AE6D7}"/>
              </a:ext>
            </a:extLst>
          </p:cNvPr>
          <p:cNvSpPr/>
          <p:nvPr/>
        </p:nvSpPr>
        <p:spPr>
          <a:xfrm>
            <a:off x="2467659" y="2366460"/>
            <a:ext cx="2769164" cy="725337"/>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chemeClr val="accent2"/>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b="0">
              <a:solidFill>
                <a:schemeClr val="tx1"/>
              </a:solidFill>
            </a:endParaRPr>
          </a:p>
        </p:txBody>
      </p:sp>
      <p:sp>
        <p:nvSpPr>
          <p:cNvPr id="5" name="Freeform: Shape 4" descr="Arrow Right">
            <a:extLst>
              <a:ext uri="{FF2B5EF4-FFF2-40B4-BE49-F238E27FC236}">
                <a16:creationId xmlns:a16="http://schemas.microsoft.com/office/drawing/2014/main" id="{25723244-6F7F-40B8-A58F-7B9E2A5AC9B9}"/>
              </a:ext>
            </a:extLst>
          </p:cNvPr>
          <p:cNvSpPr/>
          <p:nvPr/>
        </p:nvSpPr>
        <p:spPr>
          <a:xfrm>
            <a:off x="902248" y="2367954"/>
            <a:ext cx="1731777" cy="725337"/>
          </a:xfrm>
          <a:custGeom>
            <a:avLst/>
            <a:gdLst>
              <a:gd name="connsiteX0" fmla="*/ 1235458 w 1790701"/>
              <a:gd name="connsiteY0" fmla="*/ 0 h 673100"/>
              <a:gd name="connsiteX1" fmla="*/ 1244637 w 1790701"/>
              <a:gd name="connsiteY1" fmla="*/ 0 h 673100"/>
              <a:gd name="connsiteX2" fmla="*/ 1712044 w 1790701"/>
              <a:gd name="connsiteY2" fmla="*/ 576069 h 673100"/>
              <a:gd name="connsiteX3" fmla="*/ 1790701 w 1790701"/>
              <a:gd name="connsiteY3" fmla="*/ 576069 h 673100"/>
              <a:gd name="connsiteX4" fmla="*/ 1790701 w 1790701"/>
              <a:gd name="connsiteY4" fmla="*/ 673012 h 673100"/>
              <a:gd name="connsiteX5" fmla="*/ 1790701 w 1790701"/>
              <a:gd name="connsiteY5" fmla="*/ 673100 h 673100"/>
              <a:gd name="connsiteX6" fmla="*/ 1439079 w 1790701"/>
              <a:gd name="connsiteY6" fmla="*/ 673100 h 673100"/>
              <a:gd name="connsiteX7" fmla="*/ 1235509 w 1790701"/>
              <a:gd name="connsiteY7" fmla="*/ 673100 h 673100"/>
              <a:gd name="connsiteX8" fmla="*/ 0 w 1790701"/>
              <a:gd name="connsiteY8" fmla="*/ 0 h 673100"/>
              <a:gd name="connsiteX9" fmla="*/ 1235457 w 1790701"/>
              <a:gd name="connsiteY9" fmla="*/ 0 h 673100"/>
              <a:gd name="connsiteX10" fmla="*/ 1235508 w 1790701"/>
              <a:gd name="connsiteY10" fmla="*/ 673100 h 673100"/>
              <a:gd name="connsiteX11" fmla="*/ 0 w 1790701"/>
              <a:gd name="connsiteY11" fmla="*/ 673100 h 673100"/>
              <a:gd name="connsiteX0" fmla="*/ 1235458 w 1790701"/>
              <a:gd name="connsiteY0" fmla="*/ 0 h 673100"/>
              <a:gd name="connsiteX1" fmla="*/ 1244637 w 1790701"/>
              <a:gd name="connsiteY1" fmla="*/ 0 h 673100"/>
              <a:gd name="connsiteX2" fmla="*/ 1790701 w 1790701"/>
              <a:gd name="connsiteY2" fmla="*/ 576069 h 673100"/>
              <a:gd name="connsiteX3" fmla="*/ 1790701 w 1790701"/>
              <a:gd name="connsiteY3" fmla="*/ 673012 h 673100"/>
              <a:gd name="connsiteX4" fmla="*/ 1790701 w 1790701"/>
              <a:gd name="connsiteY4" fmla="*/ 673100 h 673100"/>
              <a:gd name="connsiteX5" fmla="*/ 1439079 w 1790701"/>
              <a:gd name="connsiteY5" fmla="*/ 673100 h 673100"/>
              <a:gd name="connsiteX6" fmla="*/ 1235509 w 1790701"/>
              <a:gd name="connsiteY6" fmla="*/ 673100 h 673100"/>
              <a:gd name="connsiteX7" fmla="*/ 1235458 w 1790701"/>
              <a:gd name="connsiteY7" fmla="*/ 0 h 673100"/>
              <a:gd name="connsiteX8" fmla="*/ 0 w 1790701"/>
              <a:gd name="connsiteY8" fmla="*/ 0 h 673100"/>
              <a:gd name="connsiteX9" fmla="*/ 1235457 w 1790701"/>
              <a:gd name="connsiteY9" fmla="*/ 0 h 673100"/>
              <a:gd name="connsiteX10" fmla="*/ 1235508 w 1790701"/>
              <a:gd name="connsiteY10" fmla="*/ 673100 h 673100"/>
              <a:gd name="connsiteX11" fmla="*/ 0 w 1790701"/>
              <a:gd name="connsiteY11" fmla="*/ 673100 h 673100"/>
              <a:gd name="connsiteX12" fmla="*/ 0 w 1790701"/>
              <a:gd name="connsiteY12"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0701" h="673100">
                <a:moveTo>
                  <a:pt x="1235458" y="0"/>
                </a:moveTo>
                <a:lnTo>
                  <a:pt x="1244637" y="0"/>
                </a:lnTo>
                <a:lnTo>
                  <a:pt x="1790701" y="576069"/>
                </a:lnTo>
                <a:lnTo>
                  <a:pt x="1790701" y="673012"/>
                </a:lnTo>
                <a:lnTo>
                  <a:pt x="1790701" y="673100"/>
                </a:lnTo>
                <a:lnTo>
                  <a:pt x="1439079" y="673100"/>
                </a:lnTo>
                <a:lnTo>
                  <a:pt x="1235509" y="673100"/>
                </a:lnTo>
                <a:cubicBezTo>
                  <a:pt x="1235492" y="448733"/>
                  <a:pt x="1235475" y="224367"/>
                  <a:pt x="1235458" y="0"/>
                </a:cubicBezTo>
                <a:close/>
                <a:moveTo>
                  <a:pt x="0" y="0"/>
                </a:moveTo>
                <a:lnTo>
                  <a:pt x="1235457" y="0"/>
                </a:lnTo>
                <a:cubicBezTo>
                  <a:pt x="1235474" y="224367"/>
                  <a:pt x="1235491" y="448733"/>
                  <a:pt x="1235508" y="673100"/>
                </a:cubicBezTo>
                <a:lnTo>
                  <a:pt x="0" y="673100"/>
                </a:lnTo>
                <a:lnTo>
                  <a:pt x="0" y="0"/>
                </a:lnTo>
                <a:close/>
              </a:path>
            </a:pathLst>
          </a:custGeom>
          <a:solidFill>
            <a:schemeClr val="tx2"/>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b="0">
              <a:solidFill>
                <a:schemeClr val="tx1"/>
              </a:solidFill>
            </a:endParaRPr>
          </a:p>
        </p:txBody>
      </p:sp>
      <p:sp>
        <p:nvSpPr>
          <p:cNvPr id="11" name="Freeform: Shape 10" descr="Arrow Right">
            <a:extLst>
              <a:ext uri="{FF2B5EF4-FFF2-40B4-BE49-F238E27FC236}">
                <a16:creationId xmlns:a16="http://schemas.microsoft.com/office/drawing/2014/main" id="{0FE326C9-92D3-4E3B-A34A-FB525A9744F2}"/>
              </a:ext>
            </a:extLst>
          </p:cNvPr>
          <p:cNvSpPr/>
          <p:nvPr/>
        </p:nvSpPr>
        <p:spPr>
          <a:xfrm>
            <a:off x="9917725" y="2366460"/>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6">
              <a:lumMod val="75000"/>
            </a:schemeClr>
          </a:solidFill>
          <a:ln w="74513" cap="flat">
            <a:noFill/>
            <a:prstDash val="solid"/>
            <a:miter/>
          </a:ln>
          <a:effectLst/>
        </p:spPr>
        <p:txBody>
          <a:bodyPr rtlCol="0" anchor="ctr"/>
          <a:lstStyle/>
          <a:p>
            <a:endParaRPr lang="en-US"/>
          </a:p>
        </p:txBody>
      </p:sp>
      <p:sp>
        <p:nvSpPr>
          <p:cNvPr id="10" name="Freeform: Shape 9" descr="Arrow Right">
            <a:extLst>
              <a:ext uri="{FF2B5EF4-FFF2-40B4-BE49-F238E27FC236}">
                <a16:creationId xmlns:a16="http://schemas.microsoft.com/office/drawing/2014/main" id="{6F3BDF12-FA24-45C9-B300-0F9A788671BE}"/>
              </a:ext>
            </a:extLst>
          </p:cNvPr>
          <p:cNvSpPr/>
          <p:nvPr/>
        </p:nvSpPr>
        <p:spPr>
          <a:xfrm>
            <a:off x="7314927" y="2366460"/>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5">
              <a:lumMod val="75000"/>
            </a:schemeClr>
          </a:solidFill>
          <a:ln w="74513" cap="flat">
            <a:noFill/>
            <a:prstDash val="solid"/>
            <a:miter/>
          </a:ln>
          <a:effectLst/>
        </p:spPr>
        <p:txBody>
          <a:bodyPr rtlCol="0" anchor="ctr"/>
          <a:lstStyle/>
          <a:p>
            <a:endParaRPr lang="en-US"/>
          </a:p>
        </p:txBody>
      </p:sp>
      <p:sp>
        <p:nvSpPr>
          <p:cNvPr id="9" name="Freeform: Shape 8" descr="Arrow Right">
            <a:extLst>
              <a:ext uri="{FF2B5EF4-FFF2-40B4-BE49-F238E27FC236}">
                <a16:creationId xmlns:a16="http://schemas.microsoft.com/office/drawing/2014/main" id="{D88A333E-4208-451A-BD34-BA00435677E9}"/>
              </a:ext>
            </a:extLst>
          </p:cNvPr>
          <p:cNvSpPr/>
          <p:nvPr/>
        </p:nvSpPr>
        <p:spPr>
          <a:xfrm>
            <a:off x="4712130" y="2366460"/>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2">
              <a:lumMod val="75000"/>
            </a:schemeClr>
          </a:solidFill>
          <a:ln w="74513" cap="flat">
            <a:noFill/>
            <a:prstDash val="solid"/>
            <a:miter/>
          </a:ln>
          <a:effectLst/>
        </p:spPr>
        <p:txBody>
          <a:bodyPr rtlCol="0" anchor="ctr"/>
          <a:lstStyle/>
          <a:p>
            <a:endParaRPr lang="en-US"/>
          </a:p>
        </p:txBody>
      </p:sp>
      <p:sp>
        <p:nvSpPr>
          <p:cNvPr id="8" name="Freeform: Shape 7" descr="Arrow Right">
            <a:extLst>
              <a:ext uri="{FF2B5EF4-FFF2-40B4-BE49-F238E27FC236}">
                <a16:creationId xmlns:a16="http://schemas.microsoft.com/office/drawing/2014/main" id="{80281A33-AD4D-4545-97EC-28B71D8B904C}"/>
              </a:ext>
            </a:extLst>
          </p:cNvPr>
          <p:cNvSpPr/>
          <p:nvPr/>
        </p:nvSpPr>
        <p:spPr>
          <a:xfrm>
            <a:off x="2109333" y="2367954"/>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tx2">
              <a:lumMod val="75000"/>
            </a:schemeClr>
          </a:solidFill>
          <a:ln w="74513" cap="flat">
            <a:noFill/>
            <a:prstDash val="solid"/>
            <a:miter/>
          </a:ln>
          <a:effectLst/>
        </p:spPr>
        <p:txBody>
          <a:bodyPr rtlCol="0" anchor="ctr"/>
          <a:lstStyle/>
          <a:p>
            <a:endParaRPr lang="en-US"/>
          </a:p>
        </p:txBody>
      </p:sp>
      <p:sp>
        <p:nvSpPr>
          <p:cNvPr id="15" name="Content 4">
            <a:extLst>
              <a:ext uri="{FF2B5EF4-FFF2-40B4-BE49-F238E27FC236}">
                <a16:creationId xmlns:a16="http://schemas.microsoft.com/office/drawing/2014/main" id="{2D74C810-4E2C-4E56-A676-5195F69561FE}"/>
              </a:ext>
            </a:extLst>
          </p:cNvPr>
          <p:cNvSpPr>
            <a:spLocks noGrp="1"/>
          </p:cNvSpPr>
          <p:nvPr userDrawn="1">
            <p:ph sz="quarter" idx="22"/>
          </p:nvPr>
        </p:nvSpPr>
        <p:spPr>
          <a:xfrm>
            <a:off x="8701820" y="3299228"/>
            <a:ext cx="1820960" cy="1510275"/>
          </a:xfrm>
          <a:prstGeom prst="rect">
            <a:avLst/>
          </a:prstGeom>
        </p:spPr>
        <p:txBody>
          <a:bodyPr vert="horz" lIns="0" tIns="45720" rIns="0" bIns="45720" rtlCol="0" anchor="ctr" anchorCtr="1">
            <a:normAutofit/>
          </a:bodyPr>
          <a:lstStyle>
            <a:lvl1pPr>
              <a:defRPr lang="en-US" dirty="0" smtClean="0"/>
            </a:lvl1pPr>
            <a:lvl2pPr>
              <a:defRPr lang="en-US" dirty="0" smtClean="0"/>
            </a:lvl2pPr>
          </a:lstStyle>
          <a:p>
            <a:pPr lvl="0"/>
            <a:r>
              <a:rPr lang="en-US" dirty="0"/>
              <a:t>Click to edit Master text styles</a:t>
            </a:r>
          </a:p>
          <a:p>
            <a:pPr lvl="1"/>
            <a:r>
              <a:rPr lang="en-US" dirty="0"/>
              <a:t>Second level</a:t>
            </a:r>
          </a:p>
        </p:txBody>
      </p:sp>
      <p:sp>
        <p:nvSpPr>
          <p:cNvPr id="23" name="Heading 4">
            <a:extLst>
              <a:ext uri="{FF2B5EF4-FFF2-40B4-BE49-F238E27FC236}">
                <a16:creationId xmlns:a16="http://schemas.microsoft.com/office/drawing/2014/main" id="{38D55922-4047-4089-9E24-A18C589AF925}"/>
              </a:ext>
            </a:extLst>
          </p:cNvPr>
          <p:cNvSpPr>
            <a:spLocks noGrp="1"/>
          </p:cNvSpPr>
          <p:nvPr userDrawn="1">
            <p:ph type="body" sz="quarter" idx="46" hasCustomPrompt="1"/>
          </p:nvPr>
        </p:nvSpPr>
        <p:spPr>
          <a:xfrm>
            <a:off x="8420209" y="2462663"/>
            <a:ext cx="1565275" cy="557212"/>
          </a:xfrm>
          <a:prstGeom prst="rect">
            <a:avLst/>
          </a:prstGeom>
        </p:spPr>
        <p:txBody>
          <a:bodyPr>
            <a:normAutofit/>
          </a:bodyPr>
          <a:lstStyle>
            <a:lvl1pPr marL="0" indent="0">
              <a:buNone/>
              <a:defRPr sz="1800">
                <a:solidFill>
                  <a:schemeClr val="tx1"/>
                </a:solidFill>
                <a:latin typeface="+mj-lt"/>
              </a:defRPr>
            </a:lvl1pPr>
          </a:lstStyle>
          <a:p>
            <a:pPr lvl="0"/>
            <a:r>
              <a:rPr lang="en-US" dirty="0"/>
              <a:t>Heading 4</a:t>
            </a:r>
          </a:p>
        </p:txBody>
      </p:sp>
      <p:sp>
        <p:nvSpPr>
          <p:cNvPr id="14" name="Content 3">
            <a:extLst>
              <a:ext uri="{FF2B5EF4-FFF2-40B4-BE49-F238E27FC236}">
                <a16:creationId xmlns:a16="http://schemas.microsoft.com/office/drawing/2014/main" id="{3331326A-5B40-47C0-B472-15F962CCA95F}"/>
              </a:ext>
            </a:extLst>
          </p:cNvPr>
          <p:cNvSpPr>
            <a:spLocks noGrp="1"/>
          </p:cNvSpPr>
          <p:nvPr userDrawn="1">
            <p:ph sz="quarter" idx="21"/>
          </p:nvPr>
        </p:nvSpPr>
        <p:spPr>
          <a:xfrm>
            <a:off x="6096336" y="3299228"/>
            <a:ext cx="1929671" cy="1510275"/>
          </a:xfrm>
          <a:prstGeom prst="rect">
            <a:avLst/>
          </a:prstGeom>
        </p:spPr>
        <p:txBody>
          <a:bodyPr vert="horz" lIns="0" tIns="45720" rIns="0" bIns="45720" rtlCol="0" anchor="ctr" anchorCtr="1">
            <a:normAutofit/>
          </a:bodyPr>
          <a:lstStyle>
            <a:lvl1pPr>
              <a:defRPr lang="en-US" smtClean="0"/>
            </a:lvl1pPr>
            <a:lvl2pPr>
              <a:defRPr lang="en-US" smtClean="0"/>
            </a:lvl2pPr>
          </a:lstStyle>
          <a:p>
            <a:pPr lvl="0"/>
            <a:r>
              <a:rPr lang="en-US" dirty="0"/>
              <a:t>Click to edit Master text styles</a:t>
            </a:r>
          </a:p>
          <a:p>
            <a:pPr lvl="1"/>
            <a:r>
              <a:rPr lang="en-US" dirty="0"/>
              <a:t>Second level</a:t>
            </a:r>
          </a:p>
        </p:txBody>
      </p:sp>
      <p:sp>
        <p:nvSpPr>
          <p:cNvPr id="22" name="Heading 3">
            <a:extLst>
              <a:ext uri="{FF2B5EF4-FFF2-40B4-BE49-F238E27FC236}">
                <a16:creationId xmlns:a16="http://schemas.microsoft.com/office/drawing/2014/main" id="{117E01B1-F413-4605-84CA-A1C7E8367FB6}"/>
              </a:ext>
            </a:extLst>
          </p:cNvPr>
          <p:cNvSpPr>
            <a:spLocks noGrp="1"/>
          </p:cNvSpPr>
          <p:nvPr userDrawn="1">
            <p:ph type="body" sz="quarter" idx="45" hasCustomPrompt="1"/>
          </p:nvPr>
        </p:nvSpPr>
        <p:spPr>
          <a:xfrm>
            <a:off x="5773600" y="2462663"/>
            <a:ext cx="1565275" cy="557212"/>
          </a:xfrm>
          <a:prstGeom prst="rect">
            <a:avLst/>
          </a:prstGeom>
        </p:spPr>
        <p:txBody>
          <a:bodyPr>
            <a:normAutofit/>
          </a:bodyPr>
          <a:lstStyle>
            <a:lvl1pPr marL="0" indent="0">
              <a:buNone/>
              <a:defRPr sz="1800">
                <a:solidFill>
                  <a:schemeClr val="tx1"/>
                </a:solidFill>
                <a:latin typeface="+mj-lt"/>
              </a:defRPr>
            </a:lvl1pPr>
          </a:lstStyle>
          <a:p>
            <a:pPr lvl="0"/>
            <a:r>
              <a:rPr lang="en-US" dirty="0"/>
              <a:t>Heading 3</a:t>
            </a:r>
          </a:p>
        </p:txBody>
      </p:sp>
      <p:sp>
        <p:nvSpPr>
          <p:cNvPr id="13" name="Content 2">
            <a:extLst>
              <a:ext uri="{FF2B5EF4-FFF2-40B4-BE49-F238E27FC236}">
                <a16:creationId xmlns:a16="http://schemas.microsoft.com/office/drawing/2014/main" id="{9DE507C1-8EDE-4C6D-807D-5A8BD2F25921}"/>
              </a:ext>
            </a:extLst>
          </p:cNvPr>
          <p:cNvSpPr>
            <a:spLocks noGrp="1"/>
          </p:cNvSpPr>
          <p:nvPr userDrawn="1">
            <p:ph sz="quarter" idx="20"/>
          </p:nvPr>
        </p:nvSpPr>
        <p:spPr>
          <a:xfrm>
            <a:off x="3493539" y="3299228"/>
            <a:ext cx="1820960" cy="1510275"/>
          </a:xfrm>
          <a:prstGeom prst="rect">
            <a:avLst/>
          </a:prstGeom>
        </p:spPr>
        <p:txBody>
          <a:bodyPr vert="horz" lIns="0" tIns="45720" rIns="0" bIns="45720" rtlCol="0" anchor="ctr" anchorCtr="1">
            <a:normAutofit/>
          </a:bodyPr>
          <a:lstStyle>
            <a:lvl1pPr>
              <a:defRPr lang="en-US" smtClean="0"/>
            </a:lvl1pPr>
            <a:lvl2pPr>
              <a:defRPr lang="en-US" smtClean="0"/>
            </a:lvl2pPr>
          </a:lstStyle>
          <a:p>
            <a:pPr lvl="0"/>
            <a:r>
              <a:rPr lang="en-US" dirty="0"/>
              <a:t>Click to edit Master text styles</a:t>
            </a:r>
          </a:p>
          <a:p>
            <a:pPr lvl="1"/>
            <a:r>
              <a:rPr lang="en-US" dirty="0"/>
              <a:t>Second level</a:t>
            </a:r>
          </a:p>
        </p:txBody>
      </p:sp>
      <p:sp>
        <p:nvSpPr>
          <p:cNvPr id="21" name="Heading 2">
            <a:extLst>
              <a:ext uri="{FF2B5EF4-FFF2-40B4-BE49-F238E27FC236}">
                <a16:creationId xmlns:a16="http://schemas.microsoft.com/office/drawing/2014/main" id="{7AD19BF5-3F93-4A06-B146-557BF8A0142A}"/>
              </a:ext>
            </a:extLst>
          </p:cNvPr>
          <p:cNvSpPr>
            <a:spLocks noGrp="1"/>
          </p:cNvSpPr>
          <p:nvPr userDrawn="1">
            <p:ph type="body" sz="quarter" idx="44" hasCustomPrompt="1"/>
          </p:nvPr>
        </p:nvSpPr>
        <p:spPr>
          <a:xfrm>
            <a:off x="3227797" y="2462663"/>
            <a:ext cx="1565275" cy="557212"/>
          </a:xfrm>
          <a:prstGeom prst="rect">
            <a:avLst/>
          </a:prstGeom>
        </p:spPr>
        <p:txBody>
          <a:bodyPr>
            <a:normAutofit/>
          </a:bodyPr>
          <a:lstStyle>
            <a:lvl1pPr marL="0" indent="0">
              <a:buNone/>
              <a:defRPr sz="1800">
                <a:solidFill>
                  <a:schemeClr val="tx1"/>
                </a:solidFill>
                <a:latin typeface="+mj-lt"/>
              </a:defRPr>
            </a:lvl1pPr>
          </a:lstStyle>
          <a:p>
            <a:pPr lvl="0"/>
            <a:r>
              <a:rPr lang="en-US" dirty="0"/>
              <a:t>Heading 2</a:t>
            </a:r>
          </a:p>
        </p:txBody>
      </p:sp>
      <p:sp>
        <p:nvSpPr>
          <p:cNvPr id="12" name="Content 1">
            <a:extLst>
              <a:ext uri="{FF2B5EF4-FFF2-40B4-BE49-F238E27FC236}">
                <a16:creationId xmlns:a16="http://schemas.microsoft.com/office/drawing/2014/main" id="{BB8D12BC-3C4B-45D8-9770-3AAF39AD6B28}"/>
              </a:ext>
            </a:extLst>
          </p:cNvPr>
          <p:cNvSpPr>
            <a:spLocks noGrp="1"/>
          </p:cNvSpPr>
          <p:nvPr userDrawn="1">
            <p:ph sz="quarter" idx="17"/>
          </p:nvPr>
        </p:nvSpPr>
        <p:spPr>
          <a:xfrm>
            <a:off x="931431" y="3299228"/>
            <a:ext cx="1820960" cy="1510275"/>
          </a:xfrm>
          <a:prstGeom prst="rect">
            <a:avLst/>
          </a:prstGeom>
        </p:spPr>
        <p:txBody>
          <a:bodyPr vert="horz" lIns="0" tIns="45720" rIns="0" bIns="45720" rtlCol="0" anchor="ctr" anchorCtr="1">
            <a:normAutofit/>
          </a:bodyPr>
          <a:lstStyle>
            <a:lvl1pPr>
              <a:defRPr lang="en-US" smtClean="0"/>
            </a:lvl1pPr>
            <a:lvl2pPr>
              <a:defRPr lang="en-US" smtClean="0"/>
            </a:lvl2pPr>
          </a:lstStyle>
          <a:p>
            <a:pPr lvl="0"/>
            <a:r>
              <a:rPr lang="en-US" dirty="0"/>
              <a:t>Click to edit Master text styles</a:t>
            </a:r>
          </a:p>
          <a:p>
            <a:pPr lvl="1"/>
            <a:r>
              <a:rPr lang="en-US" dirty="0"/>
              <a:t>Second level</a:t>
            </a:r>
          </a:p>
        </p:txBody>
      </p:sp>
      <p:sp>
        <p:nvSpPr>
          <p:cNvPr id="20" name="Heading 1">
            <a:extLst>
              <a:ext uri="{FF2B5EF4-FFF2-40B4-BE49-F238E27FC236}">
                <a16:creationId xmlns:a16="http://schemas.microsoft.com/office/drawing/2014/main" id="{DB056463-6796-4258-8C59-E82B4D15D8C2}"/>
              </a:ext>
            </a:extLst>
          </p:cNvPr>
          <p:cNvSpPr>
            <a:spLocks noGrp="1"/>
          </p:cNvSpPr>
          <p:nvPr userDrawn="1">
            <p:ph type="body" sz="quarter" idx="43" hasCustomPrompt="1"/>
          </p:nvPr>
        </p:nvSpPr>
        <p:spPr>
          <a:xfrm>
            <a:off x="904626" y="2462663"/>
            <a:ext cx="1565275" cy="557212"/>
          </a:xfrm>
          <a:prstGeom prst="rect">
            <a:avLst/>
          </a:prstGeom>
        </p:spPr>
        <p:txBody>
          <a:bodyPr>
            <a:normAutofit/>
          </a:bodyPr>
          <a:lstStyle>
            <a:lvl1pPr marL="0" indent="0">
              <a:buNone/>
              <a:defRPr sz="1800">
                <a:solidFill>
                  <a:schemeClr val="tx1"/>
                </a:solidFill>
                <a:latin typeface="+mj-lt"/>
              </a:defRPr>
            </a:lvl1pPr>
          </a:lstStyle>
          <a:p>
            <a:pPr lvl="0"/>
            <a:r>
              <a:rPr lang="en-US" dirty="0"/>
              <a:t>Heading 1</a:t>
            </a:r>
          </a:p>
        </p:txBody>
      </p:sp>
      <p:sp>
        <p:nvSpPr>
          <p:cNvPr id="19" name="Picture Placeholder 4">
            <a:extLst>
              <a:ext uri="{FF2B5EF4-FFF2-40B4-BE49-F238E27FC236}">
                <a16:creationId xmlns:a16="http://schemas.microsoft.com/office/drawing/2014/main" id="{084A2006-215E-4521-B32B-9E3112F68C5D}"/>
              </a:ext>
            </a:extLst>
          </p:cNvPr>
          <p:cNvSpPr>
            <a:spLocks noGrp="1"/>
          </p:cNvSpPr>
          <p:nvPr userDrawn="1">
            <p:ph type="pic" sz="quarter" idx="42" hasCustomPrompt="1"/>
          </p:nvPr>
        </p:nvSpPr>
        <p:spPr>
          <a:xfrm>
            <a:off x="8795102" y="1700503"/>
            <a:ext cx="525463" cy="525463"/>
          </a:xfrm>
          <a:prstGeom prst="ellipse">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3">
            <a:extLst>
              <a:ext uri="{FF2B5EF4-FFF2-40B4-BE49-F238E27FC236}">
                <a16:creationId xmlns:a16="http://schemas.microsoft.com/office/drawing/2014/main" id="{9D18CEFE-3D90-4DEC-B77F-6297F6394693}"/>
              </a:ext>
            </a:extLst>
          </p:cNvPr>
          <p:cNvSpPr>
            <a:spLocks noGrp="1"/>
          </p:cNvSpPr>
          <p:nvPr userDrawn="1">
            <p:ph type="pic" sz="quarter" idx="41" hasCustomPrompt="1"/>
          </p:nvPr>
        </p:nvSpPr>
        <p:spPr>
          <a:xfrm>
            <a:off x="6192305" y="1700503"/>
            <a:ext cx="525463" cy="525463"/>
          </a:xfrm>
          <a:prstGeom prst="ellipse">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7" name="Picture Placeholder 2">
            <a:extLst>
              <a:ext uri="{FF2B5EF4-FFF2-40B4-BE49-F238E27FC236}">
                <a16:creationId xmlns:a16="http://schemas.microsoft.com/office/drawing/2014/main" id="{2E98882C-5358-4455-BB76-F45AA959BF4F}"/>
              </a:ext>
            </a:extLst>
          </p:cNvPr>
          <p:cNvSpPr>
            <a:spLocks noGrp="1"/>
          </p:cNvSpPr>
          <p:nvPr userDrawn="1">
            <p:ph type="pic" sz="quarter" idx="40" hasCustomPrompt="1"/>
          </p:nvPr>
        </p:nvSpPr>
        <p:spPr>
          <a:xfrm>
            <a:off x="3469207" y="1700503"/>
            <a:ext cx="525463" cy="525463"/>
          </a:xfrm>
          <a:prstGeom prst="ellipse">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16" name="Picture Placeholder 1">
            <a:extLst>
              <a:ext uri="{FF2B5EF4-FFF2-40B4-BE49-F238E27FC236}">
                <a16:creationId xmlns:a16="http://schemas.microsoft.com/office/drawing/2014/main" id="{A1F44CAE-AC3D-486A-B0CB-1B1A928E93B4}"/>
              </a:ext>
            </a:extLst>
          </p:cNvPr>
          <p:cNvSpPr>
            <a:spLocks noGrp="1"/>
          </p:cNvSpPr>
          <p:nvPr userDrawn="1">
            <p:ph type="pic" sz="quarter" idx="39" hasCustomPrompt="1"/>
          </p:nvPr>
        </p:nvSpPr>
        <p:spPr>
          <a:xfrm>
            <a:off x="1283120" y="1700503"/>
            <a:ext cx="525463" cy="525463"/>
          </a:xfrm>
          <a:prstGeom prst="ellipse">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4303BD5-226B-4507-9186-F98DAC6C7D4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0780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Agenda 1">
    <p:spTree>
      <p:nvGrpSpPr>
        <p:cNvPr id="1" name=""/>
        <p:cNvGrpSpPr/>
        <p:nvPr/>
      </p:nvGrpSpPr>
      <p:grpSpPr>
        <a:xfrm>
          <a:off x="0" y="0"/>
          <a:ext cx="0" cy="0"/>
          <a:chOff x="0" y="0"/>
          <a:chExt cx="0" cy="0"/>
        </a:xfrm>
      </p:grpSpPr>
      <p:sp>
        <p:nvSpPr>
          <p:cNvPr id="3" name="Content 1">
            <a:extLst>
              <a:ext uri="{FF2B5EF4-FFF2-40B4-BE49-F238E27FC236}">
                <a16:creationId xmlns:a16="http://schemas.microsoft.com/office/drawing/2014/main" id="{BF14E418-29D7-410A-8A5E-EBBDF18ADDA3}"/>
              </a:ext>
            </a:extLst>
          </p:cNvPr>
          <p:cNvSpPr>
            <a:spLocks noGrp="1"/>
          </p:cNvSpPr>
          <p:nvPr>
            <p:ph sz="quarter" idx="18" hasCustomPrompt="1"/>
          </p:nvPr>
        </p:nvSpPr>
        <p:spPr>
          <a:xfrm>
            <a:off x="902250" y="1503680"/>
            <a:ext cx="10375350" cy="4586402"/>
          </a:xfrm>
          <a:prstGeom prst="rect">
            <a:avLst/>
          </a:prstGeom>
        </p:spPr>
        <p:txBody>
          <a:bodyPr vert="horz" lIns="0" tIns="45720" rIns="0" bIns="45720" rtlCol="0" anchor="ctr" anchorCtr="1">
            <a:normAutofit/>
          </a:bodyPr>
          <a:lstStyle>
            <a:lvl1pPr>
              <a:defRPr lang="en-US" dirty="0"/>
            </a:lvl1pPr>
          </a:lstStyle>
          <a:p>
            <a:pPr lvl="1"/>
            <a:r>
              <a:rPr lang="en-US" dirty="0"/>
              <a:t>Agenda or content of the next section to be used here. </a:t>
            </a:r>
          </a:p>
          <a:p>
            <a:pPr lvl="1"/>
            <a:r>
              <a:rPr lang="en-US" dirty="0"/>
              <a:t>Agenda or content of the next section to be used here. </a:t>
            </a:r>
          </a:p>
          <a:p>
            <a:pPr lvl="1"/>
            <a:r>
              <a:rPr lang="en-US" dirty="0"/>
              <a:t>Agenda or content of the next section to be used here. </a:t>
            </a:r>
          </a:p>
        </p:txBody>
      </p:sp>
      <p:sp>
        <p:nvSpPr>
          <p:cNvPr id="2" name="Title 1">
            <a:extLst>
              <a:ext uri="{FF2B5EF4-FFF2-40B4-BE49-F238E27FC236}">
                <a16:creationId xmlns:a16="http://schemas.microsoft.com/office/drawing/2014/main" id="{2DE5C4CF-8F0F-4A87-940D-641D63C08FAC}"/>
              </a:ext>
            </a:extLst>
          </p:cNvPr>
          <p:cNvSpPr>
            <a:spLocks noGrp="1"/>
          </p:cNvSpPr>
          <p:nvPr>
            <p:ph type="title" hasCustomPrompt="1"/>
          </p:nvPr>
        </p:nvSpPr>
        <p:spPr/>
        <p:txBody>
          <a:bodyPr/>
          <a:lstStyle>
            <a:lvl1pPr>
              <a:defRPr/>
            </a:lvl1pPr>
          </a:lstStyle>
          <a:p>
            <a:pPr lvl="0"/>
            <a:r>
              <a:rPr lang="en-US"/>
              <a:t>Agenda</a:t>
            </a:r>
          </a:p>
        </p:txBody>
      </p:sp>
    </p:spTree>
    <p:extLst>
      <p:ext uri="{BB962C8B-B14F-4D97-AF65-F5344CB8AC3E}">
        <p14:creationId xmlns:p14="http://schemas.microsoft.com/office/powerpoint/2010/main" val="156042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Four Section Layout - Headings only">
    <p:spTree>
      <p:nvGrpSpPr>
        <p:cNvPr id="1" name=""/>
        <p:cNvGrpSpPr/>
        <p:nvPr/>
      </p:nvGrpSpPr>
      <p:grpSpPr>
        <a:xfrm>
          <a:off x="0" y="0"/>
          <a:ext cx="0" cy="0"/>
          <a:chOff x="0" y="0"/>
          <a:chExt cx="0" cy="0"/>
        </a:xfrm>
      </p:grpSpPr>
      <p:sp>
        <p:nvSpPr>
          <p:cNvPr id="26" name="Arrow: Pentagon 25">
            <a:extLst>
              <a:ext uri="{FF2B5EF4-FFF2-40B4-BE49-F238E27FC236}">
                <a16:creationId xmlns:a16="http://schemas.microsoft.com/office/drawing/2014/main" id="{733B8DC7-8C20-4BD0-B405-D910CA27E100}"/>
              </a:ext>
            </a:extLst>
          </p:cNvPr>
          <p:cNvSpPr/>
          <p:nvPr/>
        </p:nvSpPr>
        <p:spPr>
          <a:xfrm>
            <a:off x="693738" y="3228300"/>
            <a:ext cx="2863420" cy="912449"/>
          </a:xfrm>
          <a:prstGeom prst="homePlate">
            <a:avLst/>
          </a:prstGeom>
          <a:solidFill>
            <a:schemeClr val="tx2"/>
          </a:solidFill>
          <a:ln/>
        </p:spPr>
        <p:style>
          <a:lnRef idx="0">
            <a:schemeClr val="accent3"/>
          </a:lnRef>
          <a:fillRef idx="3">
            <a:schemeClr val="accent3"/>
          </a:fillRef>
          <a:effectRef idx="3">
            <a:schemeClr val="accent3"/>
          </a:effectRef>
          <a:fontRef idx="minor">
            <a:schemeClr val="lt1"/>
          </a:fontRef>
        </p:style>
        <p:txBody>
          <a:bodyPr lIns="45720" tIns="45720" rIns="45720" rtlCol="0" anchor="t" anchorCtr="0"/>
          <a:lstStyle/>
          <a:p>
            <a:pPr algn="ctr"/>
            <a:endParaRPr lang="en-US">
              <a:solidFill>
                <a:schemeClr val="tx1"/>
              </a:solidFill>
            </a:endParaRPr>
          </a:p>
        </p:txBody>
      </p:sp>
      <p:sp>
        <p:nvSpPr>
          <p:cNvPr id="28" name="Arrow: Chevron 27">
            <a:extLst>
              <a:ext uri="{FF2B5EF4-FFF2-40B4-BE49-F238E27FC236}">
                <a16:creationId xmlns:a16="http://schemas.microsoft.com/office/drawing/2014/main" id="{722ACCA5-CF76-48C3-A0D8-5AD23C4E7532}"/>
              </a:ext>
            </a:extLst>
          </p:cNvPr>
          <p:cNvSpPr/>
          <p:nvPr/>
        </p:nvSpPr>
        <p:spPr>
          <a:xfrm>
            <a:off x="3280382" y="3228300"/>
            <a:ext cx="2863420" cy="912449"/>
          </a:xfrm>
          <a:prstGeom prst="chevron">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lIns="45720" tIns="45720" rIns="45720" rtlCol="0" anchor="t" anchorCtr="0"/>
          <a:lstStyle/>
          <a:p>
            <a:pPr algn="ctr"/>
            <a:endParaRPr lang="en-US">
              <a:solidFill>
                <a:schemeClr val="tx1"/>
              </a:solidFill>
            </a:endParaRPr>
          </a:p>
        </p:txBody>
      </p:sp>
      <p:sp>
        <p:nvSpPr>
          <p:cNvPr id="29" name="Arrow: Chevron 28">
            <a:extLst>
              <a:ext uri="{FF2B5EF4-FFF2-40B4-BE49-F238E27FC236}">
                <a16:creationId xmlns:a16="http://schemas.microsoft.com/office/drawing/2014/main" id="{EE1FDBF6-40B4-4E5F-89D1-9D47A080D7C5}"/>
              </a:ext>
            </a:extLst>
          </p:cNvPr>
          <p:cNvSpPr/>
          <p:nvPr/>
        </p:nvSpPr>
        <p:spPr>
          <a:xfrm>
            <a:off x="5867026" y="3228300"/>
            <a:ext cx="2863420" cy="912449"/>
          </a:xfrm>
          <a:prstGeom prst="chevron">
            <a:avLst/>
          </a:prstGeom>
          <a:solidFill>
            <a:schemeClr val="accent5"/>
          </a:solidFill>
          <a:ln/>
        </p:spPr>
        <p:style>
          <a:lnRef idx="0">
            <a:schemeClr val="accent6"/>
          </a:lnRef>
          <a:fillRef idx="3">
            <a:schemeClr val="accent6"/>
          </a:fillRef>
          <a:effectRef idx="3">
            <a:schemeClr val="accent6"/>
          </a:effectRef>
          <a:fontRef idx="minor">
            <a:schemeClr val="lt1"/>
          </a:fontRef>
        </p:style>
        <p:txBody>
          <a:bodyPr lIns="45720" tIns="45720" rIns="45720" rtlCol="0" anchor="t" anchorCtr="0"/>
          <a:lstStyle/>
          <a:p>
            <a:pPr algn="ctr"/>
            <a:endParaRPr lang="en-US">
              <a:solidFill>
                <a:schemeClr val="tx1"/>
              </a:solidFill>
            </a:endParaRPr>
          </a:p>
        </p:txBody>
      </p:sp>
      <p:sp>
        <p:nvSpPr>
          <p:cNvPr id="30" name="Arrow: Chevron 29">
            <a:extLst>
              <a:ext uri="{FF2B5EF4-FFF2-40B4-BE49-F238E27FC236}">
                <a16:creationId xmlns:a16="http://schemas.microsoft.com/office/drawing/2014/main" id="{9EB4986D-22E1-41ED-92A1-ADD0A132E20F}"/>
              </a:ext>
            </a:extLst>
          </p:cNvPr>
          <p:cNvSpPr/>
          <p:nvPr/>
        </p:nvSpPr>
        <p:spPr>
          <a:xfrm>
            <a:off x="8453670" y="3228300"/>
            <a:ext cx="2863420" cy="912449"/>
          </a:xfrm>
          <a:prstGeom prst="chevron">
            <a:avLst/>
          </a:prstGeom>
          <a:solidFill>
            <a:schemeClr val="accent6"/>
          </a:solidFill>
          <a:ln/>
        </p:spPr>
        <p:style>
          <a:lnRef idx="0">
            <a:schemeClr val="accent5"/>
          </a:lnRef>
          <a:fillRef idx="3">
            <a:schemeClr val="accent5"/>
          </a:fillRef>
          <a:effectRef idx="3">
            <a:schemeClr val="accent5"/>
          </a:effectRef>
          <a:fontRef idx="minor">
            <a:schemeClr val="lt1"/>
          </a:fontRef>
        </p:style>
        <p:txBody>
          <a:bodyPr lIns="45720" tIns="45720" rIns="45720" rtlCol="0" anchor="t" anchorCtr="0"/>
          <a:lstStyle/>
          <a:p>
            <a:pPr algn="ctr"/>
            <a:endParaRPr lang="en-US">
              <a:solidFill>
                <a:schemeClr val="tx1"/>
              </a:solidFill>
            </a:endParaRPr>
          </a:p>
        </p:txBody>
      </p:sp>
      <p:sp>
        <p:nvSpPr>
          <p:cNvPr id="11" name="Freeform: Shape 10" descr="Arrow Right">
            <a:extLst>
              <a:ext uri="{FF2B5EF4-FFF2-40B4-BE49-F238E27FC236}">
                <a16:creationId xmlns:a16="http://schemas.microsoft.com/office/drawing/2014/main" id="{0FE326C9-92D3-4E3B-A34A-FB525A9744F2}"/>
              </a:ext>
            </a:extLst>
          </p:cNvPr>
          <p:cNvSpPr/>
          <p:nvPr/>
        </p:nvSpPr>
        <p:spPr>
          <a:xfrm>
            <a:off x="10850618"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6">
              <a:lumMod val="75000"/>
            </a:schemeClr>
          </a:solidFill>
          <a:ln w="74513" cap="flat">
            <a:noFill/>
            <a:prstDash val="solid"/>
            <a:miter/>
          </a:ln>
          <a:effectLst/>
        </p:spPr>
        <p:txBody>
          <a:bodyPr rtlCol="0" anchor="ctr"/>
          <a:lstStyle/>
          <a:p>
            <a:endParaRPr lang="en-US">
              <a:solidFill>
                <a:schemeClr val="tx1"/>
              </a:solidFill>
            </a:endParaRPr>
          </a:p>
        </p:txBody>
      </p:sp>
      <p:sp>
        <p:nvSpPr>
          <p:cNvPr id="16" name="Picture Placeholder 1">
            <a:extLst>
              <a:ext uri="{FF2B5EF4-FFF2-40B4-BE49-F238E27FC236}">
                <a16:creationId xmlns:a16="http://schemas.microsoft.com/office/drawing/2014/main" id="{A1F44CAE-AC3D-486A-B0CB-1B1A928E93B4}"/>
              </a:ext>
            </a:extLst>
          </p:cNvPr>
          <p:cNvSpPr>
            <a:spLocks noGrp="1"/>
          </p:cNvSpPr>
          <p:nvPr>
            <p:ph type="pic" sz="quarter" idx="39" hasCustomPrompt="1"/>
          </p:nvPr>
        </p:nvSpPr>
        <p:spPr>
          <a:xfrm>
            <a:off x="1706085" y="2643063"/>
            <a:ext cx="525463" cy="525463"/>
          </a:xfrm>
          <a:prstGeom prst="rect">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17" name="Picture Placeholder 2">
            <a:extLst>
              <a:ext uri="{FF2B5EF4-FFF2-40B4-BE49-F238E27FC236}">
                <a16:creationId xmlns:a16="http://schemas.microsoft.com/office/drawing/2014/main" id="{2E98882C-5358-4455-BB76-F45AA959BF4F}"/>
              </a:ext>
            </a:extLst>
          </p:cNvPr>
          <p:cNvSpPr>
            <a:spLocks noGrp="1"/>
          </p:cNvSpPr>
          <p:nvPr>
            <p:ph type="pic" sz="quarter" idx="40" hasCustomPrompt="1"/>
          </p:nvPr>
        </p:nvSpPr>
        <p:spPr>
          <a:xfrm>
            <a:off x="4388177" y="2643063"/>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3">
            <a:extLst>
              <a:ext uri="{FF2B5EF4-FFF2-40B4-BE49-F238E27FC236}">
                <a16:creationId xmlns:a16="http://schemas.microsoft.com/office/drawing/2014/main" id="{9D18CEFE-3D90-4DEC-B77F-6297F6394693}"/>
              </a:ext>
            </a:extLst>
          </p:cNvPr>
          <p:cNvSpPr>
            <a:spLocks noGrp="1"/>
          </p:cNvSpPr>
          <p:nvPr>
            <p:ph type="pic" sz="quarter" idx="41" hasCustomPrompt="1"/>
          </p:nvPr>
        </p:nvSpPr>
        <p:spPr>
          <a:xfrm>
            <a:off x="7070269" y="2643063"/>
            <a:ext cx="525463" cy="525463"/>
          </a:xfrm>
          <a:prstGeom prst="rect">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19" name="Picture Placeholder 4">
            <a:extLst>
              <a:ext uri="{FF2B5EF4-FFF2-40B4-BE49-F238E27FC236}">
                <a16:creationId xmlns:a16="http://schemas.microsoft.com/office/drawing/2014/main" id="{084A2006-215E-4521-B32B-9E3112F68C5D}"/>
              </a:ext>
            </a:extLst>
          </p:cNvPr>
          <p:cNvSpPr>
            <a:spLocks noGrp="1"/>
          </p:cNvSpPr>
          <p:nvPr>
            <p:ph type="pic" sz="quarter" idx="42" hasCustomPrompt="1"/>
          </p:nvPr>
        </p:nvSpPr>
        <p:spPr>
          <a:xfrm>
            <a:off x="9570531" y="2643063"/>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32" name="Freeform: Shape 31" descr="Arrow Right">
            <a:extLst>
              <a:ext uri="{FF2B5EF4-FFF2-40B4-BE49-F238E27FC236}">
                <a16:creationId xmlns:a16="http://schemas.microsoft.com/office/drawing/2014/main" id="{15E8013F-5737-451E-BE3E-41BBDDA0CD9A}"/>
              </a:ext>
            </a:extLst>
          </p:cNvPr>
          <p:cNvSpPr/>
          <p:nvPr/>
        </p:nvSpPr>
        <p:spPr>
          <a:xfrm>
            <a:off x="8273672"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5">
              <a:lumMod val="75000"/>
            </a:schemeClr>
          </a:solidFill>
          <a:ln w="74513" cap="flat">
            <a:noFill/>
            <a:prstDash val="solid"/>
            <a:miter/>
          </a:ln>
          <a:effectLst/>
        </p:spPr>
        <p:txBody>
          <a:bodyPr rtlCol="0" anchor="ctr"/>
          <a:lstStyle/>
          <a:p>
            <a:endParaRPr lang="en-US">
              <a:solidFill>
                <a:schemeClr val="tx1"/>
              </a:solidFill>
            </a:endParaRPr>
          </a:p>
        </p:txBody>
      </p:sp>
      <p:sp>
        <p:nvSpPr>
          <p:cNvPr id="35" name="Freeform: Shape 34" descr="Arrow Right">
            <a:extLst>
              <a:ext uri="{FF2B5EF4-FFF2-40B4-BE49-F238E27FC236}">
                <a16:creationId xmlns:a16="http://schemas.microsoft.com/office/drawing/2014/main" id="{D7DA4A86-6CBB-4112-B1AC-5BE695693D37}"/>
              </a:ext>
            </a:extLst>
          </p:cNvPr>
          <p:cNvSpPr/>
          <p:nvPr/>
        </p:nvSpPr>
        <p:spPr>
          <a:xfrm>
            <a:off x="5682872"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2">
              <a:lumMod val="75000"/>
            </a:schemeClr>
          </a:solidFill>
          <a:ln w="74513" cap="flat">
            <a:noFill/>
            <a:prstDash val="solid"/>
            <a:miter/>
          </a:ln>
          <a:effectLst/>
        </p:spPr>
        <p:txBody>
          <a:bodyPr rtlCol="0" anchor="ctr"/>
          <a:lstStyle/>
          <a:p>
            <a:endParaRPr lang="en-US">
              <a:solidFill>
                <a:schemeClr val="tx1"/>
              </a:solidFill>
            </a:endParaRPr>
          </a:p>
        </p:txBody>
      </p:sp>
      <p:sp>
        <p:nvSpPr>
          <p:cNvPr id="36" name="Freeform: Shape 35" descr="Arrow Right">
            <a:extLst>
              <a:ext uri="{FF2B5EF4-FFF2-40B4-BE49-F238E27FC236}">
                <a16:creationId xmlns:a16="http://schemas.microsoft.com/office/drawing/2014/main" id="{B44A4A62-F29F-4B7C-A391-DAFFF11F52B8}"/>
              </a:ext>
            </a:extLst>
          </p:cNvPr>
          <p:cNvSpPr/>
          <p:nvPr/>
        </p:nvSpPr>
        <p:spPr>
          <a:xfrm>
            <a:off x="3093515"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tx2">
              <a:lumMod val="75000"/>
            </a:schemeClr>
          </a:solidFill>
          <a:ln w="74513" cap="flat">
            <a:noFill/>
            <a:prstDash val="solid"/>
            <a:miter/>
          </a:ln>
          <a:effectLst/>
        </p:spPr>
        <p:txBody>
          <a:bodyPr rtlCol="0" anchor="ctr"/>
          <a:lstStyle/>
          <a:p>
            <a:endParaRPr lang="en-US">
              <a:solidFill>
                <a:schemeClr val="tx1"/>
              </a:solidFill>
            </a:endParaRPr>
          </a:p>
        </p:txBody>
      </p:sp>
      <p:sp>
        <p:nvSpPr>
          <p:cNvPr id="37" name="Freeform: Shape 36" descr="Arrow Right">
            <a:extLst>
              <a:ext uri="{FF2B5EF4-FFF2-40B4-BE49-F238E27FC236}">
                <a16:creationId xmlns:a16="http://schemas.microsoft.com/office/drawing/2014/main" id="{E768BD72-9272-4169-990E-D4C699112225}"/>
              </a:ext>
            </a:extLst>
          </p:cNvPr>
          <p:cNvSpPr/>
          <p:nvPr/>
        </p:nvSpPr>
        <p:spPr>
          <a:xfrm>
            <a:off x="3284015"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2">
              <a:lumMod val="75000"/>
            </a:schemeClr>
          </a:solidFill>
          <a:ln w="74513" cap="flat">
            <a:noFill/>
            <a:prstDash val="solid"/>
            <a:miter/>
          </a:ln>
          <a:effectLst/>
        </p:spPr>
        <p:txBody>
          <a:bodyPr rtlCol="0" anchor="ctr"/>
          <a:lstStyle/>
          <a:p>
            <a:endParaRPr lang="en-US">
              <a:solidFill>
                <a:schemeClr val="tx1"/>
              </a:solidFill>
            </a:endParaRPr>
          </a:p>
        </p:txBody>
      </p:sp>
      <p:sp>
        <p:nvSpPr>
          <p:cNvPr id="38" name="Freeform: Shape 37" descr="Arrow Right">
            <a:extLst>
              <a:ext uri="{FF2B5EF4-FFF2-40B4-BE49-F238E27FC236}">
                <a16:creationId xmlns:a16="http://schemas.microsoft.com/office/drawing/2014/main" id="{91BD11C0-AA0E-4D17-A759-1101368AD308}"/>
              </a:ext>
            </a:extLst>
          </p:cNvPr>
          <p:cNvSpPr/>
          <p:nvPr/>
        </p:nvSpPr>
        <p:spPr>
          <a:xfrm>
            <a:off x="5877990"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5">
              <a:lumMod val="75000"/>
            </a:schemeClr>
          </a:solidFill>
          <a:ln w="74513" cap="flat">
            <a:noFill/>
            <a:prstDash val="solid"/>
            <a:miter/>
          </a:ln>
          <a:effectLst/>
        </p:spPr>
        <p:txBody>
          <a:bodyPr rtlCol="0" anchor="ctr"/>
          <a:lstStyle/>
          <a:p>
            <a:endParaRPr lang="en-US">
              <a:solidFill>
                <a:schemeClr val="tx1"/>
              </a:solidFill>
            </a:endParaRPr>
          </a:p>
        </p:txBody>
      </p:sp>
      <p:sp>
        <p:nvSpPr>
          <p:cNvPr id="41" name="Freeform: Shape 40" descr="Arrow Right">
            <a:extLst>
              <a:ext uri="{FF2B5EF4-FFF2-40B4-BE49-F238E27FC236}">
                <a16:creationId xmlns:a16="http://schemas.microsoft.com/office/drawing/2014/main" id="{CB848796-AFBB-47F9-B55A-3A86565FE123}"/>
              </a:ext>
            </a:extLst>
          </p:cNvPr>
          <p:cNvSpPr/>
          <p:nvPr/>
        </p:nvSpPr>
        <p:spPr>
          <a:xfrm>
            <a:off x="8464172"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rgbClr val="6E6E6E"/>
          </a:solidFill>
          <a:ln w="74513" cap="flat">
            <a:noFill/>
            <a:prstDash val="solid"/>
            <a:miter/>
          </a:ln>
          <a:effectLst/>
        </p:spPr>
        <p:txBody>
          <a:bodyPr rtlCol="0" anchor="ctr"/>
          <a:lstStyle/>
          <a:p>
            <a:endParaRPr lang="en-US">
              <a:solidFill>
                <a:schemeClr val="tx1"/>
              </a:solidFill>
            </a:endParaRPr>
          </a:p>
        </p:txBody>
      </p:sp>
      <p:sp>
        <p:nvSpPr>
          <p:cNvPr id="23" name="Heading 4">
            <a:extLst>
              <a:ext uri="{FF2B5EF4-FFF2-40B4-BE49-F238E27FC236}">
                <a16:creationId xmlns:a16="http://schemas.microsoft.com/office/drawing/2014/main" id="{38D55922-4047-4089-9E24-A18C589AF925}"/>
              </a:ext>
            </a:extLst>
          </p:cNvPr>
          <p:cNvSpPr>
            <a:spLocks noGrp="1"/>
          </p:cNvSpPr>
          <p:nvPr>
            <p:ph type="body" sz="quarter" idx="46" hasCustomPrompt="1"/>
          </p:nvPr>
        </p:nvSpPr>
        <p:spPr>
          <a:xfrm>
            <a:off x="8914130" y="3394070"/>
            <a:ext cx="1936488" cy="557212"/>
          </a:xfrm>
          <a:prstGeom prst="rect">
            <a:avLst/>
          </a:prstGeom>
        </p:spPr>
        <p:txBody>
          <a:bodyPr/>
          <a:lstStyle>
            <a:lvl1pPr marL="0" indent="0">
              <a:buNone/>
              <a:defRPr>
                <a:solidFill>
                  <a:schemeClr val="tx1"/>
                </a:solidFill>
                <a:latin typeface="+mj-lt"/>
              </a:defRPr>
            </a:lvl1pPr>
          </a:lstStyle>
          <a:p>
            <a:pPr lvl="0"/>
            <a:r>
              <a:rPr lang="en-US" dirty="0"/>
              <a:t>Heading 4</a:t>
            </a:r>
          </a:p>
        </p:txBody>
      </p:sp>
      <p:sp>
        <p:nvSpPr>
          <p:cNvPr id="22" name="Heading 3">
            <a:extLst>
              <a:ext uri="{FF2B5EF4-FFF2-40B4-BE49-F238E27FC236}">
                <a16:creationId xmlns:a16="http://schemas.microsoft.com/office/drawing/2014/main" id="{117E01B1-F413-4605-84CA-A1C7E8367FB6}"/>
              </a:ext>
            </a:extLst>
          </p:cNvPr>
          <p:cNvSpPr>
            <a:spLocks noGrp="1"/>
          </p:cNvSpPr>
          <p:nvPr>
            <p:ph type="body" sz="quarter" idx="45" hasCustomPrompt="1"/>
          </p:nvPr>
        </p:nvSpPr>
        <p:spPr>
          <a:xfrm>
            <a:off x="6327486" y="3394070"/>
            <a:ext cx="1936488" cy="557212"/>
          </a:xfrm>
          <a:prstGeom prst="rect">
            <a:avLst/>
          </a:prstGeom>
        </p:spPr>
        <p:txBody>
          <a:bodyPr/>
          <a:lstStyle>
            <a:lvl1pPr marL="0" indent="0">
              <a:buNone/>
              <a:defRPr>
                <a:solidFill>
                  <a:schemeClr val="tx1"/>
                </a:solidFill>
                <a:latin typeface="+mj-lt"/>
              </a:defRPr>
            </a:lvl1pPr>
          </a:lstStyle>
          <a:p>
            <a:pPr lvl="0"/>
            <a:r>
              <a:rPr lang="en-US" dirty="0"/>
              <a:t>Heading 3</a:t>
            </a:r>
          </a:p>
        </p:txBody>
      </p:sp>
      <p:sp>
        <p:nvSpPr>
          <p:cNvPr id="21" name="Heading 2">
            <a:extLst>
              <a:ext uri="{FF2B5EF4-FFF2-40B4-BE49-F238E27FC236}">
                <a16:creationId xmlns:a16="http://schemas.microsoft.com/office/drawing/2014/main" id="{7AD19BF5-3F93-4A06-B146-557BF8A0142A}"/>
              </a:ext>
            </a:extLst>
          </p:cNvPr>
          <p:cNvSpPr>
            <a:spLocks noGrp="1"/>
          </p:cNvSpPr>
          <p:nvPr>
            <p:ph type="body" sz="quarter" idx="44" hasCustomPrompt="1"/>
          </p:nvPr>
        </p:nvSpPr>
        <p:spPr>
          <a:xfrm>
            <a:off x="3785177" y="3394070"/>
            <a:ext cx="1936488" cy="557212"/>
          </a:xfrm>
          <a:prstGeom prst="rect">
            <a:avLst/>
          </a:prstGeom>
        </p:spPr>
        <p:txBody>
          <a:bodyPr/>
          <a:lstStyle>
            <a:lvl1pPr marL="0" indent="0">
              <a:buNone/>
              <a:defRPr>
                <a:solidFill>
                  <a:schemeClr val="tx1"/>
                </a:solidFill>
                <a:latin typeface="+mj-lt"/>
              </a:defRPr>
            </a:lvl1pPr>
          </a:lstStyle>
          <a:p>
            <a:pPr lvl="0"/>
            <a:r>
              <a:rPr lang="en-US" dirty="0"/>
              <a:t>Heading 2</a:t>
            </a:r>
          </a:p>
        </p:txBody>
      </p:sp>
      <p:sp>
        <p:nvSpPr>
          <p:cNvPr id="20" name="Heading 1">
            <a:extLst>
              <a:ext uri="{FF2B5EF4-FFF2-40B4-BE49-F238E27FC236}">
                <a16:creationId xmlns:a16="http://schemas.microsoft.com/office/drawing/2014/main" id="{DB056463-6796-4258-8C59-E82B4D15D8C2}"/>
              </a:ext>
            </a:extLst>
          </p:cNvPr>
          <p:cNvSpPr>
            <a:spLocks noGrp="1"/>
          </p:cNvSpPr>
          <p:nvPr>
            <p:ph type="body" sz="quarter" idx="43" hasCustomPrompt="1"/>
          </p:nvPr>
        </p:nvSpPr>
        <p:spPr>
          <a:xfrm>
            <a:off x="1067028" y="3394070"/>
            <a:ext cx="1936488" cy="557212"/>
          </a:xfrm>
          <a:prstGeom prst="rect">
            <a:avLst/>
          </a:prstGeom>
        </p:spPr>
        <p:txBody>
          <a:bodyPr/>
          <a:lstStyle>
            <a:lvl1pPr marL="0" indent="0">
              <a:buNone/>
              <a:defRPr>
                <a:solidFill>
                  <a:schemeClr val="bg1"/>
                </a:solidFill>
                <a:latin typeface="+mj-lt"/>
              </a:defRPr>
            </a:lvl1pPr>
          </a:lstStyle>
          <a:p>
            <a:pPr lvl="0"/>
            <a:r>
              <a:rPr lang="en-US" dirty="0"/>
              <a:t>Heading 1</a:t>
            </a:r>
          </a:p>
        </p:txBody>
      </p:sp>
      <p:sp>
        <p:nvSpPr>
          <p:cNvPr id="2" name="Title 1">
            <a:extLst>
              <a:ext uri="{FF2B5EF4-FFF2-40B4-BE49-F238E27FC236}">
                <a16:creationId xmlns:a16="http://schemas.microsoft.com/office/drawing/2014/main" id="{E4303BD5-226B-4507-9186-F98DAC6C7D4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881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Five Section Infograph">
    <p:spTree>
      <p:nvGrpSpPr>
        <p:cNvPr id="1" name=""/>
        <p:cNvGrpSpPr/>
        <p:nvPr/>
      </p:nvGrpSpPr>
      <p:grpSpPr>
        <a:xfrm>
          <a:off x="0" y="0"/>
          <a:ext cx="0" cy="0"/>
          <a:chOff x="0" y="0"/>
          <a:chExt cx="0" cy="0"/>
        </a:xfrm>
      </p:grpSpPr>
      <p:sp>
        <p:nvSpPr>
          <p:cNvPr id="19" name="Main Heading">
            <a:extLst>
              <a:ext uri="{FF2B5EF4-FFF2-40B4-BE49-F238E27FC236}">
                <a16:creationId xmlns:a16="http://schemas.microsoft.com/office/drawing/2014/main" id="{21A0316D-5B5E-4D35-A5F4-E685D32867A2}"/>
              </a:ext>
            </a:extLst>
          </p:cNvPr>
          <p:cNvSpPr>
            <a:spLocks noGrp="1"/>
          </p:cNvSpPr>
          <p:nvPr>
            <p:ph type="body" sz="quarter" idx="66" hasCustomPrompt="1"/>
          </p:nvPr>
        </p:nvSpPr>
        <p:spPr>
          <a:xfrm>
            <a:off x="5072557" y="5684838"/>
            <a:ext cx="2324100" cy="763587"/>
          </a:xfrm>
        </p:spPr>
        <p:txBody>
          <a:bodyPr/>
          <a:lstStyle>
            <a:lvl1pPr>
              <a:defRPr>
                <a:latin typeface="+mj-lt"/>
              </a:defRPr>
            </a:lvl1pPr>
            <a:lvl2pPr marL="0" indent="0">
              <a:buNone/>
              <a:defRPr/>
            </a:lvl2pPr>
          </a:lstStyle>
          <a:p>
            <a:pPr lvl="0"/>
            <a:r>
              <a:rPr lang="en-US" dirty="0"/>
              <a:t>Heading</a:t>
            </a:r>
          </a:p>
        </p:txBody>
      </p:sp>
      <p:sp>
        <p:nvSpPr>
          <p:cNvPr id="3" name="Freeform: Shape 2">
            <a:extLst>
              <a:ext uri="{FF2B5EF4-FFF2-40B4-BE49-F238E27FC236}">
                <a16:creationId xmlns:a16="http://schemas.microsoft.com/office/drawing/2014/main" id="{E67EB9E0-026F-4B88-A797-BA405DA0692E}"/>
              </a:ext>
            </a:extLst>
          </p:cNvPr>
          <p:cNvSpPr>
            <a:spLocks/>
          </p:cNvSpPr>
          <p:nvPr/>
        </p:nvSpPr>
        <p:spPr bwMode="auto">
          <a:xfrm>
            <a:off x="7586317" y="4394910"/>
            <a:ext cx="2184460" cy="2053152"/>
          </a:xfrm>
          <a:custGeom>
            <a:avLst/>
            <a:gdLst>
              <a:gd name="connsiteX0" fmla="*/ 1771117 w 2550432"/>
              <a:gd name="connsiteY0" fmla="*/ 0 h 2397125"/>
              <a:gd name="connsiteX1" fmla="*/ 2550432 w 2550432"/>
              <a:gd name="connsiteY1" fmla="*/ 2397125 h 2397125"/>
              <a:gd name="connsiteX2" fmla="*/ 2255148 w 2550432"/>
              <a:gd name="connsiteY2" fmla="*/ 2397125 h 2397125"/>
              <a:gd name="connsiteX3" fmla="*/ 362839 w 2550432"/>
              <a:gd name="connsiteY3" fmla="*/ 2397125 h 2397125"/>
              <a:gd name="connsiteX4" fmla="*/ 353087 w 2550432"/>
              <a:gd name="connsiteY4" fmla="*/ 2204009 h 2397125"/>
              <a:gd name="connsiteX5" fmla="*/ 39682 w 2550432"/>
              <a:gd name="connsiteY5" fmla="*/ 1339483 h 2397125"/>
              <a:gd name="connsiteX6" fmla="*/ 0 w 2550432"/>
              <a:gd name="connsiteY6" fmla="*/ 1286416 h 2397125"/>
              <a:gd name="connsiteX7" fmla="*/ 1529616 w 2550432"/>
              <a:gd name="connsiteY7" fmla="*/ 175580 h 2397125"/>
              <a:gd name="connsiteX8" fmla="*/ 1770970 w 2550432"/>
              <a:gd name="connsiteY8" fmla="*/ 305 h 2397125"/>
              <a:gd name="connsiteX9" fmla="*/ 1770871 w 2550432"/>
              <a:gd name="connsiteY9" fmla="*/ 179 h 2397125"/>
              <a:gd name="connsiteX0" fmla="*/ 1771117 w 2550432"/>
              <a:gd name="connsiteY0" fmla="*/ 0 h 2397125"/>
              <a:gd name="connsiteX1" fmla="*/ 2550432 w 2550432"/>
              <a:gd name="connsiteY1" fmla="*/ 2397125 h 2397125"/>
              <a:gd name="connsiteX2" fmla="*/ 2255148 w 2550432"/>
              <a:gd name="connsiteY2" fmla="*/ 2397125 h 2397125"/>
              <a:gd name="connsiteX3" fmla="*/ 362839 w 2550432"/>
              <a:gd name="connsiteY3" fmla="*/ 2397125 h 2397125"/>
              <a:gd name="connsiteX4" fmla="*/ 353087 w 2550432"/>
              <a:gd name="connsiteY4" fmla="*/ 2204009 h 2397125"/>
              <a:gd name="connsiteX5" fmla="*/ 39682 w 2550432"/>
              <a:gd name="connsiteY5" fmla="*/ 1339483 h 2397125"/>
              <a:gd name="connsiteX6" fmla="*/ 0 w 2550432"/>
              <a:gd name="connsiteY6" fmla="*/ 1286416 h 2397125"/>
              <a:gd name="connsiteX7" fmla="*/ 1043841 w 2550432"/>
              <a:gd name="connsiteY7" fmla="*/ 156530 h 2397125"/>
              <a:gd name="connsiteX8" fmla="*/ 1770970 w 2550432"/>
              <a:gd name="connsiteY8" fmla="*/ 305 h 2397125"/>
              <a:gd name="connsiteX9" fmla="*/ 1770871 w 2550432"/>
              <a:gd name="connsiteY9" fmla="*/ 179 h 2397125"/>
              <a:gd name="connsiteX10" fmla="*/ 1771117 w 2550432"/>
              <a:gd name="connsiteY10"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0432" h="2397125">
                <a:moveTo>
                  <a:pt x="1771117" y="0"/>
                </a:moveTo>
                <a:cubicBezTo>
                  <a:pt x="2277577" y="696812"/>
                  <a:pt x="2550432" y="1536111"/>
                  <a:pt x="2550432" y="2397125"/>
                </a:cubicBezTo>
                <a:lnTo>
                  <a:pt x="2255148" y="2397125"/>
                </a:lnTo>
                <a:lnTo>
                  <a:pt x="362839" y="2397125"/>
                </a:lnTo>
                <a:lnTo>
                  <a:pt x="353087" y="2204009"/>
                </a:lnTo>
                <a:cubicBezTo>
                  <a:pt x="320786" y="1885942"/>
                  <a:pt x="209712" y="1591161"/>
                  <a:pt x="39682" y="1339483"/>
                </a:cubicBezTo>
                <a:lnTo>
                  <a:pt x="0" y="1286416"/>
                </a:lnTo>
                <a:lnTo>
                  <a:pt x="1043841" y="156530"/>
                </a:lnTo>
                <a:lnTo>
                  <a:pt x="1770970" y="305"/>
                </a:lnTo>
                <a:lnTo>
                  <a:pt x="1770871" y="179"/>
                </a:lnTo>
                <a:lnTo>
                  <a:pt x="1771117" y="0"/>
                </a:lnTo>
                <a:close/>
              </a:path>
            </a:pathLst>
          </a:custGeom>
          <a:solidFill>
            <a:schemeClr val="accent6"/>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4" name="Freeform: Shape 3">
            <a:extLst>
              <a:ext uri="{FF2B5EF4-FFF2-40B4-BE49-F238E27FC236}">
                <a16:creationId xmlns:a16="http://schemas.microsoft.com/office/drawing/2014/main" id="{767E7A3A-6A9D-4A7E-8BF1-31D9E3C9F3E3}"/>
              </a:ext>
            </a:extLst>
          </p:cNvPr>
          <p:cNvSpPr>
            <a:spLocks/>
          </p:cNvSpPr>
          <p:nvPr/>
        </p:nvSpPr>
        <p:spPr bwMode="auto">
          <a:xfrm>
            <a:off x="6777258" y="3126306"/>
            <a:ext cx="2325822" cy="2370375"/>
          </a:xfrm>
          <a:custGeom>
            <a:avLst/>
            <a:gdLst>
              <a:gd name="connsiteX0" fmla="*/ 676111 w 2715477"/>
              <a:gd name="connsiteY0" fmla="*/ 0 h 2767494"/>
              <a:gd name="connsiteX1" fmla="*/ 2516253 w 2715477"/>
              <a:gd name="connsiteY1" fmla="*/ 1228656 h 2767494"/>
              <a:gd name="connsiteX2" fmla="*/ 2715477 w 2715477"/>
              <a:gd name="connsiteY2" fmla="*/ 1481316 h 2767494"/>
              <a:gd name="connsiteX3" fmla="*/ 2474133 w 2715477"/>
              <a:gd name="connsiteY3" fmla="*/ 1656598 h 2767494"/>
              <a:gd name="connsiteX4" fmla="*/ 944561 w 2715477"/>
              <a:gd name="connsiteY4" fmla="*/ 2767494 h 2767494"/>
              <a:gd name="connsiteX5" fmla="*/ 875354 w 2715477"/>
              <a:gd name="connsiteY5" fmla="*/ 2674945 h 2767494"/>
              <a:gd name="connsiteX6" fmla="*/ 151731 w 2715477"/>
              <a:gd name="connsiteY6" fmla="*/ 2135029 h 2767494"/>
              <a:gd name="connsiteX7" fmla="*/ 0 w 2715477"/>
              <a:gd name="connsiteY7" fmla="*/ 2079495 h 2767494"/>
              <a:gd name="connsiteX8" fmla="*/ 585302 w 2715477"/>
              <a:gd name="connsiteY8" fmla="*/ 279301 h 2767494"/>
              <a:gd name="connsiteX0" fmla="*/ 676111 w 2715477"/>
              <a:gd name="connsiteY0" fmla="*/ 0 h 2767494"/>
              <a:gd name="connsiteX1" fmla="*/ 2516253 w 2715477"/>
              <a:gd name="connsiteY1" fmla="*/ 1228656 h 2767494"/>
              <a:gd name="connsiteX2" fmla="*/ 2715477 w 2715477"/>
              <a:gd name="connsiteY2" fmla="*/ 1481316 h 2767494"/>
              <a:gd name="connsiteX3" fmla="*/ 2474133 w 2715477"/>
              <a:gd name="connsiteY3" fmla="*/ 1656598 h 2767494"/>
              <a:gd name="connsiteX4" fmla="*/ 944561 w 2715477"/>
              <a:gd name="connsiteY4" fmla="*/ 2767494 h 2767494"/>
              <a:gd name="connsiteX5" fmla="*/ 875354 w 2715477"/>
              <a:gd name="connsiteY5" fmla="*/ 2674945 h 2767494"/>
              <a:gd name="connsiteX6" fmla="*/ 151731 w 2715477"/>
              <a:gd name="connsiteY6" fmla="*/ 2135029 h 2767494"/>
              <a:gd name="connsiteX7" fmla="*/ 0 w 2715477"/>
              <a:gd name="connsiteY7" fmla="*/ 2079495 h 2767494"/>
              <a:gd name="connsiteX8" fmla="*/ 451952 w 2715477"/>
              <a:gd name="connsiteY8" fmla="*/ 298351 h 2767494"/>
              <a:gd name="connsiteX9" fmla="*/ 676111 w 2715477"/>
              <a:gd name="connsiteY9" fmla="*/ 0 h 276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5477" h="2767494">
                <a:moveTo>
                  <a:pt x="676111" y="0"/>
                </a:moveTo>
                <a:cubicBezTo>
                  <a:pt x="1392992" y="232654"/>
                  <a:pt x="2029347" y="658964"/>
                  <a:pt x="2516253" y="1228656"/>
                </a:cubicBezTo>
                <a:lnTo>
                  <a:pt x="2715477" y="1481316"/>
                </a:lnTo>
                <a:lnTo>
                  <a:pt x="2474133" y="1656598"/>
                </a:lnTo>
                <a:lnTo>
                  <a:pt x="944561" y="2767494"/>
                </a:lnTo>
                <a:lnTo>
                  <a:pt x="875354" y="2674945"/>
                </a:lnTo>
                <a:cubicBezTo>
                  <a:pt x="682534" y="2441301"/>
                  <a:pt x="434721" y="2254724"/>
                  <a:pt x="151731" y="2135029"/>
                </a:cubicBezTo>
                <a:lnTo>
                  <a:pt x="0" y="2079495"/>
                </a:lnTo>
                <a:cubicBezTo>
                  <a:pt x="195101" y="1479430"/>
                  <a:pt x="256851" y="898416"/>
                  <a:pt x="451952" y="298351"/>
                </a:cubicBezTo>
                <a:cubicBezTo>
                  <a:pt x="482222" y="205251"/>
                  <a:pt x="645841" y="93100"/>
                  <a:pt x="676111" y="0"/>
                </a:cubicBez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5" name="Freeform: Shape 4">
            <a:extLst>
              <a:ext uri="{FF2B5EF4-FFF2-40B4-BE49-F238E27FC236}">
                <a16:creationId xmlns:a16="http://schemas.microsoft.com/office/drawing/2014/main" id="{26FDD46B-26F7-44D8-9129-79A7F3486B43}"/>
              </a:ext>
            </a:extLst>
          </p:cNvPr>
          <p:cNvSpPr>
            <a:spLocks/>
          </p:cNvSpPr>
          <p:nvPr/>
        </p:nvSpPr>
        <p:spPr bwMode="auto">
          <a:xfrm>
            <a:off x="5116064" y="2954899"/>
            <a:ext cx="2239882" cy="1952459"/>
          </a:xfrm>
          <a:custGeom>
            <a:avLst/>
            <a:gdLst>
              <a:gd name="connsiteX0" fmla="*/ 1260475 w 2520950"/>
              <a:gd name="connsiteY0" fmla="*/ 0 h 2279562"/>
              <a:gd name="connsiteX1" fmla="*/ 2520950 w 2520950"/>
              <a:gd name="connsiteY1" fmla="*/ 199724 h 2279562"/>
              <a:gd name="connsiteX2" fmla="*/ 2430097 w 2520950"/>
              <a:gd name="connsiteY2" fmla="*/ 479251 h 2279562"/>
              <a:gd name="connsiteX3" fmla="*/ 1844971 w 2520950"/>
              <a:gd name="connsiteY3" fmla="*/ 2279495 h 2279562"/>
              <a:gd name="connsiteX4" fmla="*/ 1823187 w 2520950"/>
              <a:gd name="connsiteY4" fmla="*/ 2271522 h 2279562"/>
              <a:gd name="connsiteX5" fmla="*/ 1260475 w 2520950"/>
              <a:gd name="connsiteY5" fmla="*/ 2186448 h 2279562"/>
              <a:gd name="connsiteX6" fmla="*/ 697763 w 2520950"/>
              <a:gd name="connsiteY6" fmla="*/ 2271522 h 2279562"/>
              <a:gd name="connsiteX7" fmla="*/ 675797 w 2520950"/>
              <a:gd name="connsiteY7" fmla="*/ 2279562 h 2279562"/>
              <a:gd name="connsiteX8" fmla="*/ 90829 w 2520950"/>
              <a:gd name="connsiteY8" fmla="*/ 479259 h 2279562"/>
              <a:gd name="connsiteX9" fmla="*/ 0 w 2520950"/>
              <a:gd name="connsiteY9" fmla="*/ 199724 h 2279562"/>
              <a:gd name="connsiteX10" fmla="*/ 1260475 w 2520950"/>
              <a:gd name="connsiteY10" fmla="*/ 0 h 2279562"/>
              <a:gd name="connsiteX0" fmla="*/ 1354663 w 2615138"/>
              <a:gd name="connsiteY0" fmla="*/ 0 h 2279562"/>
              <a:gd name="connsiteX1" fmla="*/ 2615138 w 2615138"/>
              <a:gd name="connsiteY1" fmla="*/ 199724 h 2279562"/>
              <a:gd name="connsiteX2" fmla="*/ 2524285 w 2615138"/>
              <a:gd name="connsiteY2" fmla="*/ 479251 h 2279562"/>
              <a:gd name="connsiteX3" fmla="*/ 1939159 w 2615138"/>
              <a:gd name="connsiteY3" fmla="*/ 2279495 h 2279562"/>
              <a:gd name="connsiteX4" fmla="*/ 1917375 w 2615138"/>
              <a:gd name="connsiteY4" fmla="*/ 2271522 h 2279562"/>
              <a:gd name="connsiteX5" fmla="*/ 1354663 w 2615138"/>
              <a:gd name="connsiteY5" fmla="*/ 2186448 h 2279562"/>
              <a:gd name="connsiteX6" fmla="*/ 791951 w 2615138"/>
              <a:gd name="connsiteY6" fmla="*/ 2271522 h 2279562"/>
              <a:gd name="connsiteX7" fmla="*/ 769985 w 2615138"/>
              <a:gd name="connsiteY7" fmla="*/ 2279562 h 2279562"/>
              <a:gd name="connsiteX8" fmla="*/ 4042 w 2615138"/>
              <a:gd name="connsiteY8" fmla="*/ 650709 h 2279562"/>
              <a:gd name="connsiteX9" fmla="*/ 94188 w 2615138"/>
              <a:gd name="connsiteY9" fmla="*/ 199724 h 2279562"/>
              <a:gd name="connsiteX10" fmla="*/ 1354663 w 2615138"/>
              <a:gd name="connsiteY10" fmla="*/ 0 h 227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5138" h="2279562">
                <a:moveTo>
                  <a:pt x="1354663" y="0"/>
                </a:moveTo>
                <a:cubicBezTo>
                  <a:pt x="1780123" y="0"/>
                  <a:pt x="2205584" y="66574"/>
                  <a:pt x="2615138" y="199724"/>
                </a:cubicBezTo>
                <a:lnTo>
                  <a:pt x="2524285" y="479251"/>
                </a:lnTo>
                <a:lnTo>
                  <a:pt x="1939159" y="2279495"/>
                </a:lnTo>
                <a:lnTo>
                  <a:pt x="1917375" y="2271522"/>
                </a:lnTo>
                <a:cubicBezTo>
                  <a:pt x="1739615" y="2216233"/>
                  <a:pt x="1550617" y="2186448"/>
                  <a:pt x="1354663" y="2186448"/>
                </a:cubicBezTo>
                <a:cubicBezTo>
                  <a:pt x="1158709" y="2186448"/>
                  <a:pt x="969712" y="2216233"/>
                  <a:pt x="791951" y="2271522"/>
                </a:cubicBezTo>
                <a:lnTo>
                  <a:pt x="769985" y="2279562"/>
                </a:lnTo>
                <a:lnTo>
                  <a:pt x="4042" y="650709"/>
                </a:lnTo>
                <a:cubicBezTo>
                  <a:pt x="-26234" y="557531"/>
                  <a:pt x="124464" y="292902"/>
                  <a:pt x="94188" y="199724"/>
                </a:cubicBezTo>
                <a:cubicBezTo>
                  <a:pt x="503743" y="66574"/>
                  <a:pt x="929203" y="0"/>
                  <a:pt x="1354663" y="0"/>
                </a:cubicBezTo>
                <a:close/>
              </a:path>
            </a:pathLst>
          </a:custGeom>
          <a:solidFill>
            <a:schemeClr val="accent4"/>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6" name="Freeform: Shape 5">
            <a:extLst>
              <a:ext uri="{FF2B5EF4-FFF2-40B4-BE49-F238E27FC236}">
                <a16:creationId xmlns:a16="http://schemas.microsoft.com/office/drawing/2014/main" id="{62FBEB22-DF1F-437D-994F-EEE667F01302}"/>
              </a:ext>
            </a:extLst>
          </p:cNvPr>
          <p:cNvSpPr>
            <a:spLocks/>
          </p:cNvSpPr>
          <p:nvPr/>
        </p:nvSpPr>
        <p:spPr bwMode="auto">
          <a:xfrm>
            <a:off x="3450877" y="3126309"/>
            <a:ext cx="2324684" cy="2370129"/>
          </a:xfrm>
          <a:custGeom>
            <a:avLst/>
            <a:gdLst>
              <a:gd name="connsiteX0" fmla="*/ 2038865 w 2714148"/>
              <a:gd name="connsiteY0" fmla="*/ 0 h 2767207"/>
              <a:gd name="connsiteX1" fmla="*/ 2203123 w 2714148"/>
              <a:gd name="connsiteY1" fmla="*/ 505600 h 2767207"/>
              <a:gd name="connsiteX2" fmla="*/ 2202837 w 2714148"/>
              <a:gd name="connsiteY2" fmla="*/ 505819 h 2767207"/>
              <a:gd name="connsiteX3" fmla="*/ 2714148 w 2714148"/>
              <a:gd name="connsiteY3" fmla="*/ 2079436 h 2767207"/>
              <a:gd name="connsiteX4" fmla="*/ 2562258 w 2714148"/>
              <a:gd name="connsiteY4" fmla="*/ 2135028 h 2767207"/>
              <a:gd name="connsiteX5" fmla="*/ 1838635 w 2714148"/>
              <a:gd name="connsiteY5" fmla="*/ 2674944 h 2767207"/>
              <a:gd name="connsiteX6" fmla="*/ 1769643 w 2714148"/>
              <a:gd name="connsiteY6" fmla="*/ 2767207 h 2767207"/>
              <a:gd name="connsiteX7" fmla="*/ 240286 w 2714148"/>
              <a:gd name="connsiteY7" fmla="*/ 1656024 h 2767207"/>
              <a:gd name="connsiteX8" fmla="*/ 240285 w 2714148"/>
              <a:gd name="connsiteY8" fmla="*/ 1656025 h 2767207"/>
              <a:gd name="connsiteX9" fmla="*/ 0 w 2714148"/>
              <a:gd name="connsiteY9" fmla="*/ 1481442 h 2767207"/>
              <a:gd name="connsiteX10" fmla="*/ 2038865 w 2714148"/>
              <a:gd name="connsiteY10" fmla="*/ 0 h 2767207"/>
              <a:gd name="connsiteX0" fmla="*/ 2038865 w 2714148"/>
              <a:gd name="connsiteY0" fmla="*/ 0 h 2767207"/>
              <a:gd name="connsiteX1" fmla="*/ 2203123 w 2714148"/>
              <a:gd name="connsiteY1" fmla="*/ 505600 h 2767207"/>
              <a:gd name="connsiteX2" fmla="*/ 2202837 w 2714148"/>
              <a:gd name="connsiteY2" fmla="*/ 505819 h 2767207"/>
              <a:gd name="connsiteX3" fmla="*/ 2714148 w 2714148"/>
              <a:gd name="connsiteY3" fmla="*/ 2079436 h 2767207"/>
              <a:gd name="connsiteX4" fmla="*/ 2562258 w 2714148"/>
              <a:gd name="connsiteY4" fmla="*/ 2135028 h 2767207"/>
              <a:gd name="connsiteX5" fmla="*/ 1838635 w 2714148"/>
              <a:gd name="connsiteY5" fmla="*/ 2674944 h 2767207"/>
              <a:gd name="connsiteX6" fmla="*/ 1769643 w 2714148"/>
              <a:gd name="connsiteY6" fmla="*/ 2767207 h 2767207"/>
              <a:gd name="connsiteX7" fmla="*/ 240286 w 2714148"/>
              <a:gd name="connsiteY7" fmla="*/ 1656024 h 2767207"/>
              <a:gd name="connsiteX8" fmla="*/ 106935 w 2714148"/>
              <a:gd name="connsiteY8" fmla="*/ 1856050 h 2767207"/>
              <a:gd name="connsiteX9" fmla="*/ 0 w 2714148"/>
              <a:gd name="connsiteY9" fmla="*/ 1481442 h 2767207"/>
              <a:gd name="connsiteX10" fmla="*/ 2038865 w 2714148"/>
              <a:gd name="connsiteY10" fmla="*/ 0 h 2767207"/>
              <a:gd name="connsiteX0" fmla="*/ 2038865 w 2714148"/>
              <a:gd name="connsiteY0" fmla="*/ 0 h 2767207"/>
              <a:gd name="connsiteX1" fmla="*/ 2203123 w 2714148"/>
              <a:gd name="connsiteY1" fmla="*/ 505600 h 2767207"/>
              <a:gd name="connsiteX2" fmla="*/ 2202837 w 2714148"/>
              <a:gd name="connsiteY2" fmla="*/ 505819 h 2767207"/>
              <a:gd name="connsiteX3" fmla="*/ 2714148 w 2714148"/>
              <a:gd name="connsiteY3" fmla="*/ 2079436 h 2767207"/>
              <a:gd name="connsiteX4" fmla="*/ 2562258 w 2714148"/>
              <a:gd name="connsiteY4" fmla="*/ 2135028 h 2767207"/>
              <a:gd name="connsiteX5" fmla="*/ 1838635 w 2714148"/>
              <a:gd name="connsiteY5" fmla="*/ 2674944 h 2767207"/>
              <a:gd name="connsiteX6" fmla="*/ 1769643 w 2714148"/>
              <a:gd name="connsiteY6" fmla="*/ 2767207 h 2767207"/>
              <a:gd name="connsiteX7" fmla="*/ 106935 w 2714148"/>
              <a:gd name="connsiteY7" fmla="*/ 1856050 h 2767207"/>
              <a:gd name="connsiteX8" fmla="*/ 0 w 2714148"/>
              <a:gd name="connsiteY8" fmla="*/ 1481442 h 2767207"/>
              <a:gd name="connsiteX9" fmla="*/ 2038865 w 2714148"/>
              <a:gd name="connsiteY9" fmla="*/ 0 h 276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4148" h="2767207">
                <a:moveTo>
                  <a:pt x="2038865" y="0"/>
                </a:moveTo>
                <a:lnTo>
                  <a:pt x="2203123" y="505600"/>
                </a:lnTo>
                <a:lnTo>
                  <a:pt x="2202837" y="505819"/>
                </a:lnTo>
                <a:lnTo>
                  <a:pt x="2714148" y="2079436"/>
                </a:lnTo>
                <a:lnTo>
                  <a:pt x="2562258" y="2135028"/>
                </a:lnTo>
                <a:cubicBezTo>
                  <a:pt x="2279268" y="2254723"/>
                  <a:pt x="2031456" y="2441300"/>
                  <a:pt x="1838635" y="2674944"/>
                </a:cubicBezTo>
                <a:lnTo>
                  <a:pt x="1769643" y="2767207"/>
                </a:lnTo>
                <a:lnTo>
                  <a:pt x="106935" y="1856050"/>
                </a:lnTo>
                <a:cubicBezTo>
                  <a:pt x="26840" y="1797856"/>
                  <a:pt x="80095" y="1539636"/>
                  <a:pt x="0" y="1481442"/>
                </a:cubicBezTo>
                <a:cubicBezTo>
                  <a:pt x="506193" y="784719"/>
                  <a:pt x="1219967" y="265890"/>
                  <a:pt x="2038865" y="0"/>
                </a:cubicBez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7" name="Freeform: Shape 6">
            <a:extLst>
              <a:ext uri="{FF2B5EF4-FFF2-40B4-BE49-F238E27FC236}">
                <a16:creationId xmlns:a16="http://schemas.microsoft.com/office/drawing/2014/main" id="{BF6E5BA8-44EB-4622-9867-BF56E20593C4}"/>
              </a:ext>
            </a:extLst>
          </p:cNvPr>
          <p:cNvSpPr>
            <a:spLocks/>
          </p:cNvSpPr>
          <p:nvPr/>
        </p:nvSpPr>
        <p:spPr bwMode="auto">
          <a:xfrm>
            <a:off x="2783263" y="4394910"/>
            <a:ext cx="2183277" cy="2053152"/>
          </a:xfrm>
          <a:custGeom>
            <a:avLst/>
            <a:gdLst>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298612 w 2549050"/>
              <a:gd name="connsiteY6" fmla="*/ 2202731 h 2397125"/>
              <a:gd name="connsiteX7" fmla="*/ 940038 w 2549050"/>
              <a:gd name="connsiteY7" fmla="*/ 281480 h 2397125"/>
              <a:gd name="connsiteX8" fmla="*/ 778704 w 2549050"/>
              <a:gd name="connsiteY8" fmla="*/ 0 h 2397125"/>
              <a:gd name="connsiteX9" fmla="*/ 1019636 w 2549050"/>
              <a:gd name="connsiteY9" fmla="*/ 175035 h 2397125"/>
              <a:gd name="connsiteX10" fmla="*/ 940037 w 2549050"/>
              <a:gd name="connsiteY10" fmla="*/ 281480 h 2397125"/>
              <a:gd name="connsiteX11" fmla="*/ 298611 w 2549050"/>
              <a:gd name="connsiteY11" fmla="*/ 2202731 h 2397125"/>
              <a:gd name="connsiteX12" fmla="*/ 293696 w 2549050"/>
              <a:gd name="connsiteY12" fmla="*/ 2397125 h 2397125"/>
              <a:gd name="connsiteX13" fmla="*/ 0 w 2549050"/>
              <a:gd name="connsiteY13" fmla="*/ 2397125 h 2397125"/>
              <a:gd name="connsiteX14" fmla="*/ 778704 w 2549050"/>
              <a:gd name="connsiteY14"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298612 w 2549050"/>
              <a:gd name="connsiteY6" fmla="*/ 2202731 h 2397125"/>
              <a:gd name="connsiteX7" fmla="*/ 940038 w 2549050"/>
              <a:gd name="connsiteY7" fmla="*/ 281480 h 2397125"/>
              <a:gd name="connsiteX8" fmla="*/ 1019637 w 2549050"/>
              <a:gd name="connsiteY8" fmla="*/ 175035 h 2397125"/>
              <a:gd name="connsiteX9" fmla="*/ 778704 w 2549050"/>
              <a:gd name="connsiteY9" fmla="*/ 0 h 2397125"/>
              <a:gd name="connsiteX10" fmla="*/ 1019636 w 2549050"/>
              <a:gd name="connsiteY10" fmla="*/ 175035 h 2397125"/>
              <a:gd name="connsiteX11" fmla="*/ 940037 w 2549050"/>
              <a:gd name="connsiteY11" fmla="*/ 281480 h 2397125"/>
              <a:gd name="connsiteX12" fmla="*/ 293696 w 2549050"/>
              <a:gd name="connsiteY12" fmla="*/ 2397125 h 2397125"/>
              <a:gd name="connsiteX13" fmla="*/ 0 w 2549050"/>
              <a:gd name="connsiteY13" fmla="*/ 2397125 h 2397125"/>
              <a:gd name="connsiteX14" fmla="*/ 778704 w 2549050"/>
              <a:gd name="connsiteY14"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940038 w 2549050"/>
              <a:gd name="connsiteY6" fmla="*/ 281480 h 2397125"/>
              <a:gd name="connsiteX7" fmla="*/ 1019637 w 2549050"/>
              <a:gd name="connsiteY7" fmla="*/ 175035 h 2397125"/>
              <a:gd name="connsiteX8" fmla="*/ 778704 w 2549050"/>
              <a:gd name="connsiteY8" fmla="*/ 0 h 2397125"/>
              <a:gd name="connsiteX9" fmla="*/ 1019636 w 2549050"/>
              <a:gd name="connsiteY9" fmla="*/ 175035 h 2397125"/>
              <a:gd name="connsiteX10" fmla="*/ 940037 w 2549050"/>
              <a:gd name="connsiteY10" fmla="*/ 281480 h 2397125"/>
              <a:gd name="connsiteX11" fmla="*/ 293696 w 2549050"/>
              <a:gd name="connsiteY11" fmla="*/ 2397125 h 2397125"/>
              <a:gd name="connsiteX12" fmla="*/ 0 w 2549050"/>
              <a:gd name="connsiteY12" fmla="*/ 2397125 h 2397125"/>
              <a:gd name="connsiteX13" fmla="*/ 778704 w 2549050"/>
              <a:gd name="connsiteY13"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940038 w 2549050"/>
              <a:gd name="connsiteY6" fmla="*/ 281480 h 2397125"/>
              <a:gd name="connsiteX7" fmla="*/ 1019637 w 2549050"/>
              <a:gd name="connsiteY7" fmla="*/ 175035 h 2397125"/>
              <a:gd name="connsiteX8" fmla="*/ 778704 w 2549050"/>
              <a:gd name="connsiteY8" fmla="*/ 0 h 2397125"/>
              <a:gd name="connsiteX9" fmla="*/ 1019636 w 2549050"/>
              <a:gd name="connsiteY9" fmla="*/ 175035 h 2397125"/>
              <a:gd name="connsiteX10" fmla="*/ 293696 w 2549050"/>
              <a:gd name="connsiteY10" fmla="*/ 2397125 h 2397125"/>
              <a:gd name="connsiteX11" fmla="*/ 0 w 2549050"/>
              <a:gd name="connsiteY11" fmla="*/ 2397125 h 2397125"/>
              <a:gd name="connsiteX12" fmla="*/ 778704 w 2549050"/>
              <a:gd name="connsiteY12"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1019637 w 2549050"/>
              <a:gd name="connsiteY6" fmla="*/ 175035 h 2397125"/>
              <a:gd name="connsiteX7" fmla="*/ 778704 w 2549050"/>
              <a:gd name="connsiteY7" fmla="*/ 0 h 2397125"/>
              <a:gd name="connsiteX8" fmla="*/ 1019636 w 2549050"/>
              <a:gd name="connsiteY8" fmla="*/ 175035 h 2397125"/>
              <a:gd name="connsiteX9" fmla="*/ 293696 w 2549050"/>
              <a:gd name="connsiteY9" fmla="*/ 2397125 h 2397125"/>
              <a:gd name="connsiteX10" fmla="*/ 0 w 2549050"/>
              <a:gd name="connsiteY10" fmla="*/ 2397125 h 2397125"/>
              <a:gd name="connsiteX11" fmla="*/ 778704 w 2549050"/>
              <a:gd name="connsiteY11"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9050" h="2397125">
                <a:moveTo>
                  <a:pt x="1019637" y="175035"/>
                </a:moveTo>
                <a:lnTo>
                  <a:pt x="2549050" y="1286144"/>
                </a:lnTo>
                <a:lnTo>
                  <a:pt x="2509163" y="1339483"/>
                </a:lnTo>
                <a:cubicBezTo>
                  <a:pt x="2339133" y="1591161"/>
                  <a:pt x="2228060" y="1885942"/>
                  <a:pt x="2195758" y="2204009"/>
                </a:cubicBezTo>
                <a:lnTo>
                  <a:pt x="2186006" y="2397125"/>
                </a:lnTo>
                <a:lnTo>
                  <a:pt x="293697" y="2397125"/>
                </a:lnTo>
                <a:lnTo>
                  <a:pt x="1019637" y="175035"/>
                </a:lnTo>
                <a:close/>
                <a:moveTo>
                  <a:pt x="778704" y="0"/>
                </a:moveTo>
                <a:lnTo>
                  <a:pt x="1019636" y="175035"/>
                </a:lnTo>
                <a:lnTo>
                  <a:pt x="293696" y="2397125"/>
                </a:lnTo>
                <a:lnTo>
                  <a:pt x="0" y="2397125"/>
                </a:lnTo>
                <a:cubicBezTo>
                  <a:pt x="0" y="1536111"/>
                  <a:pt x="272775" y="696812"/>
                  <a:pt x="778704" y="0"/>
                </a:cubicBezTo>
                <a:close/>
              </a:path>
            </a:pathLst>
          </a:custGeom>
          <a:solidFill>
            <a:schemeClr val="tx2"/>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8" name="Freeform: Shape 7">
            <a:extLst>
              <a:ext uri="{FF2B5EF4-FFF2-40B4-BE49-F238E27FC236}">
                <a16:creationId xmlns:a16="http://schemas.microsoft.com/office/drawing/2014/main" id="{D668C205-A688-4B63-9D48-CF44A58402AD}"/>
              </a:ext>
            </a:extLst>
          </p:cNvPr>
          <p:cNvSpPr>
            <a:spLocks/>
          </p:cNvSpPr>
          <p:nvPr/>
        </p:nvSpPr>
        <p:spPr bwMode="auto">
          <a:xfrm>
            <a:off x="3450878" y="3126309"/>
            <a:ext cx="1886987" cy="1418395"/>
          </a:xfrm>
          <a:custGeom>
            <a:avLst/>
            <a:gdLst>
              <a:gd name="connsiteX0" fmla="*/ 2038865 w 2203123"/>
              <a:gd name="connsiteY0" fmla="*/ 0 h 1656025"/>
              <a:gd name="connsiteX1" fmla="*/ 2203123 w 2203123"/>
              <a:gd name="connsiteY1" fmla="*/ 505600 h 1656025"/>
              <a:gd name="connsiteX2" fmla="*/ 2202836 w 2203123"/>
              <a:gd name="connsiteY2" fmla="*/ 505819 h 1656025"/>
              <a:gd name="connsiteX3" fmla="*/ 2129180 w 2203123"/>
              <a:gd name="connsiteY3" fmla="*/ 279134 h 1656025"/>
              <a:gd name="connsiteX4" fmla="*/ 1997554 w 2203123"/>
              <a:gd name="connsiteY4" fmla="*/ 323672 h 1656025"/>
              <a:gd name="connsiteX5" fmla="*/ 378445 w 2203123"/>
              <a:gd name="connsiteY5" fmla="*/ 1471266 h 1656025"/>
              <a:gd name="connsiteX6" fmla="*/ 240285 w 2203123"/>
              <a:gd name="connsiteY6" fmla="*/ 1656025 h 1656025"/>
              <a:gd name="connsiteX7" fmla="*/ 0 w 2203123"/>
              <a:gd name="connsiteY7" fmla="*/ 1481442 h 1656025"/>
              <a:gd name="connsiteX8" fmla="*/ 2038865 w 2203123"/>
              <a:gd name="connsiteY8" fmla="*/ 0 h 165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123" h="1656025">
                <a:moveTo>
                  <a:pt x="2038865" y="0"/>
                </a:moveTo>
                <a:lnTo>
                  <a:pt x="2203123" y="505600"/>
                </a:lnTo>
                <a:lnTo>
                  <a:pt x="2202836" y="505819"/>
                </a:lnTo>
                <a:lnTo>
                  <a:pt x="2129180" y="279134"/>
                </a:lnTo>
                <a:lnTo>
                  <a:pt x="1997554" y="323672"/>
                </a:lnTo>
                <a:cubicBezTo>
                  <a:pt x="1359935" y="557135"/>
                  <a:pt x="802648" y="957250"/>
                  <a:pt x="378445" y="1471266"/>
                </a:cubicBezTo>
                <a:lnTo>
                  <a:pt x="240285" y="1656025"/>
                </a:lnTo>
                <a:lnTo>
                  <a:pt x="0" y="1481442"/>
                </a:lnTo>
                <a:cubicBezTo>
                  <a:pt x="506193" y="784719"/>
                  <a:pt x="1219967" y="265890"/>
                  <a:pt x="2038865" y="0"/>
                </a:cubicBezTo>
                <a:close/>
              </a:path>
            </a:pathLst>
          </a:custGeom>
          <a:solidFill>
            <a:schemeClr val="accent2">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9" name="Freeform: Shape 8">
            <a:extLst>
              <a:ext uri="{FF2B5EF4-FFF2-40B4-BE49-F238E27FC236}">
                <a16:creationId xmlns:a16="http://schemas.microsoft.com/office/drawing/2014/main" id="{6042CD8A-259D-4E6A-89A1-2A3FEE047451}"/>
              </a:ext>
            </a:extLst>
          </p:cNvPr>
          <p:cNvSpPr>
            <a:spLocks/>
          </p:cNvSpPr>
          <p:nvPr/>
        </p:nvSpPr>
        <p:spPr bwMode="auto">
          <a:xfrm>
            <a:off x="5196736" y="2954900"/>
            <a:ext cx="2159209" cy="410488"/>
          </a:xfrm>
          <a:custGeom>
            <a:avLst/>
            <a:gdLst>
              <a:gd name="connsiteX0" fmla="*/ 1260475 w 2520950"/>
              <a:gd name="connsiteY0" fmla="*/ 0 h 479259"/>
              <a:gd name="connsiteX1" fmla="*/ 2520950 w 2520950"/>
              <a:gd name="connsiteY1" fmla="*/ 199724 h 479259"/>
              <a:gd name="connsiteX2" fmla="*/ 2430097 w 2520950"/>
              <a:gd name="connsiteY2" fmla="*/ 479251 h 479259"/>
              <a:gd name="connsiteX3" fmla="*/ 2385899 w 2520950"/>
              <a:gd name="connsiteY3" fmla="*/ 464296 h 479259"/>
              <a:gd name="connsiteX4" fmla="*/ 1260475 w 2520950"/>
              <a:gd name="connsiteY4" fmla="*/ 294148 h 479259"/>
              <a:gd name="connsiteX5" fmla="*/ 135051 w 2520950"/>
              <a:gd name="connsiteY5" fmla="*/ 464296 h 479259"/>
              <a:gd name="connsiteX6" fmla="*/ 90829 w 2520950"/>
              <a:gd name="connsiteY6" fmla="*/ 479259 h 479259"/>
              <a:gd name="connsiteX7" fmla="*/ 0 w 2520950"/>
              <a:gd name="connsiteY7" fmla="*/ 199724 h 479259"/>
              <a:gd name="connsiteX8" fmla="*/ 1260475 w 2520950"/>
              <a:gd name="connsiteY8" fmla="*/ 0 h 47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950" h="479259">
                <a:moveTo>
                  <a:pt x="1260475" y="0"/>
                </a:moveTo>
                <a:cubicBezTo>
                  <a:pt x="1685935" y="0"/>
                  <a:pt x="2111396" y="66574"/>
                  <a:pt x="2520950" y="199724"/>
                </a:cubicBezTo>
                <a:lnTo>
                  <a:pt x="2430097" y="479251"/>
                </a:lnTo>
                <a:lnTo>
                  <a:pt x="2385899" y="464296"/>
                </a:lnTo>
                <a:cubicBezTo>
                  <a:pt x="2030378" y="353717"/>
                  <a:pt x="1652383" y="294148"/>
                  <a:pt x="1260475" y="294148"/>
                </a:cubicBezTo>
                <a:cubicBezTo>
                  <a:pt x="868567" y="294148"/>
                  <a:pt x="490572" y="353717"/>
                  <a:pt x="135051" y="464296"/>
                </a:cubicBezTo>
                <a:lnTo>
                  <a:pt x="90829" y="479259"/>
                </a:lnTo>
                <a:lnTo>
                  <a:pt x="0" y="199724"/>
                </a:lnTo>
                <a:cubicBezTo>
                  <a:pt x="409555" y="66574"/>
                  <a:pt x="835015" y="0"/>
                  <a:pt x="1260475" y="0"/>
                </a:cubicBezTo>
                <a:close/>
              </a:path>
            </a:pathLst>
          </a:custGeom>
          <a:solidFill>
            <a:schemeClr val="accent4">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10" name="Freeform: Shape 9">
            <a:extLst>
              <a:ext uri="{FF2B5EF4-FFF2-40B4-BE49-F238E27FC236}">
                <a16:creationId xmlns:a16="http://schemas.microsoft.com/office/drawing/2014/main" id="{179EFA7D-705E-40D8-BEB5-5ADDA25472A5}"/>
              </a:ext>
            </a:extLst>
          </p:cNvPr>
          <p:cNvSpPr>
            <a:spLocks/>
          </p:cNvSpPr>
          <p:nvPr/>
        </p:nvSpPr>
        <p:spPr bwMode="auto">
          <a:xfrm>
            <a:off x="7278573" y="3126307"/>
            <a:ext cx="1824507" cy="1418886"/>
          </a:xfrm>
          <a:custGeom>
            <a:avLst/>
            <a:gdLst>
              <a:gd name="connsiteX0" fmla="*/ 90809 w 2130175"/>
              <a:gd name="connsiteY0" fmla="*/ 0 h 1656598"/>
              <a:gd name="connsiteX1" fmla="*/ 1930951 w 2130175"/>
              <a:gd name="connsiteY1" fmla="*/ 1228656 h 1656598"/>
              <a:gd name="connsiteX2" fmla="*/ 2130175 w 2130175"/>
              <a:gd name="connsiteY2" fmla="*/ 1481316 h 1656598"/>
              <a:gd name="connsiteX3" fmla="*/ 1888831 w 2130175"/>
              <a:gd name="connsiteY3" fmla="*/ 1656598 h 1656598"/>
              <a:gd name="connsiteX4" fmla="*/ 1750242 w 2130175"/>
              <a:gd name="connsiteY4" fmla="*/ 1471266 h 1656598"/>
              <a:gd name="connsiteX5" fmla="*/ 131133 w 2130175"/>
              <a:gd name="connsiteY5" fmla="*/ 323672 h 1656598"/>
              <a:gd name="connsiteX6" fmla="*/ 0 w 2130175"/>
              <a:gd name="connsiteY6" fmla="*/ 279301 h 1656598"/>
              <a:gd name="connsiteX7" fmla="*/ 90809 w 2130175"/>
              <a:gd name="connsiteY7" fmla="*/ 0 h 16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0175" h="1656598">
                <a:moveTo>
                  <a:pt x="90809" y="0"/>
                </a:moveTo>
                <a:cubicBezTo>
                  <a:pt x="807690" y="232654"/>
                  <a:pt x="1444045" y="658964"/>
                  <a:pt x="1930951" y="1228656"/>
                </a:cubicBezTo>
                <a:lnTo>
                  <a:pt x="2130175" y="1481316"/>
                </a:lnTo>
                <a:lnTo>
                  <a:pt x="1888831" y="1656598"/>
                </a:lnTo>
                <a:lnTo>
                  <a:pt x="1750242" y="1471266"/>
                </a:lnTo>
                <a:cubicBezTo>
                  <a:pt x="1326039" y="957250"/>
                  <a:pt x="768753" y="557135"/>
                  <a:pt x="131133" y="323672"/>
                </a:cubicBezTo>
                <a:lnTo>
                  <a:pt x="0" y="279301"/>
                </a:lnTo>
                <a:lnTo>
                  <a:pt x="90809" y="0"/>
                </a:lnTo>
                <a:close/>
              </a:path>
            </a:pathLst>
          </a:custGeom>
          <a:solidFill>
            <a:schemeClr val="accent5">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11" name="Freeform: Shape 10">
            <a:extLst>
              <a:ext uri="{FF2B5EF4-FFF2-40B4-BE49-F238E27FC236}">
                <a16:creationId xmlns:a16="http://schemas.microsoft.com/office/drawing/2014/main" id="{8D3BB413-61A7-48A5-B5B0-4371E60BB943}"/>
              </a:ext>
            </a:extLst>
          </p:cNvPr>
          <p:cNvSpPr>
            <a:spLocks/>
          </p:cNvSpPr>
          <p:nvPr/>
        </p:nvSpPr>
        <p:spPr bwMode="auto">
          <a:xfrm>
            <a:off x="2783264" y="4394910"/>
            <a:ext cx="873324" cy="2053152"/>
          </a:xfrm>
          <a:custGeom>
            <a:avLst/>
            <a:gdLst>
              <a:gd name="connsiteX0" fmla="*/ 778704 w 1019636"/>
              <a:gd name="connsiteY0" fmla="*/ 0 h 2397125"/>
              <a:gd name="connsiteX1" fmla="*/ 1019636 w 1019636"/>
              <a:gd name="connsiteY1" fmla="*/ 175035 h 2397125"/>
              <a:gd name="connsiteX2" fmla="*/ 940037 w 1019636"/>
              <a:gd name="connsiteY2" fmla="*/ 281480 h 2397125"/>
              <a:gd name="connsiteX3" fmla="*/ 298611 w 1019636"/>
              <a:gd name="connsiteY3" fmla="*/ 2202731 h 2397125"/>
              <a:gd name="connsiteX4" fmla="*/ 293696 w 1019636"/>
              <a:gd name="connsiteY4" fmla="*/ 2397125 h 2397125"/>
              <a:gd name="connsiteX5" fmla="*/ 0 w 1019636"/>
              <a:gd name="connsiteY5" fmla="*/ 2397125 h 2397125"/>
              <a:gd name="connsiteX6" fmla="*/ 778704 w 1019636"/>
              <a:gd name="connsiteY6"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636" h="2397125">
                <a:moveTo>
                  <a:pt x="778704" y="0"/>
                </a:moveTo>
                <a:lnTo>
                  <a:pt x="1019636" y="175035"/>
                </a:lnTo>
                <a:lnTo>
                  <a:pt x="940037" y="281480"/>
                </a:lnTo>
                <a:cubicBezTo>
                  <a:pt x="565971" y="835171"/>
                  <a:pt x="334579" y="1493171"/>
                  <a:pt x="298611" y="2202731"/>
                </a:cubicBezTo>
                <a:lnTo>
                  <a:pt x="293696" y="2397125"/>
                </a:lnTo>
                <a:lnTo>
                  <a:pt x="0" y="2397125"/>
                </a:lnTo>
                <a:cubicBezTo>
                  <a:pt x="0" y="1536111"/>
                  <a:pt x="272775" y="696812"/>
                  <a:pt x="778704" y="0"/>
                </a:cubicBezTo>
                <a:close/>
              </a:path>
            </a:pathLst>
          </a:custGeom>
          <a:solidFill>
            <a:schemeClr val="tx2">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12" name="Freeform: Shape 11">
            <a:extLst>
              <a:ext uri="{FF2B5EF4-FFF2-40B4-BE49-F238E27FC236}">
                <a16:creationId xmlns:a16="http://schemas.microsoft.com/office/drawing/2014/main" id="{01C463EC-7558-47C8-B489-E07E3CB02117}"/>
              </a:ext>
            </a:extLst>
          </p:cNvPr>
          <p:cNvSpPr>
            <a:spLocks/>
          </p:cNvSpPr>
          <p:nvPr/>
        </p:nvSpPr>
        <p:spPr bwMode="auto">
          <a:xfrm>
            <a:off x="8896442" y="4394910"/>
            <a:ext cx="874335" cy="2053152"/>
          </a:xfrm>
          <a:custGeom>
            <a:avLst/>
            <a:gdLst>
              <a:gd name="connsiteX0" fmla="*/ 241501 w 1020816"/>
              <a:gd name="connsiteY0" fmla="*/ 0 h 2397125"/>
              <a:gd name="connsiteX1" fmla="*/ 1020816 w 1020816"/>
              <a:gd name="connsiteY1" fmla="*/ 2397125 h 2397125"/>
              <a:gd name="connsiteX2" fmla="*/ 725532 w 1020816"/>
              <a:gd name="connsiteY2" fmla="*/ 2397125 h 2397125"/>
              <a:gd name="connsiteX3" fmla="*/ 720617 w 1020816"/>
              <a:gd name="connsiteY3" fmla="*/ 2202731 h 2397125"/>
              <a:gd name="connsiteX4" fmla="*/ 79191 w 1020816"/>
              <a:gd name="connsiteY4" fmla="*/ 281480 h 2397125"/>
              <a:gd name="connsiteX5" fmla="*/ 0 w 1020816"/>
              <a:gd name="connsiteY5" fmla="*/ 175580 h 2397125"/>
              <a:gd name="connsiteX6" fmla="*/ 241354 w 1020816"/>
              <a:gd name="connsiteY6" fmla="*/ 305 h 2397125"/>
              <a:gd name="connsiteX7" fmla="*/ 241255 w 1020816"/>
              <a:gd name="connsiteY7" fmla="*/ 179 h 2397125"/>
              <a:gd name="connsiteX8" fmla="*/ 241501 w 1020816"/>
              <a:gd name="connsiteY8"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816" h="2397125">
                <a:moveTo>
                  <a:pt x="241501" y="0"/>
                </a:moveTo>
                <a:cubicBezTo>
                  <a:pt x="747961" y="696812"/>
                  <a:pt x="1020816" y="1536111"/>
                  <a:pt x="1020816" y="2397125"/>
                </a:cubicBezTo>
                <a:lnTo>
                  <a:pt x="725532" y="2397125"/>
                </a:lnTo>
                <a:lnTo>
                  <a:pt x="720617" y="2202731"/>
                </a:lnTo>
                <a:cubicBezTo>
                  <a:pt x="684649" y="1493171"/>
                  <a:pt x="453257" y="835171"/>
                  <a:pt x="79191" y="281480"/>
                </a:cubicBezTo>
                <a:lnTo>
                  <a:pt x="0" y="175580"/>
                </a:lnTo>
                <a:lnTo>
                  <a:pt x="241354" y="305"/>
                </a:lnTo>
                <a:lnTo>
                  <a:pt x="241255" y="179"/>
                </a:lnTo>
                <a:lnTo>
                  <a:pt x="241501" y="0"/>
                </a:lnTo>
                <a:close/>
              </a:path>
            </a:pathLst>
          </a:custGeom>
          <a:solidFill>
            <a:schemeClr val="accent6">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17" name="Picture Placeholder 5">
            <a:extLst>
              <a:ext uri="{FF2B5EF4-FFF2-40B4-BE49-F238E27FC236}">
                <a16:creationId xmlns:a16="http://schemas.microsoft.com/office/drawing/2014/main" id="{6B37E4B9-7EC8-43F2-A3CA-603F2F5EE2C5}"/>
              </a:ext>
            </a:extLst>
          </p:cNvPr>
          <p:cNvSpPr>
            <a:spLocks noGrp="1"/>
          </p:cNvSpPr>
          <p:nvPr>
            <p:ph type="pic" sz="quarter" idx="43" hasCustomPrompt="1"/>
          </p:nvPr>
        </p:nvSpPr>
        <p:spPr>
          <a:xfrm>
            <a:off x="8518619" y="5451038"/>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6" name="Picture Placeholder 4">
            <a:extLst>
              <a:ext uri="{FF2B5EF4-FFF2-40B4-BE49-F238E27FC236}">
                <a16:creationId xmlns:a16="http://schemas.microsoft.com/office/drawing/2014/main" id="{C23A21BE-60F2-4D90-9574-C2C1ACCAAFD6}"/>
              </a:ext>
            </a:extLst>
          </p:cNvPr>
          <p:cNvSpPr>
            <a:spLocks noGrp="1"/>
          </p:cNvSpPr>
          <p:nvPr>
            <p:ph type="pic" sz="quarter" idx="42" hasCustomPrompt="1"/>
          </p:nvPr>
        </p:nvSpPr>
        <p:spPr>
          <a:xfrm>
            <a:off x="7529443" y="4132178"/>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5" name="Picture Placeholder 3">
            <a:extLst>
              <a:ext uri="{FF2B5EF4-FFF2-40B4-BE49-F238E27FC236}">
                <a16:creationId xmlns:a16="http://schemas.microsoft.com/office/drawing/2014/main" id="{9D5AD732-8C45-4066-8E67-1EBD0D284D5A}"/>
              </a:ext>
            </a:extLst>
          </p:cNvPr>
          <p:cNvSpPr>
            <a:spLocks noGrp="1"/>
          </p:cNvSpPr>
          <p:nvPr>
            <p:ph type="pic" sz="quarter" idx="41" hasCustomPrompt="1"/>
          </p:nvPr>
        </p:nvSpPr>
        <p:spPr>
          <a:xfrm>
            <a:off x="6002484" y="3648851"/>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4" name="Picture Placeholder 2">
            <a:extLst>
              <a:ext uri="{FF2B5EF4-FFF2-40B4-BE49-F238E27FC236}">
                <a16:creationId xmlns:a16="http://schemas.microsoft.com/office/drawing/2014/main" id="{41C3698A-2A7C-455F-9126-D017CC9EBA30}"/>
              </a:ext>
            </a:extLst>
          </p:cNvPr>
          <p:cNvSpPr>
            <a:spLocks noGrp="1"/>
          </p:cNvSpPr>
          <p:nvPr>
            <p:ph type="pic" sz="quarter" idx="40" hasCustomPrompt="1"/>
          </p:nvPr>
        </p:nvSpPr>
        <p:spPr>
          <a:xfrm>
            <a:off x="4497775" y="4019241"/>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3" name="Picture Placeholder 1">
            <a:extLst>
              <a:ext uri="{FF2B5EF4-FFF2-40B4-BE49-F238E27FC236}">
                <a16:creationId xmlns:a16="http://schemas.microsoft.com/office/drawing/2014/main" id="{09115F5A-6705-460B-A803-229E340914A9}"/>
              </a:ext>
            </a:extLst>
          </p:cNvPr>
          <p:cNvSpPr>
            <a:spLocks noGrp="1"/>
          </p:cNvSpPr>
          <p:nvPr>
            <p:ph type="pic" sz="quarter" idx="39" hasCustomPrompt="1"/>
          </p:nvPr>
        </p:nvSpPr>
        <p:spPr>
          <a:xfrm>
            <a:off x="3656588" y="5496681"/>
            <a:ext cx="525463" cy="525463"/>
          </a:xfrm>
          <a:prstGeom prst="rect">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43" name="Content 5">
            <a:extLst>
              <a:ext uri="{FF2B5EF4-FFF2-40B4-BE49-F238E27FC236}">
                <a16:creationId xmlns:a16="http://schemas.microsoft.com/office/drawing/2014/main" id="{D1F00634-A076-44D8-A4FA-BB98CE29D8CE}"/>
              </a:ext>
            </a:extLst>
          </p:cNvPr>
          <p:cNvSpPr>
            <a:spLocks noGrp="1"/>
          </p:cNvSpPr>
          <p:nvPr>
            <p:ph sz="quarter" idx="67"/>
          </p:nvPr>
        </p:nvSpPr>
        <p:spPr>
          <a:xfrm>
            <a:off x="9912156" y="5043108"/>
            <a:ext cx="2003284" cy="1152956"/>
          </a:xfrm>
          <a:prstGeom prst="rect">
            <a:avLst/>
          </a:prstGeom>
        </p:spPr>
        <p:txBody>
          <a:bodyPr vert="horz" lIns="0" tIns="45720" rIns="0" bIns="45720" rtlCol="0" anchor="ctr" anchorCtr="1">
            <a:normAutofit/>
          </a:bodyPr>
          <a:lstStyle>
            <a:lvl1pPr>
              <a:defRPr lang="en-US" sz="1600" dirty="0" smtClean="0"/>
            </a:lvl1pPr>
            <a:lvl2pPr>
              <a:defRPr lang="en-US" sz="1400" dirty="0" smtClean="0"/>
            </a:lvl2pPr>
          </a:lstStyle>
          <a:p>
            <a:pPr lvl="0"/>
            <a:r>
              <a:rPr lang="en-US" dirty="0"/>
              <a:t>Click to edit Master text styles</a:t>
            </a:r>
          </a:p>
          <a:p>
            <a:pPr lvl="1"/>
            <a:r>
              <a:rPr lang="en-US" dirty="0"/>
              <a:t>Second level</a:t>
            </a:r>
          </a:p>
        </p:txBody>
      </p:sp>
      <p:sp>
        <p:nvSpPr>
          <p:cNvPr id="44" name="Heading 5">
            <a:extLst>
              <a:ext uri="{FF2B5EF4-FFF2-40B4-BE49-F238E27FC236}">
                <a16:creationId xmlns:a16="http://schemas.microsoft.com/office/drawing/2014/main" id="{9E203B18-0833-430E-8497-516AB59FD1D7}"/>
              </a:ext>
            </a:extLst>
          </p:cNvPr>
          <p:cNvSpPr>
            <a:spLocks noGrp="1"/>
          </p:cNvSpPr>
          <p:nvPr>
            <p:ph type="body" sz="quarter" idx="64" hasCustomPrompt="1"/>
          </p:nvPr>
        </p:nvSpPr>
        <p:spPr>
          <a:xfrm>
            <a:off x="9918502" y="474313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5</a:t>
            </a:r>
          </a:p>
        </p:txBody>
      </p:sp>
      <p:sp>
        <p:nvSpPr>
          <p:cNvPr id="32" name="Content 4">
            <a:extLst>
              <a:ext uri="{FF2B5EF4-FFF2-40B4-BE49-F238E27FC236}">
                <a16:creationId xmlns:a16="http://schemas.microsoft.com/office/drawing/2014/main" id="{9671F4C0-2935-46B5-8604-7AE2448429B2}"/>
              </a:ext>
            </a:extLst>
          </p:cNvPr>
          <p:cNvSpPr>
            <a:spLocks noGrp="1"/>
          </p:cNvSpPr>
          <p:nvPr>
            <p:ph sz="quarter" idx="22"/>
          </p:nvPr>
        </p:nvSpPr>
        <p:spPr>
          <a:xfrm>
            <a:off x="8388368" y="2487677"/>
            <a:ext cx="2003284" cy="1152956"/>
          </a:xfrm>
          <a:prstGeom prst="rect">
            <a:avLst/>
          </a:prstGeom>
        </p:spPr>
        <p:txBody>
          <a:bodyPr vert="horz" lIns="0" tIns="45720" rIns="0" bIns="45720" rtlCol="0" anchor="ctr" anchorCtr="1">
            <a:normAutofit/>
          </a:bodyPr>
          <a:lstStyle>
            <a:lvl1pPr>
              <a:defRPr lang="en-US" sz="1600" dirty="0" smtClean="0"/>
            </a:lvl1pPr>
            <a:lvl2pPr>
              <a:defRPr lang="en-US" sz="1400" dirty="0" smtClean="0"/>
            </a:lvl2pPr>
          </a:lstStyle>
          <a:p>
            <a:pPr lvl="0"/>
            <a:r>
              <a:rPr lang="en-US" dirty="0"/>
              <a:t>Click to edit Master text styles</a:t>
            </a:r>
          </a:p>
          <a:p>
            <a:pPr lvl="1"/>
            <a:r>
              <a:rPr lang="en-US" dirty="0"/>
              <a:t>Second level</a:t>
            </a:r>
          </a:p>
        </p:txBody>
      </p:sp>
      <p:sp>
        <p:nvSpPr>
          <p:cNvPr id="41" name="Heading 4">
            <a:extLst>
              <a:ext uri="{FF2B5EF4-FFF2-40B4-BE49-F238E27FC236}">
                <a16:creationId xmlns:a16="http://schemas.microsoft.com/office/drawing/2014/main" id="{01DE16E2-CDCD-4017-A993-230D3E1FFE81}"/>
              </a:ext>
            </a:extLst>
          </p:cNvPr>
          <p:cNvSpPr>
            <a:spLocks noGrp="1"/>
          </p:cNvSpPr>
          <p:nvPr>
            <p:ph type="body" sz="quarter" idx="62" hasCustomPrompt="1"/>
          </p:nvPr>
        </p:nvSpPr>
        <p:spPr>
          <a:xfrm>
            <a:off x="8388368" y="216386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4</a:t>
            </a:r>
          </a:p>
        </p:txBody>
      </p:sp>
      <p:sp>
        <p:nvSpPr>
          <p:cNvPr id="33" name="Content 3">
            <a:extLst>
              <a:ext uri="{FF2B5EF4-FFF2-40B4-BE49-F238E27FC236}">
                <a16:creationId xmlns:a16="http://schemas.microsoft.com/office/drawing/2014/main" id="{B3268E5D-C076-44D0-B1FF-68E6C4AE46EC}"/>
              </a:ext>
            </a:extLst>
          </p:cNvPr>
          <p:cNvSpPr>
            <a:spLocks noGrp="1"/>
          </p:cNvSpPr>
          <p:nvPr>
            <p:ph sz="quarter" idx="21"/>
          </p:nvPr>
        </p:nvSpPr>
        <p:spPr>
          <a:xfrm>
            <a:off x="5273777" y="1825217"/>
            <a:ext cx="2122880" cy="1152956"/>
          </a:xfrm>
          <a:prstGeom prst="rect">
            <a:avLst/>
          </a:prstGeom>
        </p:spPr>
        <p:txBody>
          <a:bodyPr vert="horz" lIns="0" tIns="45720" rIns="0" bIns="45720" rtlCol="0" anchor="ctr" anchorCtr="1">
            <a:normAutofit/>
          </a:bodyPr>
          <a:lstStyle>
            <a:lvl1pPr>
              <a:defRPr lang="en-US" sz="1600" smtClean="0"/>
            </a:lvl1pPr>
            <a:lvl2pPr>
              <a:defRPr lang="en-US" sz="1400" smtClean="0"/>
            </a:lvl2pPr>
          </a:lstStyle>
          <a:p>
            <a:pPr lvl="0"/>
            <a:r>
              <a:rPr lang="en-US" dirty="0"/>
              <a:t>Click to edit Master text styles</a:t>
            </a:r>
          </a:p>
          <a:p>
            <a:pPr lvl="1"/>
            <a:r>
              <a:rPr lang="en-US" dirty="0"/>
              <a:t>Second level</a:t>
            </a:r>
          </a:p>
        </p:txBody>
      </p:sp>
      <p:sp>
        <p:nvSpPr>
          <p:cNvPr id="39" name="Heading 3">
            <a:extLst>
              <a:ext uri="{FF2B5EF4-FFF2-40B4-BE49-F238E27FC236}">
                <a16:creationId xmlns:a16="http://schemas.microsoft.com/office/drawing/2014/main" id="{ABB87D1D-F296-4795-99DE-A99AB9C72F1F}"/>
              </a:ext>
            </a:extLst>
          </p:cNvPr>
          <p:cNvSpPr>
            <a:spLocks noGrp="1"/>
          </p:cNvSpPr>
          <p:nvPr>
            <p:ph type="body" sz="quarter" idx="60" hasCustomPrompt="1"/>
          </p:nvPr>
        </p:nvSpPr>
        <p:spPr>
          <a:xfrm>
            <a:off x="5280810" y="1515799"/>
            <a:ext cx="2122880"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3</a:t>
            </a:r>
          </a:p>
        </p:txBody>
      </p:sp>
      <p:sp>
        <p:nvSpPr>
          <p:cNvPr id="37" name="Heading 2">
            <a:extLst>
              <a:ext uri="{FF2B5EF4-FFF2-40B4-BE49-F238E27FC236}">
                <a16:creationId xmlns:a16="http://schemas.microsoft.com/office/drawing/2014/main" id="{D0C86BA4-5C62-45B3-81A6-006142759342}"/>
              </a:ext>
            </a:extLst>
          </p:cNvPr>
          <p:cNvSpPr>
            <a:spLocks noGrp="1"/>
          </p:cNvSpPr>
          <p:nvPr>
            <p:ph type="body" sz="quarter" idx="58" hasCustomPrompt="1"/>
          </p:nvPr>
        </p:nvSpPr>
        <p:spPr>
          <a:xfrm>
            <a:off x="2191755" y="216386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2</a:t>
            </a:r>
          </a:p>
        </p:txBody>
      </p:sp>
      <p:sp>
        <p:nvSpPr>
          <p:cNvPr id="35" name="Content 2">
            <a:extLst>
              <a:ext uri="{FF2B5EF4-FFF2-40B4-BE49-F238E27FC236}">
                <a16:creationId xmlns:a16="http://schemas.microsoft.com/office/drawing/2014/main" id="{69F2E5DC-7262-4E12-AB24-20DC65C22CC5}"/>
              </a:ext>
            </a:extLst>
          </p:cNvPr>
          <p:cNvSpPr>
            <a:spLocks noGrp="1"/>
          </p:cNvSpPr>
          <p:nvPr>
            <p:ph sz="quarter" idx="20"/>
          </p:nvPr>
        </p:nvSpPr>
        <p:spPr>
          <a:xfrm>
            <a:off x="2191453" y="2463090"/>
            <a:ext cx="2003284" cy="1152956"/>
          </a:xfrm>
          <a:prstGeom prst="rect">
            <a:avLst/>
          </a:prstGeom>
        </p:spPr>
        <p:txBody>
          <a:bodyPr vert="horz" lIns="0" tIns="45720" rIns="0" bIns="45720" rtlCol="0" anchor="ctr" anchorCtr="1">
            <a:normAutofit/>
          </a:bodyPr>
          <a:lstStyle>
            <a:lvl1pPr>
              <a:defRPr lang="en-US" sz="1600" smtClean="0"/>
            </a:lvl1pPr>
            <a:lvl2pPr>
              <a:defRPr lang="en-US" sz="1400" smtClean="0"/>
            </a:lvl2pPr>
          </a:lstStyle>
          <a:p>
            <a:pPr lvl="0"/>
            <a:r>
              <a:rPr lang="en-US" dirty="0"/>
              <a:t>Click to edit Master text styles</a:t>
            </a:r>
          </a:p>
          <a:p>
            <a:pPr lvl="1"/>
            <a:r>
              <a:rPr lang="en-US" dirty="0"/>
              <a:t>Second level</a:t>
            </a:r>
          </a:p>
        </p:txBody>
      </p:sp>
      <p:sp>
        <p:nvSpPr>
          <p:cNvPr id="36" name="Content 1">
            <a:extLst>
              <a:ext uri="{FF2B5EF4-FFF2-40B4-BE49-F238E27FC236}">
                <a16:creationId xmlns:a16="http://schemas.microsoft.com/office/drawing/2014/main" id="{DF476C9C-9F83-4A65-AE3D-9E2205A6D2C6}"/>
              </a:ext>
            </a:extLst>
          </p:cNvPr>
          <p:cNvSpPr>
            <a:spLocks noGrp="1"/>
          </p:cNvSpPr>
          <p:nvPr>
            <p:ph sz="quarter" idx="17"/>
          </p:nvPr>
        </p:nvSpPr>
        <p:spPr>
          <a:xfrm>
            <a:off x="577800" y="5043108"/>
            <a:ext cx="2003284" cy="1152956"/>
          </a:xfrm>
          <a:prstGeom prst="rect">
            <a:avLst/>
          </a:prstGeom>
        </p:spPr>
        <p:txBody>
          <a:bodyPr vert="horz" lIns="0" tIns="45720" rIns="0" bIns="45720" rtlCol="0" anchor="ctr" anchorCtr="1">
            <a:normAutofit/>
          </a:bodyPr>
          <a:lstStyle>
            <a:lvl1pPr>
              <a:defRPr lang="en-US" sz="1600" smtClean="0"/>
            </a:lvl1pPr>
            <a:lvl2pPr>
              <a:defRPr lang="en-US" sz="1400" smtClean="0"/>
            </a:lvl2pPr>
          </a:lstStyle>
          <a:p>
            <a:pPr lvl="0"/>
            <a:r>
              <a:rPr lang="en-US" dirty="0"/>
              <a:t>Click to edit Master text styles</a:t>
            </a:r>
          </a:p>
          <a:p>
            <a:pPr lvl="1"/>
            <a:r>
              <a:rPr lang="en-US" dirty="0"/>
              <a:t>Second level</a:t>
            </a:r>
          </a:p>
        </p:txBody>
      </p:sp>
      <p:sp>
        <p:nvSpPr>
          <p:cNvPr id="31" name="Heading 1">
            <a:extLst>
              <a:ext uri="{FF2B5EF4-FFF2-40B4-BE49-F238E27FC236}">
                <a16:creationId xmlns:a16="http://schemas.microsoft.com/office/drawing/2014/main" id="{1A94C23D-92D1-45F5-ADD9-C713FEAD6433}"/>
              </a:ext>
            </a:extLst>
          </p:cNvPr>
          <p:cNvSpPr>
            <a:spLocks noGrp="1"/>
          </p:cNvSpPr>
          <p:nvPr>
            <p:ph type="body" sz="quarter" idx="56" hasCustomPrompt="1"/>
          </p:nvPr>
        </p:nvSpPr>
        <p:spPr>
          <a:xfrm>
            <a:off x="570315" y="474313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1</a:t>
            </a:r>
          </a:p>
        </p:txBody>
      </p:sp>
      <p:sp>
        <p:nvSpPr>
          <p:cNvPr id="2" name="Title 1">
            <a:extLst>
              <a:ext uri="{FF2B5EF4-FFF2-40B4-BE49-F238E27FC236}">
                <a16:creationId xmlns:a16="http://schemas.microsoft.com/office/drawing/2014/main" id="{B36308B1-0BFE-4198-AB65-6406997FE9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67177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Circular four section infograph">
    <p:spTree>
      <p:nvGrpSpPr>
        <p:cNvPr id="1" name=""/>
        <p:cNvGrpSpPr/>
        <p:nvPr/>
      </p:nvGrpSpPr>
      <p:grpSpPr>
        <a:xfrm>
          <a:off x="0" y="0"/>
          <a:ext cx="0" cy="0"/>
          <a:chOff x="0" y="0"/>
          <a:chExt cx="0" cy="0"/>
        </a:xfrm>
      </p:grpSpPr>
      <p:sp>
        <p:nvSpPr>
          <p:cNvPr id="6" name="Freeform: Shape 4">
            <a:extLst>
              <a:ext uri="{FF2B5EF4-FFF2-40B4-BE49-F238E27FC236}">
                <a16:creationId xmlns:a16="http://schemas.microsoft.com/office/drawing/2014/main" id="{45E5E9A1-B692-4A40-A949-58AFE3B54A1C}"/>
              </a:ext>
            </a:extLst>
          </p:cNvPr>
          <p:cNvSpPr/>
          <p:nvPr/>
        </p:nvSpPr>
        <p:spPr>
          <a:xfrm>
            <a:off x="3727603" y="2105996"/>
            <a:ext cx="1653990" cy="3317267"/>
          </a:xfrm>
          <a:custGeom>
            <a:avLst/>
            <a:gdLst>
              <a:gd name="connsiteX0" fmla="*/ 645469 w 1585494"/>
              <a:gd name="connsiteY0" fmla="*/ 0 h 3179891"/>
              <a:gd name="connsiteX1" fmla="*/ 1125932 w 1585494"/>
              <a:gd name="connsiteY1" fmla="*/ 480463 h 3179891"/>
              <a:gd name="connsiteX2" fmla="*/ 1125932 w 1585494"/>
              <a:gd name="connsiteY2" fmla="*/ 2699427 h 3179891"/>
              <a:gd name="connsiteX3" fmla="*/ 645468 w 1585494"/>
              <a:gd name="connsiteY3" fmla="*/ 3179891 h 3179891"/>
              <a:gd name="connsiteX4" fmla="*/ 522011 w 1585494"/>
              <a:gd name="connsiteY4" fmla="*/ 3044055 h 3179891"/>
              <a:gd name="connsiteX5" fmla="*/ 0 w 1585494"/>
              <a:gd name="connsiteY5" fmla="*/ 1589946 h 3179891"/>
              <a:gd name="connsiteX6" fmla="*/ 522011 w 1585494"/>
              <a:gd name="connsiteY6" fmla="*/ 135838 h 317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494" h="3179891">
                <a:moveTo>
                  <a:pt x="645469" y="0"/>
                </a:moveTo>
                <a:lnTo>
                  <a:pt x="1125932" y="480463"/>
                </a:lnTo>
                <a:cubicBezTo>
                  <a:pt x="1738682" y="1093213"/>
                  <a:pt x="1738682" y="2086677"/>
                  <a:pt x="1125932" y="2699427"/>
                </a:cubicBezTo>
                <a:lnTo>
                  <a:pt x="645468" y="3179891"/>
                </a:lnTo>
                <a:lnTo>
                  <a:pt x="522011" y="3044055"/>
                </a:lnTo>
                <a:cubicBezTo>
                  <a:pt x="195900" y="2648899"/>
                  <a:pt x="0" y="2142300"/>
                  <a:pt x="0" y="1589946"/>
                </a:cubicBezTo>
                <a:cubicBezTo>
                  <a:pt x="0" y="1037592"/>
                  <a:pt x="195900" y="530994"/>
                  <a:pt x="522011" y="135838"/>
                </a:cubicBezTo>
                <a:close/>
              </a:path>
            </a:pathLst>
          </a:custGeom>
          <a:ln/>
          <a:effectLst>
            <a:outerShdw blurRad="50800" dist="38100" algn="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a:p>
        </p:txBody>
      </p:sp>
      <p:sp>
        <p:nvSpPr>
          <p:cNvPr id="5" name="Freeform: Shape 3">
            <a:extLst>
              <a:ext uri="{FF2B5EF4-FFF2-40B4-BE49-F238E27FC236}">
                <a16:creationId xmlns:a16="http://schemas.microsoft.com/office/drawing/2014/main" id="{E9D316E0-A974-4C90-A7C5-C63835798892}"/>
              </a:ext>
            </a:extLst>
          </p:cNvPr>
          <p:cNvSpPr/>
          <p:nvPr/>
        </p:nvSpPr>
        <p:spPr>
          <a:xfrm>
            <a:off x="4450624" y="4495397"/>
            <a:ext cx="3317267" cy="1653990"/>
          </a:xfrm>
          <a:custGeom>
            <a:avLst/>
            <a:gdLst>
              <a:gd name="connsiteX0" fmla="*/ 1587240 w 3179890"/>
              <a:gd name="connsiteY0" fmla="*/ 0 h 1585494"/>
              <a:gd name="connsiteX1" fmla="*/ 2696722 w 3179890"/>
              <a:gd name="connsiteY1" fmla="*/ 459563 h 1585494"/>
              <a:gd name="connsiteX2" fmla="*/ 3179890 w 3179890"/>
              <a:gd name="connsiteY2" fmla="*/ 942731 h 1585494"/>
              <a:gd name="connsiteX3" fmla="*/ 3047030 w 3179890"/>
              <a:gd name="connsiteY3" fmla="*/ 1063483 h 1585494"/>
              <a:gd name="connsiteX4" fmla="*/ 1592921 w 3179890"/>
              <a:gd name="connsiteY4" fmla="*/ 1585494 h 1585494"/>
              <a:gd name="connsiteX5" fmla="*/ 138813 w 3179890"/>
              <a:gd name="connsiteY5" fmla="*/ 1063483 h 1585494"/>
              <a:gd name="connsiteX6" fmla="*/ 0 w 3179890"/>
              <a:gd name="connsiteY6" fmla="*/ 937322 h 1585494"/>
              <a:gd name="connsiteX7" fmla="*/ 477758 w 3179890"/>
              <a:gd name="connsiteY7" fmla="*/ 459563 h 1585494"/>
              <a:gd name="connsiteX8" fmla="*/ 1587240 w 3179890"/>
              <a:gd name="connsiteY8" fmla="*/ 0 h 158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890" h="1585494">
                <a:moveTo>
                  <a:pt x="1587240" y="0"/>
                </a:moveTo>
                <a:cubicBezTo>
                  <a:pt x="1988795" y="0"/>
                  <a:pt x="2390348" y="153188"/>
                  <a:pt x="2696722" y="459563"/>
                </a:cubicBezTo>
                <a:lnTo>
                  <a:pt x="3179890" y="942731"/>
                </a:lnTo>
                <a:lnTo>
                  <a:pt x="3047030" y="1063483"/>
                </a:lnTo>
                <a:cubicBezTo>
                  <a:pt x="2651874" y="1389594"/>
                  <a:pt x="2145275" y="1585494"/>
                  <a:pt x="1592921" y="1585494"/>
                </a:cubicBezTo>
                <a:cubicBezTo>
                  <a:pt x="1040567" y="1585494"/>
                  <a:pt x="533969" y="1389594"/>
                  <a:pt x="138813" y="1063483"/>
                </a:cubicBezTo>
                <a:lnTo>
                  <a:pt x="0" y="937322"/>
                </a:lnTo>
                <a:lnTo>
                  <a:pt x="477758" y="459563"/>
                </a:lnTo>
                <a:cubicBezTo>
                  <a:pt x="784133" y="153188"/>
                  <a:pt x="1185687" y="0"/>
                  <a:pt x="1587240" y="0"/>
                </a:cubicBezTo>
                <a:close/>
              </a:path>
            </a:pathLst>
          </a:custGeom>
          <a:ln/>
          <a:effectLst>
            <a:outerShdw blurRad="50800" dist="38100" dir="16200000"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350"/>
          </a:p>
        </p:txBody>
      </p:sp>
      <p:sp>
        <p:nvSpPr>
          <p:cNvPr id="4" name="Freeform: Shape 2">
            <a:extLst>
              <a:ext uri="{FF2B5EF4-FFF2-40B4-BE49-F238E27FC236}">
                <a16:creationId xmlns:a16="http://schemas.microsoft.com/office/drawing/2014/main" id="{9B3A9420-21BB-43E3-A219-F9562EAF6C78}"/>
              </a:ext>
            </a:extLst>
          </p:cNvPr>
          <p:cNvSpPr/>
          <p:nvPr/>
        </p:nvSpPr>
        <p:spPr>
          <a:xfrm>
            <a:off x="6843132" y="2105996"/>
            <a:ext cx="1653991" cy="3317266"/>
          </a:xfrm>
          <a:custGeom>
            <a:avLst/>
            <a:gdLst>
              <a:gd name="connsiteX0" fmla="*/ 940026 w 1585495"/>
              <a:gd name="connsiteY0" fmla="*/ 0 h 3179890"/>
              <a:gd name="connsiteX1" fmla="*/ 1063483 w 1585495"/>
              <a:gd name="connsiteY1" fmla="*/ 135837 h 3179890"/>
              <a:gd name="connsiteX2" fmla="*/ 1585495 w 1585495"/>
              <a:gd name="connsiteY2" fmla="*/ 1589945 h 3179890"/>
              <a:gd name="connsiteX3" fmla="*/ 1063483 w 1585495"/>
              <a:gd name="connsiteY3" fmla="*/ 3044054 h 3179890"/>
              <a:gd name="connsiteX4" fmla="*/ 940026 w 1585495"/>
              <a:gd name="connsiteY4" fmla="*/ 3179890 h 3179890"/>
              <a:gd name="connsiteX5" fmla="*/ 459563 w 1585495"/>
              <a:gd name="connsiteY5" fmla="*/ 2699427 h 3179890"/>
              <a:gd name="connsiteX6" fmla="*/ 459563 w 1585495"/>
              <a:gd name="connsiteY6" fmla="*/ 480463 h 317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495" h="3179890">
                <a:moveTo>
                  <a:pt x="940026" y="0"/>
                </a:moveTo>
                <a:lnTo>
                  <a:pt x="1063483" y="135837"/>
                </a:lnTo>
                <a:cubicBezTo>
                  <a:pt x="1389595" y="530993"/>
                  <a:pt x="1585495" y="1037591"/>
                  <a:pt x="1585495" y="1589945"/>
                </a:cubicBezTo>
                <a:cubicBezTo>
                  <a:pt x="1585495" y="2142299"/>
                  <a:pt x="1389595" y="2648898"/>
                  <a:pt x="1063483" y="3044054"/>
                </a:cubicBezTo>
                <a:lnTo>
                  <a:pt x="940026" y="3179890"/>
                </a:lnTo>
                <a:lnTo>
                  <a:pt x="459563" y="2699427"/>
                </a:lnTo>
                <a:cubicBezTo>
                  <a:pt x="-153188" y="2086677"/>
                  <a:pt x="-153188" y="1093213"/>
                  <a:pt x="459563" y="480463"/>
                </a:cubicBezTo>
                <a:close/>
              </a:path>
            </a:pathLst>
          </a:custGeom>
          <a:ln/>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p>
        </p:txBody>
      </p:sp>
      <p:sp>
        <p:nvSpPr>
          <p:cNvPr id="3" name="Freeform: Shape 1">
            <a:extLst>
              <a:ext uri="{FF2B5EF4-FFF2-40B4-BE49-F238E27FC236}">
                <a16:creationId xmlns:a16="http://schemas.microsoft.com/office/drawing/2014/main" id="{49B46F87-B714-42B7-8177-DCACA5B130C2}"/>
              </a:ext>
            </a:extLst>
          </p:cNvPr>
          <p:cNvSpPr/>
          <p:nvPr/>
        </p:nvSpPr>
        <p:spPr>
          <a:xfrm>
            <a:off x="4469169" y="1379871"/>
            <a:ext cx="3280177" cy="1618589"/>
          </a:xfrm>
          <a:custGeom>
            <a:avLst/>
            <a:gdLst>
              <a:gd name="connsiteX0" fmla="*/ 1575144 w 3144336"/>
              <a:gd name="connsiteY0" fmla="*/ 0 h 1551559"/>
              <a:gd name="connsiteX1" fmla="*/ 3029253 w 3144336"/>
              <a:gd name="connsiteY1" fmla="*/ 522011 h 1551559"/>
              <a:gd name="connsiteX2" fmla="*/ 3144336 w 3144336"/>
              <a:gd name="connsiteY2" fmla="*/ 626606 h 1551559"/>
              <a:gd name="connsiteX3" fmla="*/ 2678945 w 3144336"/>
              <a:gd name="connsiteY3" fmla="*/ 1091997 h 1551559"/>
              <a:gd name="connsiteX4" fmla="*/ 459981 w 3144336"/>
              <a:gd name="connsiteY4" fmla="*/ 1091997 h 1551559"/>
              <a:gd name="connsiteX5" fmla="*/ 0 w 3144336"/>
              <a:gd name="connsiteY5" fmla="*/ 632016 h 1551559"/>
              <a:gd name="connsiteX6" fmla="*/ 121036 w 3144336"/>
              <a:gd name="connsiteY6" fmla="*/ 522011 h 1551559"/>
              <a:gd name="connsiteX7" fmla="*/ 1575144 w 3144336"/>
              <a:gd name="connsiteY7" fmla="*/ 0 h 155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336" h="1551559">
                <a:moveTo>
                  <a:pt x="1575144" y="0"/>
                </a:moveTo>
                <a:cubicBezTo>
                  <a:pt x="2127498" y="0"/>
                  <a:pt x="2634097" y="195900"/>
                  <a:pt x="3029253" y="522011"/>
                </a:cubicBezTo>
                <a:lnTo>
                  <a:pt x="3144336" y="626606"/>
                </a:lnTo>
                <a:lnTo>
                  <a:pt x="2678945" y="1091997"/>
                </a:lnTo>
                <a:cubicBezTo>
                  <a:pt x="2066195" y="1704747"/>
                  <a:pt x="1072731" y="1704747"/>
                  <a:pt x="459981" y="1091997"/>
                </a:cubicBezTo>
                <a:lnTo>
                  <a:pt x="0" y="632016"/>
                </a:lnTo>
                <a:lnTo>
                  <a:pt x="121036" y="522011"/>
                </a:lnTo>
                <a:cubicBezTo>
                  <a:pt x="516192" y="195900"/>
                  <a:pt x="1022790" y="0"/>
                  <a:pt x="1575144" y="0"/>
                </a:cubicBezTo>
                <a:close/>
              </a:path>
            </a:pathLst>
          </a:cu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04">
            <a:extLst>
              <a:ext uri="{FF2B5EF4-FFF2-40B4-BE49-F238E27FC236}">
                <a16:creationId xmlns:a16="http://schemas.microsoft.com/office/drawing/2014/main" id="{6E9D840C-EE53-4582-8416-811CF84CFD3E}"/>
              </a:ext>
            </a:extLst>
          </p:cNvPr>
          <p:cNvSpPr/>
          <p:nvPr/>
        </p:nvSpPr>
        <p:spPr>
          <a:xfrm>
            <a:off x="4581712" y="2714681"/>
            <a:ext cx="799882" cy="2099897"/>
          </a:xfrm>
          <a:custGeom>
            <a:avLst/>
            <a:gdLst>
              <a:gd name="connsiteX0" fmla="*/ 400306 w 766757"/>
              <a:gd name="connsiteY0" fmla="*/ 0 h 2012935"/>
              <a:gd name="connsiteX1" fmla="*/ 414905 w 766757"/>
              <a:gd name="connsiteY1" fmla="*/ 16151 h 2012935"/>
              <a:gd name="connsiteX2" fmla="*/ 414905 w 766757"/>
              <a:gd name="connsiteY2" fmla="*/ 1996783 h 2012935"/>
              <a:gd name="connsiteX3" fmla="*/ 400306 w 766757"/>
              <a:gd name="connsiteY3" fmla="*/ 2012935 h 2012935"/>
              <a:gd name="connsiteX4" fmla="*/ 335855 w 766757"/>
              <a:gd name="connsiteY4" fmla="*/ 1942021 h 2012935"/>
              <a:gd name="connsiteX5" fmla="*/ 0 w 766757"/>
              <a:gd name="connsiteY5" fmla="*/ 1006467 h 2012935"/>
              <a:gd name="connsiteX6" fmla="*/ 335855 w 766757"/>
              <a:gd name="connsiteY6" fmla="*/ 70914 h 201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757" h="2012935">
                <a:moveTo>
                  <a:pt x="400306" y="0"/>
                </a:moveTo>
                <a:lnTo>
                  <a:pt x="414905" y="16151"/>
                </a:lnTo>
                <a:cubicBezTo>
                  <a:pt x="884042" y="591346"/>
                  <a:pt x="884042" y="1421589"/>
                  <a:pt x="414905" y="1996783"/>
                </a:cubicBezTo>
                <a:lnTo>
                  <a:pt x="400306" y="2012935"/>
                </a:lnTo>
                <a:lnTo>
                  <a:pt x="335855" y="1942021"/>
                </a:lnTo>
                <a:cubicBezTo>
                  <a:pt x="126040" y="1687783"/>
                  <a:pt x="0" y="1361844"/>
                  <a:pt x="0" y="1006467"/>
                </a:cubicBezTo>
                <a:cubicBezTo>
                  <a:pt x="0" y="651090"/>
                  <a:pt x="126040" y="325151"/>
                  <a:pt x="335855" y="70914"/>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a:solidFill>
                  <a:schemeClr val="tx1"/>
                </a:solidFill>
              </a:rPr>
              <a:t>04</a:t>
            </a:r>
          </a:p>
        </p:txBody>
      </p:sp>
      <p:sp>
        <p:nvSpPr>
          <p:cNvPr id="9" name="03">
            <a:extLst>
              <a:ext uri="{FF2B5EF4-FFF2-40B4-BE49-F238E27FC236}">
                <a16:creationId xmlns:a16="http://schemas.microsoft.com/office/drawing/2014/main" id="{4CA79388-BECF-4DE4-A9F8-1CA26EFCD8E5}"/>
              </a:ext>
            </a:extLst>
          </p:cNvPr>
          <p:cNvSpPr/>
          <p:nvPr/>
        </p:nvSpPr>
        <p:spPr>
          <a:xfrm>
            <a:off x="5102722" y="4495398"/>
            <a:ext cx="2103945" cy="803552"/>
          </a:xfrm>
          <a:custGeom>
            <a:avLst/>
            <a:gdLst>
              <a:gd name="connsiteX0" fmla="*/ 1003795 w 2016815"/>
              <a:gd name="connsiteY0" fmla="*/ 0 h 770275"/>
              <a:gd name="connsiteX1" fmla="*/ 1994111 w 2016815"/>
              <a:gd name="connsiteY1" fmla="*/ 351853 h 770275"/>
              <a:gd name="connsiteX2" fmla="*/ 2016815 w 2016815"/>
              <a:gd name="connsiteY2" fmla="*/ 372375 h 770275"/>
              <a:gd name="connsiteX3" fmla="*/ 1948548 w 2016815"/>
              <a:gd name="connsiteY3" fmla="*/ 434420 h 770275"/>
              <a:gd name="connsiteX4" fmla="*/ 1012994 w 2016815"/>
              <a:gd name="connsiteY4" fmla="*/ 770275 h 770275"/>
              <a:gd name="connsiteX5" fmla="*/ 77441 w 2016815"/>
              <a:gd name="connsiteY5" fmla="*/ 434420 h 770275"/>
              <a:gd name="connsiteX6" fmla="*/ 0 w 2016815"/>
              <a:gd name="connsiteY6" fmla="*/ 364037 h 770275"/>
              <a:gd name="connsiteX7" fmla="*/ 13480 w 2016815"/>
              <a:gd name="connsiteY7" fmla="*/ 351853 h 770275"/>
              <a:gd name="connsiteX8" fmla="*/ 1003795 w 2016815"/>
              <a:gd name="connsiteY8" fmla="*/ 0 h 77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815" h="770275">
                <a:moveTo>
                  <a:pt x="1003795" y="0"/>
                </a:moveTo>
                <a:cubicBezTo>
                  <a:pt x="1355156" y="0"/>
                  <a:pt x="1706515" y="117285"/>
                  <a:pt x="1994111" y="351853"/>
                </a:cubicBezTo>
                <a:lnTo>
                  <a:pt x="2016815" y="372375"/>
                </a:lnTo>
                <a:lnTo>
                  <a:pt x="1948548" y="434420"/>
                </a:lnTo>
                <a:cubicBezTo>
                  <a:pt x="1694310" y="644236"/>
                  <a:pt x="1368371" y="770275"/>
                  <a:pt x="1012994" y="770275"/>
                </a:cubicBezTo>
                <a:cubicBezTo>
                  <a:pt x="657617" y="770275"/>
                  <a:pt x="331679" y="644236"/>
                  <a:pt x="77441" y="434420"/>
                </a:cubicBezTo>
                <a:lnTo>
                  <a:pt x="0" y="364037"/>
                </a:lnTo>
                <a:lnTo>
                  <a:pt x="13480" y="351853"/>
                </a:lnTo>
                <a:cubicBezTo>
                  <a:pt x="301077" y="117285"/>
                  <a:pt x="652436" y="0"/>
                  <a:pt x="1003795"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a:solidFill>
                  <a:schemeClr val="tx1"/>
                </a:solidFill>
              </a:rPr>
              <a:t>03</a:t>
            </a:r>
          </a:p>
        </p:txBody>
      </p:sp>
      <p:sp>
        <p:nvSpPr>
          <p:cNvPr id="8" name="02">
            <a:extLst>
              <a:ext uri="{FF2B5EF4-FFF2-40B4-BE49-F238E27FC236}">
                <a16:creationId xmlns:a16="http://schemas.microsoft.com/office/drawing/2014/main" id="{47CAF034-089D-42A8-90FD-598F2485EE55}"/>
              </a:ext>
            </a:extLst>
          </p:cNvPr>
          <p:cNvSpPr/>
          <p:nvPr/>
        </p:nvSpPr>
        <p:spPr>
          <a:xfrm>
            <a:off x="6843132" y="2710632"/>
            <a:ext cx="807221" cy="2107993"/>
          </a:xfrm>
          <a:custGeom>
            <a:avLst/>
            <a:gdLst>
              <a:gd name="connsiteX0" fmla="*/ 369959 w 773792"/>
              <a:gd name="connsiteY0" fmla="*/ 0 h 2020696"/>
              <a:gd name="connsiteX1" fmla="*/ 437937 w 773792"/>
              <a:gd name="connsiteY1" fmla="*/ 74795 h 2020696"/>
              <a:gd name="connsiteX2" fmla="*/ 773792 w 773792"/>
              <a:gd name="connsiteY2" fmla="*/ 1010348 h 2020696"/>
              <a:gd name="connsiteX3" fmla="*/ 437937 w 773792"/>
              <a:gd name="connsiteY3" fmla="*/ 1945902 h 2020696"/>
              <a:gd name="connsiteX4" fmla="*/ 369959 w 773792"/>
              <a:gd name="connsiteY4" fmla="*/ 2020696 h 2020696"/>
              <a:gd name="connsiteX5" fmla="*/ 351853 w 773792"/>
              <a:gd name="connsiteY5" fmla="*/ 2000664 h 2020696"/>
              <a:gd name="connsiteX6" fmla="*/ 351853 w 773792"/>
              <a:gd name="connsiteY6" fmla="*/ 20032 h 202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3792" h="2020696">
                <a:moveTo>
                  <a:pt x="369959" y="0"/>
                </a:moveTo>
                <a:lnTo>
                  <a:pt x="437937" y="74795"/>
                </a:lnTo>
                <a:cubicBezTo>
                  <a:pt x="647753" y="329032"/>
                  <a:pt x="773792" y="654971"/>
                  <a:pt x="773792" y="1010348"/>
                </a:cubicBezTo>
                <a:cubicBezTo>
                  <a:pt x="773792" y="1365725"/>
                  <a:pt x="647753" y="1691664"/>
                  <a:pt x="437937" y="1945902"/>
                </a:cubicBezTo>
                <a:lnTo>
                  <a:pt x="369959" y="2020696"/>
                </a:lnTo>
                <a:lnTo>
                  <a:pt x="351853" y="2000664"/>
                </a:lnTo>
                <a:cubicBezTo>
                  <a:pt x="-117285" y="1425470"/>
                  <a:pt x="-117285" y="595227"/>
                  <a:pt x="351853" y="20032"/>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a:solidFill>
                  <a:schemeClr val="tx1"/>
                </a:solidFill>
              </a:rPr>
              <a:t>02</a:t>
            </a:r>
          </a:p>
        </p:txBody>
      </p:sp>
      <p:sp>
        <p:nvSpPr>
          <p:cNvPr id="7" name="01">
            <a:extLst>
              <a:ext uri="{FF2B5EF4-FFF2-40B4-BE49-F238E27FC236}">
                <a16:creationId xmlns:a16="http://schemas.microsoft.com/office/drawing/2014/main" id="{D69CEAC0-9736-4B86-BE5A-636B80110AC5}"/>
              </a:ext>
            </a:extLst>
          </p:cNvPr>
          <p:cNvSpPr/>
          <p:nvPr/>
        </p:nvSpPr>
        <p:spPr>
          <a:xfrm>
            <a:off x="5122530" y="2230308"/>
            <a:ext cx="2064328" cy="768152"/>
          </a:xfrm>
          <a:custGeom>
            <a:avLst/>
            <a:gdLst>
              <a:gd name="connsiteX0" fmla="*/ 993737 w 1978839"/>
              <a:gd name="connsiteY0" fmla="*/ 0 h 736341"/>
              <a:gd name="connsiteX1" fmla="*/ 1929291 w 1978839"/>
              <a:gd name="connsiteY1" fmla="*/ 335855 h 736341"/>
              <a:gd name="connsiteX2" fmla="*/ 1978839 w 1978839"/>
              <a:gd name="connsiteY2" fmla="*/ 380887 h 736341"/>
              <a:gd name="connsiteX3" fmla="*/ 1974854 w 1978839"/>
              <a:gd name="connsiteY3" fmla="*/ 384489 h 736341"/>
              <a:gd name="connsiteX4" fmla="*/ 121196 w 1978839"/>
              <a:gd name="connsiteY4" fmla="*/ 477838 h 736341"/>
              <a:gd name="connsiteX5" fmla="*/ 0 w 1978839"/>
              <a:gd name="connsiteY5" fmla="*/ 388736 h 736341"/>
              <a:gd name="connsiteX6" fmla="*/ 58184 w 1978839"/>
              <a:gd name="connsiteY6" fmla="*/ 335855 h 736341"/>
              <a:gd name="connsiteX7" fmla="*/ 993737 w 1978839"/>
              <a:gd name="connsiteY7" fmla="*/ 0 h 73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8839" h="736341">
                <a:moveTo>
                  <a:pt x="993737" y="0"/>
                </a:moveTo>
                <a:cubicBezTo>
                  <a:pt x="1349114" y="0"/>
                  <a:pt x="1675053" y="126039"/>
                  <a:pt x="1929291" y="335855"/>
                </a:cubicBezTo>
                <a:lnTo>
                  <a:pt x="1978839" y="380887"/>
                </a:lnTo>
                <a:lnTo>
                  <a:pt x="1974854" y="384489"/>
                </a:lnTo>
                <a:cubicBezTo>
                  <a:pt x="1440745" y="820116"/>
                  <a:pt x="686722" y="851232"/>
                  <a:pt x="121196" y="477838"/>
                </a:cubicBezTo>
                <a:lnTo>
                  <a:pt x="0" y="388736"/>
                </a:lnTo>
                <a:lnTo>
                  <a:pt x="58184" y="335855"/>
                </a:lnTo>
                <a:cubicBezTo>
                  <a:pt x="312422" y="126039"/>
                  <a:pt x="638360" y="0"/>
                  <a:pt x="993737"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solidFill>
                  <a:schemeClr val="tx1"/>
                </a:solidFill>
              </a:rPr>
              <a:t>01</a:t>
            </a:r>
          </a:p>
        </p:txBody>
      </p:sp>
      <p:sp>
        <p:nvSpPr>
          <p:cNvPr id="19" name="Heading 4">
            <a:extLst>
              <a:ext uri="{FF2B5EF4-FFF2-40B4-BE49-F238E27FC236}">
                <a16:creationId xmlns:a16="http://schemas.microsoft.com/office/drawing/2014/main" id="{81682EEE-20D0-481C-8D54-987C418422A2}"/>
              </a:ext>
            </a:extLst>
          </p:cNvPr>
          <p:cNvSpPr>
            <a:spLocks noGrp="1"/>
          </p:cNvSpPr>
          <p:nvPr>
            <p:ph type="body" sz="quarter" idx="12" hasCustomPrompt="1"/>
          </p:nvPr>
        </p:nvSpPr>
        <p:spPr>
          <a:xfrm rot="16200000">
            <a:off x="3446652" y="3380453"/>
            <a:ext cx="2063750" cy="768350"/>
          </a:xfrm>
          <a:prstGeom prst="rect">
            <a:avLst/>
          </a:prstGeom>
        </p:spPr>
        <p:txBody>
          <a:bodyPr>
            <a:prstTxWarp prst="textArchUp">
              <a:avLst/>
            </a:prstTxWarp>
          </a:bodyPr>
          <a:lstStyle>
            <a:lvl1pPr marL="0" indent="0" algn="ctr">
              <a:buNone/>
              <a:defRPr>
                <a:solidFill>
                  <a:schemeClr val="bg1"/>
                </a:solidFill>
                <a:latin typeface="+mj-lt"/>
              </a:defRPr>
            </a:lvl1pPr>
          </a:lstStyle>
          <a:p>
            <a:pPr lvl="0"/>
            <a:r>
              <a:rPr lang="en-US" dirty="0"/>
              <a:t>Heading/ Content</a:t>
            </a:r>
          </a:p>
        </p:txBody>
      </p:sp>
      <p:sp>
        <p:nvSpPr>
          <p:cNvPr id="18" name="Heading 3">
            <a:extLst>
              <a:ext uri="{FF2B5EF4-FFF2-40B4-BE49-F238E27FC236}">
                <a16:creationId xmlns:a16="http://schemas.microsoft.com/office/drawing/2014/main" id="{5E6F5B62-97C4-421D-B0E0-8F5EFFE8B510}"/>
              </a:ext>
            </a:extLst>
          </p:cNvPr>
          <p:cNvSpPr>
            <a:spLocks noGrp="1"/>
          </p:cNvSpPr>
          <p:nvPr>
            <p:ph type="body" sz="quarter" idx="11" hasCustomPrompt="1"/>
          </p:nvPr>
        </p:nvSpPr>
        <p:spPr>
          <a:xfrm>
            <a:off x="5122819" y="4937137"/>
            <a:ext cx="2063750" cy="768350"/>
          </a:xfrm>
          <a:prstGeom prst="rect">
            <a:avLst/>
          </a:prstGeom>
        </p:spPr>
        <p:txBody>
          <a:bodyPr>
            <a:prstTxWarp prst="textArchDown">
              <a:avLst/>
            </a:prstTxWarp>
          </a:bodyPr>
          <a:lstStyle>
            <a:lvl1pPr marL="0" indent="0" algn="ctr">
              <a:buNone/>
              <a:defRPr>
                <a:solidFill>
                  <a:schemeClr val="bg1"/>
                </a:solidFill>
                <a:latin typeface="+mj-lt"/>
              </a:defRPr>
            </a:lvl1pPr>
          </a:lstStyle>
          <a:p>
            <a:pPr lvl="0"/>
            <a:r>
              <a:rPr lang="en-US" dirty="0"/>
              <a:t>Heading/ Content</a:t>
            </a:r>
          </a:p>
        </p:txBody>
      </p:sp>
      <p:sp>
        <p:nvSpPr>
          <p:cNvPr id="20" name="Heading 2">
            <a:extLst>
              <a:ext uri="{FF2B5EF4-FFF2-40B4-BE49-F238E27FC236}">
                <a16:creationId xmlns:a16="http://schemas.microsoft.com/office/drawing/2014/main" id="{0C669827-C60F-40EC-A311-6746E88C9A34}"/>
              </a:ext>
            </a:extLst>
          </p:cNvPr>
          <p:cNvSpPr>
            <a:spLocks noGrp="1"/>
          </p:cNvSpPr>
          <p:nvPr>
            <p:ph type="body" sz="quarter" idx="13" hasCustomPrompt="1"/>
          </p:nvPr>
        </p:nvSpPr>
        <p:spPr>
          <a:xfrm rot="5400000">
            <a:off x="6679890" y="3340410"/>
            <a:ext cx="2063750" cy="768350"/>
          </a:xfrm>
          <a:prstGeom prst="rect">
            <a:avLst/>
          </a:prstGeom>
        </p:spPr>
        <p:txBody>
          <a:bodyPr>
            <a:prstTxWarp prst="textArchUp">
              <a:avLst/>
            </a:prstTxWarp>
          </a:bodyPr>
          <a:lstStyle>
            <a:lvl1pPr marL="0" indent="0" algn="ctr">
              <a:buNone/>
              <a:defRPr>
                <a:solidFill>
                  <a:schemeClr val="bg1"/>
                </a:solidFill>
                <a:latin typeface="+mj-lt"/>
              </a:defRPr>
            </a:lvl1pPr>
          </a:lstStyle>
          <a:p>
            <a:pPr lvl="0"/>
            <a:r>
              <a:rPr lang="en-US" dirty="0"/>
              <a:t>Heading/ Content</a:t>
            </a:r>
          </a:p>
        </p:txBody>
      </p:sp>
      <p:sp>
        <p:nvSpPr>
          <p:cNvPr id="16" name="Heading 1">
            <a:extLst>
              <a:ext uri="{FF2B5EF4-FFF2-40B4-BE49-F238E27FC236}">
                <a16:creationId xmlns:a16="http://schemas.microsoft.com/office/drawing/2014/main" id="{B3FCB490-7B64-4341-80D8-923F945A1C6A}"/>
              </a:ext>
            </a:extLst>
          </p:cNvPr>
          <p:cNvSpPr>
            <a:spLocks noGrp="1"/>
          </p:cNvSpPr>
          <p:nvPr>
            <p:ph type="body" sz="quarter" idx="10" hasCustomPrompt="1"/>
          </p:nvPr>
        </p:nvSpPr>
        <p:spPr>
          <a:xfrm>
            <a:off x="5122819" y="1745027"/>
            <a:ext cx="2063750" cy="768350"/>
          </a:xfrm>
          <a:prstGeom prst="rect">
            <a:avLst/>
          </a:prstGeom>
        </p:spPr>
        <p:txBody>
          <a:bodyPr>
            <a:prstTxWarp prst="textArchUp">
              <a:avLst/>
            </a:prstTxWarp>
          </a:bodyPr>
          <a:lstStyle>
            <a:lvl1pPr marL="0" indent="0" algn="ctr">
              <a:buNone/>
              <a:defRPr>
                <a:solidFill>
                  <a:schemeClr val="bg1"/>
                </a:solidFill>
                <a:latin typeface="+mj-lt"/>
              </a:defRPr>
            </a:lvl1pPr>
          </a:lstStyle>
          <a:p>
            <a:pPr lvl="0"/>
            <a:r>
              <a:rPr lang="en-US" dirty="0"/>
              <a:t>Heading/ Content</a:t>
            </a:r>
          </a:p>
        </p:txBody>
      </p:sp>
      <p:sp>
        <p:nvSpPr>
          <p:cNvPr id="2" name="Title 1">
            <a:extLst>
              <a:ext uri="{FF2B5EF4-FFF2-40B4-BE49-F238E27FC236}">
                <a16:creationId xmlns:a16="http://schemas.microsoft.com/office/drawing/2014/main" id="{17534BDF-0A83-43C3-82A4-FE8BB3C740C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509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_Six Section_Info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BC17-2EE0-48C7-9B2E-1697B39E405B}"/>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64A5F70B-CABB-4A58-8E29-4ABDF6EDC109}"/>
              </a:ext>
            </a:extLst>
          </p:cNvPr>
          <p:cNvCxnSpPr>
            <a:cxnSpLocks/>
            <a:stCxn id="26" idx="2"/>
          </p:cNvCxnSpPr>
          <p:nvPr/>
        </p:nvCxnSpPr>
        <p:spPr>
          <a:xfrm flipH="1" flipV="1">
            <a:off x="5009922" y="2061276"/>
            <a:ext cx="1053426" cy="1868471"/>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635DFF1-6B79-4A3D-8B6D-28A28D579D20}"/>
              </a:ext>
            </a:extLst>
          </p:cNvPr>
          <p:cNvCxnSpPr>
            <a:cxnSpLocks/>
            <a:stCxn id="26" idx="2"/>
          </p:cNvCxnSpPr>
          <p:nvPr/>
        </p:nvCxnSpPr>
        <p:spPr>
          <a:xfrm flipV="1">
            <a:off x="6063348" y="2061276"/>
            <a:ext cx="1121439" cy="1868471"/>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AB2D0F2-9E28-4076-92B6-ABA363692A46}"/>
              </a:ext>
            </a:extLst>
          </p:cNvPr>
          <p:cNvCxnSpPr>
            <a:cxnSpLocks/>
            <a:stCxn id="27" idx="2"/>
          </p:cNvCxnSpPr>
          <p:nvPr/>
        </p:nvCxnSpPr>
        <p:spPr>
          <a:xfrm flipH="1">
            <a:off x="5010657" y="3929746"/>
            <a:ext cx="1053145" cy="1906799"/>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8FF84EF-F896-4606-ADD7-E3A4496ACB54}"/>
              </a:ext>
            </a:extLst>
          </p:cNvPr>
          <p:cNvCxnSpPr>
            <a:cxnSpLocks/>
            <a:stCxn id="24" idx="2"/>
          </p:cNvCxnSpPr>
          <p:nvPr/>
        </p:nvCxnSpPr>
        <p:spPr>
          <a:xfrm>
            <a:off x="6063348" y="3929746"/>
            <a:ext cx="1119542" cy="1905208"/>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B78F73-8ADC-4182-8E4E-24641628BEE3}"/>
              </a:ext>
            </a:extLst>
          </p:cNvPr>
          <p:cNvCxnSpPr>
            <a:cxnSpLocks/>
            <a:stCxn id="26" idx="2"/>
          </p:cNvCxnSpPr>
          <p:nvPr/>
        </p:nvCxnSpPr>
        <p:spPr>
          <a:xfrm flipH="1">
            <a:off x="4214964" y="3929747"/>
            <a:ext cx="1848384" cy="19163"/>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978A056-F33C-4269-ACC0-6B39670540F7}"/>
              </a:ext>
            </a:extLst>
          </p:cNvPr>
          <p:cNvCxnSpPr>
            <a:cxnSpLocks/>
            <a:stCxn id="24" idx="2"/>
          </p:cNvCxnSpPr>
          <p:nvPr/>
        </p:nvCxnSpPr>
        <p:spPr>
          <a:xfrm>
            <a:off x="6063348" y="3929746"/>
            <a:ext cx="1915586" cy="19164"/>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5F8FB86-45DF-477C-BADD-900EBFC68508}"/>
              </a:ext>
            </a:extLst>
          </p:cNvPr>
          <p:cNvSpPr/>
          <p:nvPr/>
        </p:nvSpPr>
        <p:spPr>
          <a:xfrm>
            <a:off x="2194001" y="1616658"/>
            <a:ext cx="2880408" cy="888696"/>
          </a:xfrm>
          <a:prstGeom prst="roundRect">
            <a:avLst>
              <a:gd name="adj" fmla="val 50000"/>
            </a:avLst>
          </a:prstGeom>
          <a:solidFill>
            <a:schemeClr val="accent6"/>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0" name="Rectangle: Rounded Corners 9">
            <a:extLst>
              <a:ext uri="{FF2B5EF4-FFF2-40B4-BE49-F238E27FC236}">
                <a16:creationId xmlns:a16="http://schemas.microsoft.com/office/drawing/2014/main" id="{B9FF0E2E-31F2-4441-A4B9-06ADE79A6A77}"/>
              </a:ext>
            </a:extLst>
          </p:cNvPr>
          <p:cNvSpPr/>
          <p:nvPr/>
        </p:nvSpPr>
        <p:spPr>
          <a:xfrm>
            <a:off x="7117592" y="1616658"/>
            <a:ext cx="2880408" cy="888696"/>
          </a:xfrm>
          <a:prstGeom prst="roundRect">
            <a:avLst>
              <a:gd name="adj" fmla="val 50000"/>
            </a:avLst>
          </a:prstGeom>
          <a:solidFill>
            <a:schemeClr val="tx2"/>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1" name="Rectangle: Rounded Corners 10">
            <a:extLst>
              <a:ext uri="{FF2B5EF4-FFF2-40B4-BE49-F238E27FC236}">
                <a16:creationId xmlns:a16="http://schemas.microsoft.com/office/drawing/2014/main" id="{03F3EAE0-1375-45CE-9507-D78AB0851630}"/>
              </a:ext>
            </a:extLst>
          </p:cNvPr>
          <p:cNvSpPr/>
          <p:nvPr/>
        </p:nvSpPr>
        <p:spPr>
          <a:xfrm>
            <a:off x="1350992" y="3504561"/>
            <a:ext cx="2880408" cy="888696"/>
          </a:xfrm>
          <a:prstGeom prst="roundRect">
            <a:avLst>
              <a:gd name="adj" fmla="val 50000"/>
            </a:avLst>
          </a:prstGeom>
          <a:solidFill>
            <a:schemeClr val="accent5"/>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2" name="Rectangle: Rounded Corners 11">
            <a:extLst>
              <a:ext uri="{FF2B5EF4-FFF2-40B4-BE49-F238E27FC236}">
                <a16:creationId xmlns:a16="http://schemas.microsoft.com/office/drawing/2014/main" id="{8323E34E-2C74-4C98-A01F-9EC39B9D82E9}"/>
              </a:ext>
            </a:extLst>
          </p:cNvPr>
          <p:cNvSpPr/>
          <p:nvPr/>
        </p:nvSpPr>
        <p:spPr>
          <a:xfrm>
            <a:off x="7960600" y="3504561"/>
            <a:ext cx="2880408" cy="888696"/>
          </a:xfrm>
          <a:prstGeom prst="roundRect">
            <a:avLst>
              <a:gd name="adj" fmla="val 50000"/>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3" name="Rectangle: Rounded Corners 12">
            <a:extLst>
              <a:ext uri="{FF2B5EF4-FFF2-40B4-BE49-F238E27FC236}">
                <a16:creationId xmlns:a16="http://schemas.microsoft.com/office/drawing/2014/main" id="{56C51243-46FD-48C1-A1D9-5A017EE498BA}"/>
              </a:ext>
            </a:extLst>
          </p:cNvPr>
          <p:cNvSpPr/>
          <p:nvPr/>
        </p:nvSpPr>
        <p:spPr>
          <a:xfrm>
            <a:off x="2204189" y="5391402"/>
            <a:ext cx="2880408" cy="888696"/>
          </a:xfrm>
          <a:prstGeom prst="roundRect">
            <a:avLst>
              <a:gd name="adj" fmla="val 50000"/>
            </a:avLst>
          </a:prstGeom>
          <a:solidFill>
            <a:schemeClr val="accent4"/>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4" name="Rectangle: Rounded Corners 13">
            <a:extLst>
              <a:ext uri="{FF2B5EF4-FFF2-40B4-BE49-F238E27FC236}">
                <a16:creationId xmlns:a16="http://schemas.microsoft.com/office/drawing/2014/main" id="{530858DB-241B-4B9E-95CF-4E2F9260FDD5}"/>
              </a:ext>
            </a:extLst>
          </p:cNvPr>
          <p:cNvSpPr/>
          <p:nvPr/>
        </p:nvSpPr>
        <p:spPr>
          <a:xfrm>
            <a:off x="7107404" y="5391402"/>
            <a:ext cx="2880408" cy="888696"/>
          </a:xfrm>
          <a:prstGeom prst="roundRect">
            <a:avLst>
              <a:gd name="adj" fmla="val 50000"/>
            </a:avLst>
          </a:prstGeom>
          <a:solidFill>
            <a:schemeClr val="accent2"/>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5" name="Oval 14">
            <a:extLst>
              <a:ext uri="{FF2B5EF4-FFF2-40B4-BE49-F238E27FC236}">
                <a16:creationId xmlns:a16="http://schemas.microsoft.com/office/drawing/2014/main" id="{D798092F-7B5F-4806-8F75-BB9B501EA198}"/>
              </a:ext>
            </a:extLst>
          </p:cNvPr>
          <p:cNvSpPr/>
          <p:nvPr/>
        </p:nvSpPr>
        <p:spPr>
          <a:xfrm>
            <a:off x="1447021" y="3589046"/>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6" name="Oval 15">
            <a:extLst>
              <a:ext uri="{FF2B5EF4-FFF2-40B4-BE49-F238E27FC236}">
                <a16:creationId xmlns:a16="http://schemas.microsoft.com/office/drawing/2014/main" id="{88DB0E15-2E36-4482-A5CD-243D48EAD180}"/>
              </a:ext>
            </a:extLst>
          </p:cNvPr>
          <p:cNvSpPr/>
          <p:nvPr/>
        </p:nvSpPr>
        <p:spPr>
          <a:xfrm>
            <a:off x="2300361" y="1701142"/>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7" name="Oval 16">
            <a:extLst>
              <a:ext uri="{FF2B5EF4-FFF2-40B4-BE49-F238E27FC236}">
                <a16:creationId xmlns:a16="http://schemas.microsoft.com/office/drawing/2014/main" id="{86668F20-711C-41FF-AFF3-A78BEBBF9AB7}"/>
              </a:ext>
            </a:extLst>
          </p:cNvPr>
          <p:cNvSpPr/>
          <p:nvPr/>
        </p:nvSpPr>
        <p:spPr>
          <a:xfrm>
            <a:off x="2300361" y="5475886"/>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8" name="Oval 17">
            <a:extLst>
              <a:ext uri="{FF2B5EF4-FFF2-40B4-BE49-F238E27FC236}">
                <a16:creationId xmlns:a16="http://schemas.microsoft.com/office/drawing/2014/main" id="{0E04E44B-70AE-4331-A69A-830AE1BB87C7}"/>
              </a:ext>
            </a:extLst>
          </p:cNvPr>
          <p:cNvSpPr/>
          <p:nvPr/>
        </p:nvSpPr>
        <p:spPr>
          <a:xfrm>
            <a:off x="9171913" y="1701142"/>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9" name="Oval 18">
            <a:extLst>
              <a:ext uri="{FF2B5EF4-FFF2-40B4-BE49-F238E27FC236}">
                <a16:creationId xmlns:a16="http://schemas.microsoft.com/office/drawing/2014/main" id="{46F01A18-B938-4238-8782-2E9AF2C960FC}"/>
              </a:ext>
            </a:extLst>
          </p:cNvPr>
          <p:cNvSpPr/>
          <p:nvPr/>
        </p:nvSpPr>
        <p:spPr>
          <a:xfrm>
            <a:off x="9171913" y="5475886"/>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20" name="Oval 19">
            <a:extLst>
              <a:ext uri="{FF2B5EF4-FFF2-40B4-BE49-F238E27FC236}">
                <a16:creationId xmlns:a16="http://schemas.microsoft.com/office/drawing/2014/main" id="{48BFF1C6-598B-4485-B80A-C376E9529086}"/>
              </a:ext>
            </a:extLst>
          </p:cNvPr>
          <p:cNvSpPr/>
          <p:nvPr/>
        </p:nvSpPr>
        <p:spPr>
          <a:xfrm>
            <a:off x="10025254" y="3589046"/>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21" name="TextBox 20">
            <a:extLst>
              <a:ext uri="{FF2B5EF4-FFF2-40B4-BE49-F238E27FC236}">
                <a16:creationId xmlns:a16="http://schemas.microsoft.com/office/drawing/2014/main" id="{E7328F4D-383D-412D-941B-554BC2D99F90}"/>
              </a:ext>
            </a:extLst>
          </p:cNvPr>
          <p:cNvSpPr txBox="1"/>
          <p:nvPr/>
        </p:nvSpPr>
        <p:spPr>
          <a:xfrm>
            <a:off x="4739740" y="2546329"/>
            <a:ext cx="559324" cy="520974"/>
          </a:xfrm>
          <a:prstGeom prst="rect">
            <a:avLst/>
          </a:prstGeom>
          <a:noFill/>
        </p:spPr>
        <p:txBody>
          <a:bodyPr wrap="none" rtlCol="0" anchor="ctr">
            <a:spAutoFit/>
          </a:bodyPr>
          <a:lstStyle/>
          <a:p>
            <a:pPr algn="ctr"/>
            <a:r>
              <a:rPr lang="en-US" sz="2400">
                <a:solidFill>
                  <a:schemeClr val="tx1">
                    <a:lumMod val="50000"/>
                    <a:lumOff val="50000"/>
                  </a:schemeClr>
                </a:solidFill>
              </a:rPr>
              <a:t>06</a:t>
            </a:r>
          </a:p>
        </p:txBody>
      </p:sp>
      <p:sp>
        <p:nvSpPr>
          <p:cNvPr id="22" name="TextBox 21">
            <a:extLst>
              <a:ext uri="{FF2B5EF4-FFF2-40B4-BE49-F238E27FC236}">
                <a16:creationId xmlns:a16="http://schemas.microsoft.com/office/drawing/2014/main" id="{659D0B37-B013-4173-8340-5EE4F5F76F46}"/>
              </a:ext>
            </a:extLst>
          </p:cNvPr>
          <p:cNvSpPr txBox="1"/>
          <p:nvPr/>
        </p:nvSpPr>
        <p:spPr>
          <a:xfrm>
            <a:off x="6212278" y="2198452"/>
            <a:ext cx="559324" cy="520974"/>
          </a:xfrm>
          <a:prstGeom prst="rect">
            <a:avLst/>
          </a:prstGeom>
          <a:noFill/>
        </p:spPr>
        <p:txBody>
          <a:bodyPr wrap="none" rtlCol="0" anchor="ctr">
            <a:spAutoFit/>
          </a:bodyPr>
          <a:lstStyle/>
          <a:p>
            <a:pPr algn="ctr"/>
            <a:r>
              <a:rPr lang="en-US" sz="2400">
                <a:solidFill>
                  <a:schemeClr val="tx1">
                    <a:lumMod val="50000"/>
                    <a:lumOff val="50000"/>
                  </a:schemeClr>
                </a:solidFill>
              </a:rPr>
              <a:t>01</a:t>
            </a:r>
          </a:p>
        </p:txBody>
      </p:sp>
      <p:grpSp>
        <p:nvGrpSpPr>
          <p:cNvPr id="23" name="Group 22">
            <a:extLst>
              <a:ext uri="{FF2B5EF4-FFF2-40B4-BE49-F238E27FC236}">
                <a16:creationId xmlns:a16="http://schemas.microsoft.com/office/drawing/2014/main" id="{465EE718-775A-4751-B9B6-33AF97D1C20C}"/>
              </a:ext>
            </a:extLst>
          </p:cNvPr>
          <p:cNvGrpSpPr/>
          <p:nvPr/>
        </p:nvGrpSpPr>
        <p:grpSpPr>
          <a:xfrm>
            <a:off x="4350474" y="2134665"/>
            <a:ext cx="3427245" cy="3591659"/>
            <a:chOff x="4853987" y="2234166"/>
            <a:chExt cx="2485924" cy="2605179"/>
          </a:xfrm>
        </p:grpSpPr>
        <p:sp>
          <p:nvSpPr>
            <p:cNvPr id="24" name="Freeform 6">
              <a:extLst>
                <a:ext uri="{FF2B5EF4-FFF2-40B4-BE49-F238E27FC236}">
                  <a16:creationId xmlns:a16="http://schemas.microsoft.com/office/drawing/2014/main" id="{8166F379-5E94-423F-B251-6B1C43585490}"/>
                </a:ext>
              </a:extLst>
            </p:cNvPr>
            <p:cNvSpPr>
              <a:spLocks/>
            </p:cNvSpPr>
            <p:nvPr/>
          </p:nvSpPr>
          <p:spPr bwMode="auto">
            <a:xfrm>
              <a:off x="6096406" y="3536213"/>
              <a:ext cx="1243505" cy="1079799"/>
            </a:xfrm>
            <a:custGeom>
              <a:avLst/>
              <a:gdLst>
                <a:gd name="T0" fmla="*/ 2921 w 2921"/>
                <a:gd name="T1" fmla="*/ 0 h 2530"/>
                <a:gd name="T2" fmla="*/ 1461 w 2921"/>
                <a:gd name="T3" fmla="*/ 2530 h 2530"/>
                <a:gd name="T4" fmla="*/ 0 w 2921"/>
                <a:gd name="T5" fmla="*/ 0 h 2530"/>
                <a:gd name="T6" fmla="*/ 2921 w 2921"/>
                <a:gd name="T7" fmla="*/ 0 h 2530"/>
              </a:gdLst>
              <a:ahLst/>
              <a:cxnLst>
                <a:cxn ang="0">
                  <a:pos x="T0" y="T1"/>
                </a:cxn>
                <a:cxn ang="0">
                  <a:pos x="T2" y="T3"/>
                </a:cxn>
                <a:cxn ang="0">
                  <a:pos x="T4" y="T5"/>
                </a:cxn>
                <a:cxn ang="0">
                  <a:pos x="T6" y="T7"/>
                </a:cxn>
              </a:cxnLst>
              <a:rect l="0" t="0" r="r" b="b"/>
              <a:pathLst>
                <a:path w="2921" h="2530">
                  <a:moveTo>
                    <a:pt x="2921" y="0"/>
                  </a:moveTo>
                  <a:cubicBezTo>
                    <a:pt x="2921" y="1044"/>
                    <a:pt x="2364" y="2008"/>
                    <a:pt x="1461" y="2530"/>
                  </a:cubicBezTo>
                  <a:lnTo>
                    <a:pt x="0" y="0"/>
                  </a:lnTo>
                  <a:lnTo>
                    <a:pt x="2921" y="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grpSp>
          <p:nvGrpSpPr>
            <p:cNvPr id="25" name="Group 24">
              <a:extLst>
                <a:ext uri="{FF2B5EF4-FFF2-40B4-BE49-F238E27FC236}">
                  <a16:creationId xmlns:a16="http://schemas.microsoft.com/office/drawing/2014/main" id="{9AD1E411-6623-4E4C-90A3-943A273AB4FB}"/>
                </a:ext>
              </a:extLst>
            </p:cNvPr>
            <p:cNvGrpSpPr/>
            <p:nvPr/>
          </p:nvGrpSpPr>
          <p:grpSpPr>
            <a:xfrm>
              <a:off x="4853987" y="2234166"/>
              <a:ext cx="2485924" cy="2605179"/>
              <a:chOff x="4853987" y="2234166"/>
              <a:chExt cx="2485924" cy="2605179"/>
            </a:xfrm>
          </p:grpSpPr>
          <p:sp>
            <p:nvSpPr>
              <p:cNvPr id="26" name="Freeform 5">
                <a:extLst>
                  <a:ext uri="{FF2B5EF4-FFF2-40B4-BE49-F238E27FC236}">
                    <a16:creationId xmlns:a16="http://schemas.microsoft.com/office/drawing/2014/main" id="{96E11D64-6F94-4FB0-B709-9996835C052D}"/>
                  </a:ext>
                </a:extLst>
              </p:cNvPr>
              <p:cNvSpPr>
                <a:spLocks/>
              </p:cNvSpPr>
              <p:nvPr/>
            </p:nvSpPr>
            <p:spPr bwMode="auto">
              <a:xfrm>
                <a:off x="6096406" y="2456414"/>
                <a:ext cx="1243505" cy="1079799"/>
              </a:xfrm>
              <a:custGeom>
                <a:avLst/>
                <a:gdLst>
                  <a:gd name="T0" fmla="*/ 1461 w 2921"/>
                  <a:gd name="T1" fmla="*/ 0 h 2529"/>
                  <a:gd name="T2" fmla="*/ 2921 w 2921"/>
                  <a:gd name="T3" fmla="*/ 2529 h 2529"/>
                  <a:gd name="T4" fmla="*/ 0 w 2921"/>
                  <a:gd name="T5" fmla="*/ 2529 h 2529"/>
                  <a:gd name="T6" fmla="*/ 1461 w 2921"/>
                  <a:gd name="T7" fmla="*/ 0 h 2529"/>
                </a:gdLst>
                <a:ahLst/>
                <a:cxnLst>
                  <a:cxn ang="0">
                    <a:pos x="T0" y="T1"/>
                  </a:cxn>
                  <a:cxn ang="0">
                    <a:pos x="T2" y="T3"/>
                  </a:cxn>
                  <a:cxn ang="0">
                    <a:pos x="T4" y="T5"/>
                  </a:cxn>
                  <a:cxn ang="0">
                    <a:pos x="T6" y="T7"/>
                  </a:cxn>
                </a:cxnLst>
                <a:rect l="0" t="0" r="r" b="b"/>
                <a:pathLst>
                  <a:path w="2921" h="2529">
                    <a:moveTo>
                      <a:pt x="1461" y="0"/>
                    </a:moveTo>
                    <a:cubicBezTo>
                      <a:pt x="2364" y="522"/>
                      <a:pt x="2921" y="1486"/>
                      <a:pt x="2921" y="2529"/>
                    </a:cubicBezTo>
                    <a:lnTo>
                      <a:pt x="0" y="2529"/>
                    </a:lnTo>
                    <a:lnTo>
                      <a:pt x="1461" y="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27" name="Freeform 7">
                <a:extLst>
                  <a:ext uri="{FF2B5EF4-FFF2-40B4-BE49-F238E27FC236}">
                    <a16:creationId xmlns:a16="http://schemas.microsoft.com/office/drawing/2014/main" id="{BCE530F5-293A-4314-A0F6-B91CD35F9EDF}"/>
                  </a:ext>
                </a:extLst>
              </p:cNvPr>
              <p:cNvSpPr>
                <a:spLocks/>
              </p:cNvSpPr>
              <p:nvPr/>
            </p:nvSpPr>
            <p:spPr bwMode="auto">
              <a:xfrm>
                <a:off x="5475196" y="3536213"/>
                <a:ext cx="1243505" cy="1303132"/>
              </a:xfrm>
              <a:custGeom>
                <a:avLst/>
                <a:gdLst>
                  <a:gd name="T0" fmla="*/ 2921 w 2921"/>
                  <a:gd name="T1" fmla="*/ 2530 h 3052"/>
                  <a:gd name="T2" fmla="*/ 0 w 2921"/>
                  <a:gd name="T3" fmla="*/ 2530 h 3052"/>
                  <a:gd name="T4" fmla="*/ 1460 w 2921"/>
                  <a:gd name="T5" fmla="*/ 0 h 3052"/>
                  <a:gd name="T6" fmla="*/ 2921 w 2921"/>
                  <a:gd name="T7" fmla="*/ 2530 h 3052"/>
                </a:gdLst>
                <a:ahLst/>
                <a:cxnLst>
                  <a:cxn ang="0">
                    <a:pos x="T0" y="T1"/>
                  </a:cxn>
                  <a:cxn ang="0">
                    <a:pos x="T2" y="T3"/>
                  </a:cxn>
                  <a:cxn ang="0">
                    <a:pos x="T4" y="T5"/>
                  </a:cxn>
                  <a:cxn ang="0">
                    <a:pos x="T6" y="T7"/>
                  </a:cxn>
                </a:cxnLst>
                <a:rect l="0" t="0" r="r" b="b"/>
                <a:pathLst>
                  <a:path w="2921" h="3052">
                    <a:moveTo>
                      <a:pt x="2921" y="2530"/>
                    </a:moveTo>
                    <a:cubicBezTo>
                      <a:pt x="2017" y="3052"/>
                      <a:pt x="904" y="3052"/>
                      <a:pt x="0" y="2530"/>
                    </a:cubicBezTo>
                    <a:lnTo>
                      <a:pt x="1460" y="0"/>
                    </a:lnTo>
                    <a:lnTo>
                      <a:pt x="2921" y="253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28" name="Freeform 8">
                <a:extLst>
                  <a:ext uri="{FF2B5EF4-FFF2-40B4-BE49-F238E27FC236}">
                    <a16:creationId xmlns:a16="http://schemas.microsoft.com/office/drawing/2014/main" id="{A13F4972-05A0-48A0-BB5E-4932D2185272}"/>
                  </a:ext>
                </a:extLst>
              </p:cNvPr>
              <p:cNvSpPr>
                <a:spLocks/>
              </p:cNvSpPr>
              <p:nvPr/>
            </p:nvSpPr>
            <p:spPr bwMode="auto">
              <a:xfrm>
                <a:off x="4853987" y="3536213"/>
                <a:ext cx="1242420" cy="1079799"/>
              </a:xfrm>
              <a:custGeom>
                <a:avLst/>
                <a:gdLst>
                  <a:gd name="T0" fmla="*/ 1460 w 2920"/>
                  <a:gd name="T1" fmla="*/ 2530 h 2530"/>
                  <a:gd name="T2" fmla="*/ 0 w 2920"/>
                  <a:gd name="T3" fmla="*/ 0 h 2530"/>
                  <a:gd name="T4" fmla="*/ 2920 w 2920"/>
                  <a:gd name="T5" fmla="*/ 0 h 2530"/>
                  <a:gd name="T6" fmla="*/ 1460 w 2920"/>
                  <a:gd name="T7" fmla="*/ 2530 h 2530"/>
                </a:gdLst>
                <a:ahLst/>
                <a:cxnLst>
                  <a:cxn ang="0">
                    <a:pos x="T0" y="T1"/>
                  </a:cxn>
                  <a:cxn ang="0">
                    <a:pos x="T2" y="T3"/>
                  </a:cxn>
                  <a:cxn ang="0">
                    <a:pos x="T4" y="T5"/>
                  </a:cxn>
                  <a:cxn ang="0">
                    <a:pos x="T6" y="T7"/>
                  </a:cxn>
                </a:cxnLst>
                <a:rect l="0" t="0" r="r" b="b"/>
                <a:pathLst>
                  <a:path w="2920" h="2530">
                    <a:moveTo>
                      <a:pt x="1460" y="2530"/>
                    </a:moveTo>
                    <a:cubicBezTo>
                      <a:pt x="557" y="2008"/>
                      <a:pt x="0" y="1044"/>
                      <a:pt x="0" y="0"/>
                    </a:cubicBezTo>
                    <a:lnTo>
                      <a:pt x="2920" y="0"/>
                    </a:lnTo>
                    <a:lnTo>
                      <a:pt x="1460" y="253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29" name="Freeform 9">
                <a:extLst>
                  <a:ext uri="{FF2B5EF4-FFF2-40B4-BE49-F238E27FC236}">
                    <a16:creationId xmlns:a16="http://schemas.microsoft.com/office/drawing/2014/main" id="{966910E8-3C4E-4E63-BDEA-4343B6A86CC6}"/>
                  </a:ext>
                </a:extLst>
              </p:cNvPr>
              <p:cNvSpPr>
                <a:spLocks/>
              </p:cNvSpPr>
              <p:nvPr/>
            </p:nvSpPr>
            <p:spPr bwMode="auto">
              <a:xfrm>
                <a:off x="4853987" y="2456414"/>
                <a:ext cx="1242420" cy="1079799"/>
              </a:xfrm>
              <a:custGeom>
                <a:avLst/>
                <a:gdLst>
                  <a:gd name="T0" fmla="*/ 0 w 2920"/>
                  <a:gd name="T1" fmla="*/ 2529 h 2529"/>
                  <a:gd name="T2" fmla="*/ 1460 w 2920"/>
                  <a:gd name="T3" fmla="*/ 0 h 2529"/>
                  <a:gd name="T4" fmla="*/ 2920 w 2920"/>
                  <a:gd name="T5" fmla="*/ 2529 h 2529"/>
                  <a:gd name="T6" fmla="*/ 0 w 2920"/>
                  <a:gd name="T7" fmla="*/ 2529 h 2529"/>
                </a:gdLst>
                <a:ahLst/>
                <a:cxnLst>
                  <a:cxn ang="0">
                    <a:pos x="T0" y="T1"/>
                  </a:cxn>
                  <a:cxn ang="0">
                    <a:pos x="T2" y="T3"/>
                  </a:cxn>
                  <a:cxn ang="0">
                    <a:pos x="T4" y="T5"/>
                  </a:cxn>
                  <a:cxn ang="0">
                    <a:pos x="T6" y="T7"/>
                  </a:cxn>
                </a:cxnLst>
                <a:rect l="0" t="0" r="r" b="b"/>
                <a:pathLst>
                  <a:path w="2920" h="2529">
                    <a:moveTo>
                      <a:pt x="0" y="2529"/>
                    </a:moveTo>
                    <a:cubicBezTo>
                      <a:pt x="0" y="1486"/>
                      <a:pt x="557" y="522"/>
                      <a:pt x="1460" y="0"/>
                    </a:cubicBezTo>
                    <a:lnTo>
                      <a:pt x="2920" y="2529"/>
                    </a:lnTo>
                    <a:lnTo>
                      <a:pt x="0" y="2529"/>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30" name="Freeform 10">
                <a:extLst>
                  <a:ext uri="{FF2B5EF4-FFF2-40B4-BE49-F238E27FC236}">
                    <a16:creationId xmlns:a16="http://schemas.microsoft.com/office/drawing/2014/main" id="{AC0322CE-2E30-4CDC-A994-E26FDE86B19A}"/>
                  </a:ext>
                </a:extLst>
              </p:cNvPr>
              <p:cNvSpPr>
                <a:spLocks/>
              </p:cNvSpPr>
              <p:nvPr/>
            </p:nvSpPr>
            <p:spPr bwMode="auto">
              <a:xfrm>
                <a:off x="5475196" y="2234166"/>
                <a:ext cx="1243505" cy="1302047"/>
              </a:xfrm>
              <a:custGeom>
                <a:avLst/>
                <a:gdLst>
                  <a:gd name="T0" fmla="*/ 0 w 2921"/>
                  <a:gd name="T1" fmla="*/ 522 h 3051"/>
                  <a:gd name="T2" fmla="*/ 2921 w 2921"/>
                  <a:gd name="T3" fmla="*/ 522 h 3051"/>
                  <a:gd name="T4" fmla="*/ 1460 w 2921"/>
                  <a:gd name="T5" fmla="*/ 3051 h 3051"/>
                  <a:gd name="T6" fmla="*/ 0 w 2921"/>
                  <a:gd name="T7" fmla="*/ 522 h 3051"/>
                </a:gdLst>
                <a:ahLst/>
                <a:cxnLst>
                  <a:cxn ang="0">
                    <a:pos x="T0" y="T1"/>
                  </a:cxn>
                  <a:cxn ang="0">
                    <a:pos x="T2" y="T3"/>
                  </a:cxn>
                  <a:cxn ang="0">
                    <a:pos x="T4" y="T5"/>
                  </a:cxn>
                  <a:cxn ang="0">
                    <a:pos x="T6" y="T7"/>
                  </a:cxn>
                </a:cxnLst>
                <a:rect l="0" t="0" r="r" b="b"/>
                <a:pathLst>
                  <a:path w="2921" h="3051">
                    <a:moveTo>
                      <a:pt x="0" y="522"/>
                    </a:moveTo>
                    <a:cubicBezTo>
                      <a:pt x="904" y="0"/>
                      <a:pt x="2017" y="0"/>
                      <a:pt x="2921" y="522"/>
                    </a:cubicBezTo>
                    <a:lnTo>
                      <a:pt x="1460" y="3051"/>
                    </a:lnTo>
                    <a:lnTo>
                      <a:pt x="0" y="522"/>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31" name="Oval 30">
                <a:extLst>
                  <a:ext uri="{FF2B5EF4-FFF2-40B4-BE49-F238E27FC236}">
                    <a16:creationId xmlns:a16="http://schemas.microsoft.com/office/drawing/2014/main" id="{84330684-C251-4432-AFF9-595EC8121CA7}"/>
                  </a:ext>
                </a:extLst>
              </p:cNvPr>
              <p:cNvSpPr/>
              <p:nvPr/>
            </p:nvSpPr>
            <p:spPr>
              <a:xfrm>
                <a:off x="5093804" y="2530784"/>
                <a:ext cx="2007673" cy="2007673"/>
              </a:xfrm>
              <a:prstGeom prst="ellipse">
                <a:avLst/>
              </a:prstGeom>
              <a:gradFill>
                <a:gsLst>
                  <a:gs pos="0">
                    <a:schemeClr val="bg1">
                      <a:lumMod val="85000"/>
                    </a:schemeClr>
                  </a:gs>
                  <a:gs pos="50000">
                    <a:schemeClr val="bg1">
                      <a:lumMod val="85000"/>
                    </a:schemeClr>
                  </a:gs>
                  <a:gs pos="100000">
                    <a:schemeClr val="bg1">
                      <a:lumMod val="7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00"/>
              </a:p>
            </p:txBody>
          </p:sp>
        </p:grpSp>
      </p:grpSp>
      <p:sp>
        <p:nvSpPr>
          <p:cNvPr id="32" name="Heading 6">
            <a:extLst>
              <a:ext uri="{FF2B5EF4-FFF2-40B4-BE49-F238E27FC236}">
                <a16:creationId xmlns:a16="http://schemas.microsoft.com/office/drawing/2014/main" id="{F01A4475-4071-41AE-BF1E-878DC66BBE1D}"/>
              </a:ext>
            </a:extLst>
          </p:cNvPr>
          <p:cNvSpPr>
            <a:spLocks noGrp="1"/>
          </p:cNvSpPr>
          <p:nvPr>
            <p:ph type="body" sz="quarter" idx="12" hasCustomPrompt="1"/>
          </p:nvPr>
        </p:nvSpPr>
        <p:spPr>
          <a:xfrm>
            <a:off x="3189835" y="1747000"/>
            <a:ext cx="1683107" cy="628007"/>
          </a:xfrm>
          <a:prstGeom prst="rect">
            <a:avLst/>
          </a:prstGeom>
        </p:spPr>
        <p:txBody>
          <a:bodyPr anchor="ctr" anchorCtr="0"/>
          <a:lstStyle>
            <a:lvl1pPr marL="0" indent="0">
              <a:buNone/>
              <a:defRPr sz="1400" b="0">
                <a:solidFill>
                  <a:schemeClr val="tx1"/>
                </a:solidFill>
                <a:latin typeface="+mj-lt"/>
              </a:defRPr>
            </a:lvl1pPr>
          </a:lstStyle>
          <a:p>
            <a:r>
              <a:rPr lang="en-US" dirty="0"/>
              <a:t>Heading 6</a:t>
            </a:r>
          </a:p>
        </p:txBody>
      </p:sp>
      <p:sp>
        <p:nvSpPr>
          <p:cNvPr id="33" name="Heading 5">
            <a:extLst>
              <a:ext uri="{FF2B5EF4-FFF2-40B4-BE49-F238E27FC236}">
                <a16:creationId xmlns:a16="http://schemas.microsoft.com/office/drawing/2014/main" id="{2A6B088A-FBBA-44A9-BBBE-ADFD5416AC81}"/>
              </a:ext>
            </a:extLst>
          </p:cNvPr>
          <p:cNvSpPr>
            <a:spLocks noGrp="1"/>
          </p:cNvSpPr>
          <p:nvPr>
            <p:ph type="body" sz="quarter" idx="21" hasCustomPrompt="1"/>
          </p:nvPr>
        </p:nvSpPr>
        <p:spPr>
          <a:xfrm>
            <a:off x="2237306" y="3661096"/>
            <a:ext cx="1683107" cy="628007"/>
          </a:xfrm>
          <a:prstGeom prst="rect">
            <a:avLst/>
          </a:prstGeom>
        </p:spPr>
        <p:txBody>
          <a:bodyPr anchor="ctr" anchorCtr="0"/>
          <a:lstStyle>
            <a:lvl1pPr marL="0" indent="0">
              <a:buNone/>
              <a:defRPr sz="1400" b="0">
                <a:solidFill>
                  <a:schemeClr val="tx1"/>
                </a:solidFill>
                <a:latin typeface="+mj-lt"/>
              </a:defRPr>
            </a:lvl1pPr>
          </a:lstStyle>
          <a:p>
            <a:r>
              <a:rPr lang="en-US" dirty="0"/>
              <a:t>Heading 5</a:t>
            </a:r>
          </a:p>
        </p:txBody>
      </p:sp>
      <p:sp>
        <p:nvSpPr>
          <p:cNvPr id="34" name="Heading 4">
            <a:extLst>
              <a:ext uri="{FF2B5EF4-FFF2-40B4-BE49-F238E27FC236}">
                <a16:creationId xmlns:a16="http://schemas.microsoft.com/office/drawing/2014/main" id="{4A4B4E8F-2999-407D-8491-94BFC5594D48}"/>
              </a:ext>
            </a:extLst>
          </p:cNvPr>
          <p:cNvSpPr>
            <a:spLocks noGrp="1"/>
          </p:cNvSpPr>
          <p:nvPr>
            <p:ph type="body" sz="quarter" idx="22" hasCustomPrompt="1"/>
          </p:nvPr>
        </p:nvSpPr>
        <p:spPr>
          <a:xfrm>
            <a:off x="3094099" y="5520950"/>
            <a:ext cx="1683107" cy="628007"/>
          </a:xfrm>
          <a:prstGeom prst="rect">
            <a:avLst/>
          </a:prstGeom>
        </p:spPr>
        <p:txBody>
          <a:bodyPr anchor="ctr" anchorCtr="0"/>
          <a:lstStyle>
            <a:lvl1pPr marL="0" indent="0">
              <a:buNone/>
              <a:defRPr sz="1400" b="0">
                <a:solidFill>
                  <a:schemeClr val="tx1"/>
                </a:solidFill>
                <a:latin typeface="+mj-lt"/>
              </a:defRPr>
            </a:lvl1pPr>
          </a:lstStyle>
          <a:p>
            <a:r>
              <a:rPr lang="en-US" dirty="0"/>
              <a:t>Heading 4</a:t>
            </a:r>
          </a:p>
        </p:txBody>
      </p:sp>
      <p:sp>
        <p:nvSpPr>
          <p:cNvPr id="35" name="Heading 3">
            <a:extLst>
              <a:ext uri="{FF2B5EF4-FFF2-40B4-BE49-F238E27FC236}">
                <a16:creationId xmlns:a16="http://schemas.microsoft.com/office/drawing/2014/main" id="{EF12A83D-3631-4897-B51C-B56051610522}"/>
              </a:ext>
            </a:extLst>
          </p:cNvPr>
          <p:cNvSpPr>
            <a:spLocks noGrp="1"/>
          </p:cNvSpPr>
          <p:nvPr>
            <p:ph type="body" sz="quarter" idx="23" hasCustomPrompt="1"/>
          </p:nvPr>
        </p:nvSpPr>
        <p:spPr>
          <a:xfrm>
            <a:off x="7365993" y="5510417"/>
            <a:ext cx="1683107" cy="628007"/>
          </a:xfrm>
          <a:prstGeom prst="rect">
            <a:avLst/>
          </a:prstGeom>
        </p:spPr>
        <p:txBody>
          <a:bodyPr anchor="ctr" anchorCtr="0"/>
          <a:lstStyle>
            <a:lvl1pPr marL="0" indent="0" algn="r">
              <a:buNone/>
              <a:defRPr sz="1400" b="0">
                <a:solidFill>
                  <a:schemeClr val="tx1"/>
                </a:solidFill>
                <a:latin typeface="+mj-lt"/>
              </a:defRPr>
            </a:lvl1pPr>
          </a:lstStyle>
          <a:p>
            <a:r>
              <a:rPr lang="en-US" dirty="0"/>
              <a:t>Heading 3</a:t>
            </a:r>
          </a:p>
        </p:txBody>
      </p:sp>
      <p:sp>
        <p:nvSpPr>
          <p:cNvPr id="36" name="Heading 2">
            <a:extLst>
              <a:ext uri="{FF2B5EF4-FFF2-40B4-BE49-F238E27FC236}">
                <a16:creationId xmlns:a16="http://schemas.microsoft.com/office/drawing/2014/main" id="{62784008-40B2-4816-8ECD-B9B90C72B4DB}"/>
              </a:ext>
            </a:extLst>
          </p:cNvPr>
          <p:cNvSpPr>
            <a:spLocks noGrp="1"/>
          </p:cNvSpPr>
          <p:nvPr>
            <p:ph type="body" sz="quarter" idx="24" hasCustomPrompt="1"/>
          </p:nvPr>
        </p:nvSpPr>
        <p:spPr>
          <a:xfrm>
            <a:off x="8258985" y="3641142"/>
            <a:ext cx="1683107" cy="628007"/>
          </a:xfrm>
          <a:prstGeom prst="rect">
            <a:avLst/>
          </a:prstGeom>
        </p:spPr>
        <p:txBody>
          <a:bodyPr anchor="ctr" anchorCtr="0"/>
          <a:lstStyle>
            <a:lvl1pPr marL="0" indent="0" algn="r">
              <a:buNone/>
              <a:defRPr sz="1400" b="0">
                <a:solidFill>
                  <a:schemeClr val="tx1"/>
                </a:solidFill>
                <a:latin typeface="+mj-lt"/>
              </a:defRPr>
            </a:lvl1pPr>
          </a:lstStyle>
          <a:p>
            <a:r>
              <a:rPr lang="en-US" dirty="0"/>
              <a:t>Heading 2</a:t>
            </a:r>
          </a:p>
        </p:txBody>
      </p:sp>
      <p:sp>
        <p:nvSpPr>
          <p:cNvPr id="37" name="Heading 1">
            <a:extLst>
              <a:ext uri="{FF2B5EF4-FFF2-40B4-BE49-F238E27FC236}">
                <a16:creationId xmlns:a16="http://schemas.microsoft.com/office/drawing/2014/main" id="{318FDEB6-3FC9-4171-B226-217F9AFA0659}"/>
              </a:ext>
            </a:extLst>
          </p:cNvPr>
          <p:cNvSpPr>
            <a:spLocks noGrp="1"/>
          </p:cNvSpPr>
          <p:nvPr>
            <p:ph type="body" sz="quarter" idx="25" hasCustomPrompt="1"/>
          </p:nvPr>
        </p:nvSpPr>
        <p:spPr>
          <a:xfrm>
            <a:off x="7443086" y="1731428"/>
            <a:ext cx="1683107" cy="628007"/>
          </a:xfrm>
          <a:prstGeom prst="rect">
            <a:avLst/>
          </a:prstGeom>
        </p:spPr>
        <p:txBody>
          <a:bodyPr anchor="ctr" anchorCtr="0"/>
          <a:lstStyle>
            <a:lvl1pPr marL="0" indent="0" algn="r">
              <a:buNone/>
              <a:defRPr sz="1400" b="0">
                <a:solidFill>
                  <a:schemeClr val="bg1"/>
                </a:solidFill>
                <a:latin typeface="+mj-lt"/>
              </a:defRPr>
            </a:lvl1pPr>
          </a:lstStyle>
          <a:p>
            <a:r>
              <a:rPr lang="en-US" dirty="0"/>
              <a:t>Heading 1</a:t>
            </a:r>
          </a:p>
        </p:txBody>
      </p:sp>
      <p:sp>
        <p:nvSpPr>
          <p:cNvPr id="40" name="Text Placeholder 39">
            <a:extLst>
              <a:ext uri="{FF2B5EF4-FFF2-40B4-BE49-F238E27FC236}">
                <a16:creationId xmlns:a16="http://schemas.microsoft.com/office/drawing/2014/main" id="{0D3F429B-B10A-4D7D-BBFB-05A18622B431}"/>
              </a:ext>
            </a:extLst>
          </p:cNvPr>
          <p:cNvSpPr>
            <a:spLocks noGrp="1"/>
          </p:cNvSpPr>
          <p:nvPr>
            <p:ph type="body" sz="quarter" idx="26"/>
          </p:nvPr>
        </p:nvSpPr>
        <p:spPr>
          <a:xfrm>
            <a:off x="5156200" y="3200400"/>
            <a:ext cx="1820863" cy="1549400"/>
          </a:xfrm>
        </p:spPr>
        <p:txBody>
          <a:bodyPr/>
          <a:lstStyle>
            <a:lvl1pPr algn="ctr">
              <a:defRPr>
                <a:latin typeface="+mj-lt"/>
              </a:defRPr>
            </a:lvl1pPr>
          </a:lstStyle>
          <a:p>
            <a:pPr lvl="0"/>
            <a:r>
              <a:rPr lang="en-US" dirty="0"/>
              <a:t>Click to edit Master text styles</a:t>
            </a:r>
          </a:p>
        </p:txBody>
      </p:sp>
    </p:spTree>
    <p:extLst>
      <p:ext uri="{BB962C8B-B14F-4D97-AF65-F5344CB8AC3E}">
        <p14:creationId xmlns:p14="http://schemas.microsoft.com/office/powerpoint/2010/main" val="1890955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SmartArt Graphic - Right">
    <p:spTree>
      <p:nvGrpSpPr>
        <p:cNvPr id="1" name=""/>
        <p:cNvGrpSpPr/>
        <p:nvPr/>
      </p:nvGrpSpPr>
      <p:grpSpPr>
        <a:xfrm>
          <a:off x="0" y="0"/>
          <a:ext cx="0" cy="0"/>
          <a:chOff x="0" y="0"/>
          <a:chExt cx="0" cy="0"/>
        </a:xfrm>
      </p:grpSpPr>
      <p:cxnSp>
        <p:nvCxnSpPr>
          <p:cNvPr id="12" name="Line - Horiz 2">
            <a:extLst>
              <a:ext uri="{FF2B5EF4-FFF2-40B4-BE49-F238E27FC236}">
                <a16:creationId xmlns:a16="http://schemas.microsoft.com/office/drawing/2014/main" id="{7C53CC71-6A46-4528-B33C-5611482A08B1}"/>
              </a:ext>
            </a:extLst>
          </p:cNvPr>
          <p:cNvCxnSpPr>
            <a:cxnSpLocks/>
          </p:cNvCxnSpPr>
          <p:nvPr userDrawn="1"/>
        </p:nvCxnSpPr>
        <p:spPr>
          <a:xfrm>
            <a:off x="5595938" y="2516838"/>
            <a:ext cx="5727382" cy="0"/>
          </a:xfrm>
          <a:prstGeom prst="line">
            <a:avLst/>
          </a:prstGeom>
          <a:ln w="9525" cmpd="sng">
            <a:solidFill>
              <a:schemeClr val="tx1"/>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5" name="Line - Horiz 1">
            <a:extLst>
              <a:ext uri="{FF2B5EF4-FFF2-40B4-BE49-F238E27FC236}">
                <a16:creationId xmlns:a16="http://schemas.microsoft.com/office/drawing/2014/main" id="{B19320D0-741C-46F5-ADB6-5DF83093D6DE}"/>
              </a:ext>
            </a:extLst>
          </p:cNvPr>
          <p:cNvCxnSpPr>
            <a:cxnSpLocks/>
          </p:cNvCxnSpPr>
          <p:nvPr/>
        </p:nvCxnSpPr>
        <p:spPr>
          <a:xfrm>
            <a:off x="914400" y="2516838"/>
            <a:ext cx="4481687" cy="0"/>
          </a:xfrm>
          <a:prstGeom prst="line">
            <a:avLst/>
          </a:prstGeom>
          <a:ln w="9525" cmpd="sng">
            <a:solidFill>
              <a:schemeClr val="tx1"/>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9" name="Heading 2">
            <a:extLst>
              <a:ext uri="{FF2B5EF4-FFF2-40B4-BE49-F238E27FC236}">
                <a16:creationId xmlns:a16="http://schemas.microsoft.com/office/drawing/2014/main" id="{BC9CE555-844F-46C3-AABB-F8A9B038A1AA}"/>
              </a:ext>
            </a:extLst>
          </p:cNvPr>
          <p:cNvSpPr>
            <a:spLocks noGrp="1"/>
          </p:cNvSpPr>
          <p:nvPr>
            <p:ph type="body" sz="quarter" idx="21" hasCustomPrompt="1"/>
          </p:nvPr>
        </p:nvSpPr>
        <p:spPr>
          <a:xfrm>
            <a:off x="5595938" y="2042161"/>
            <a:ext cx="5681662" cy="375262"/>
          </a:xfrm>
          <a:prstGeom prst="rect">
            <a:avLst/>
          </a:prstGeom>
        </p:spPr>
        <p:txBody>
          <a:bodyPr/>
          <a:lstStyle>
            <a:lvl1pPr marL="0" indent="0">
              <a:buNone/>
              <a:defRPr sz="1400" b="1">
                <a:solidFill>
                  <a:schemeClr val="tx2"/>
                </a:solidFill>
                <a:latin typeface="+mj-lt"/>
              </a:defRPr>
            </a:lvl1pPr>
          </a:lstStyle>
          <a:p>
            <a:pPr lvl="0">
              <a:buNone/>
            </a:pPr>
            <a:r>
              <a:rPr lang="en-US" dirty="0"/>
              <a:t>Heading 2</a:t>
            </a:r>
          </a:p>
        </p:txBody>
      </p:sp>
      <p:sp>
        <p:nvSpPr>
          <p:cNvPr id="8" name="SmartArt Placeholder 1">
            <a:extLst>
              <a:ext uri="{FF2B5EF4-FFF2-40B4-BE49-F238E27FC236}">
                <a16:creationId xmlns:a16="http://schemas.microsoft.com/office/drawing/2014/main" id="{79EA67C7-C1F9-4F4C-9252-2FDEADD80E12}"/>
              </a:ext>
            </a:extLst>
          </p:cNvPr>
          <p:cNvSpPr>
            <a:spLocks noGrp="1"/>
          </p:cNvSpPr>
          <p:nvPr>
            <p:ph type="dgm" sz="quarter" idx="22"/>
          </p:nvPr>
        </p:nvSpPr>
        <p:spPr>
          <a:xfrm>
            <a:off x="5595938" y="2616255"/>
            <a:ext cx="5680075" cy="3555944"/>
          </a:xfrm>
        </p:spPr>
        <p:txBody>
          <a:bodyPr/>
          <a:lstStyle/>
          <a:p>
            <a:endParaRPr lang="en-US"/>
          </a:p>
        </p:txBody>
      </p:sp>
      <p:sp>
        <p:nvSpPr>
          <p:cNvPr id="11" name="Content 1">
            <a:extLst>
              <a:ext uri="{FF2B5EF4-FFF2-40B4-BE49-F238E27FC236}">
                <a16:creationId xmlns:a16="http://schemas.microsoft.com/office/drawing/2014/main" id="{3C3C81FE-B594-4D57-AB22-8771221F4317}"/>
              </a:ext>
            </a:extLst>
          </p:cNvPr>
          <p:cNvSpPr>
            <a:spLocks noGrp="1"/>
          </p:cNvSpPr>
          <p:nvPr>
            <p:ph sz="quarter" idx="23"/>
          </p:nvPr>
        </p:nvSpPr>
        <p:spPr>
          <a:xfrm>
            <a:off x="914400" y="2616255"/>
            <a:ext cx="4481513" cy="3489906"/>
          </a:xfrm>
        </p:spPr>
        <p:txBody>
          <a:bodyPr/>
          <a:lstStyle/>
          <a:p>
            <a:pPr lvl="0"/>
            <a:r>
              <a:rPr lang="en-US" dirty="0"/>
              <a:t>Click to edit Master text styles</a:t>
            </a:r>
          </a:p>
          <a:p>
            <a:pPr lvl="1"/>
            <a:r>
              <a:rPr lang="en-US" dirty="0"/>
              <a:t>Second level</a:t>
            </a:r>
          </a:p>
          <a:p>
            <a:pPr lvl="2"/>
            <a:r>
              <a:rPr lang="en-US" dirty="0"/>
              <a:t>Third level</a:t>
            </a:r>
          </a:p>
        </p:txBody>
      </p:sp>
      <p:sp>
        <p:nvSpPr>
          <p:cNvPr id="4" name="Heading 1">
            <a:extLst>
              <a:ext uri="{FF2B5EF4-FFF2-40B4-BE49-F238E27FC236}">
                <a16:creationId xmlns:a16="http://schemas.microsoft.com/office/drawing/2014/main" id="{0FED8DF8-E224-4FF4-B3B4-B7E8DD657BD6}"/>
              </a:ext>
            </a:extLst>
          </p:cNvPr>
          <p:cNvSpPr>
            <a:spLocks noGrp="1"/>
          </p:cNvSpPr>
          <p:nvPr>
            <p:ph type="body" sz="quarter" idx="20" hasCustomPrompt="1"/>
          </p:nvPr>
        </p:nvSpPr>
        <p:spPr>
          <a:xfrm>
            <a:off x="915193" y="2042161"/>
            <a:ext cx="4481687" cy="375262"/>
          </a:xfrm>
          <a:prstGeom prst="rect">
            <a:avLst/>
          </a:prstGeom>
        </p:spPr>
        <p:txBody>
          <a:bodyPr vert="horz" lIns="0" tIns="45720" rIns="0" bIns="45720" rtlCol="0" anchor="ctr" anchorCtr="1">
            <a:normAutofit/>
          </a:bodyPr>
          <a:lstStyle>
            <a:lvl1pPr>
              <a:defRPr lang="en-US" sz="1400" b="1" dirty="0">
                <a:solidFill>
                  <a:schemeClr val="tx2"/>
                </a:solidFill>
                <a:latin typeface="+mj-lt"/>
              </a:defRPr>
            </a:lvl1pPr>
          </a:lstStyle>
          <a:p>
            <a:pPr lvl="0">
              <a:buNone/>
            </a:pPr>
            <a:r>
              <a:rPr lang="en-US" dirty="0"/>
              <a:t>Heading 1</a:t>
            </a:r>
          </a:p>
        </p:txBody>
      </p:sp>
      <p:sp>
        <p:nvSpPr>
          <p:cNvPr id="2" name="Title 1">
            <a:extLst>
              <a:ext uri="{FF2B5EF4-FFF2-40B4-BE49-F238E27FC236}">
                <a16:creationId xmlns:a16="http://schemas.microsoft.com/office/drawing/2014/main" id="{D975C41C-0843-4BE2-8460-ACACF5D110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54340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Five Points Diamonds">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0D0E86A2-68CD-4D66-B2F3-2D3EF6FB3B5A}"/>
              </a:ext>
            </a:extLst>
          </p:cNvPr>
          <p:cNvSpPr>
            <a:spLocks noChangeArrowheads="1"/>
          </p:cNvSpPr>
          <p:nvPr/>
        </p:nvSpPr>
        <p:spPr bwMode="auto">
          <a:xfrm rot="2700000">
            <a:off x="5308976" y="4418781"/>
            <a:ext cx="931325" cy="936123"/>
          </a:xfrm>
          <a:prstGeom prst="rect">
            <a:avLst/>
          </a:prstGeom>
          <a:solidFill>
            <a:schemeClr val="accent6"/>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39ECD5D3-F76C-4E9D-A452-A39F5B6BD11E}"/>
              </a:ext>
            </a:extLst>
          </p:cNvPr>
          <p:cNvSpPr>
            <a:spLocks noChangeArrowheads="1"/>
          </p:cNvSpPr>
          <p:nvPr/>
        </p:nvSpPr>
        <p:spPr bwMode="auto">
          <a:xfrm rot="2700000">
            <a:off x="6117144" y="3750182"/>
            <a:ext cx="931324" cy="936123"/>
          </a:xfrm>
          <a:prstGeom prst="rect">
            <a:avLst/>
          </a:prstGeom>
          <a:solidFill>
            <a:schemeClr val="accent5"/>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2" name="Rectangle 3">
            <a:extLst>
              <a:ext uri="{FF2B5EF4-FFF2-40B4-BE49-F238E27FC236}">
                <a16:creationId xmlns:a16="http://schemas.microsoft.com/office/drawing/2014/main" id="{67F1082A-B935-476A-AD5E-060F2BD61827}"/>
              </a:ext>
            </a:extLst>
          </p:cNvPr>
          <p:cNvSpPr>
            <a:spLocks noChangeArrowheads="1"/>
          </p:cNvSpPr>
          <p:nvPr/>
        </p:nvSpPr>
        <p:spPr bwMode="auto">
          <a:xfrm rot="2700000">
            <a:off x="5308975" y="3084882"/>
            <a:ext cx="931324" cy="936123"/>
          </a:xfrm>
          <a:prstGeom prst="rect">
            <a:avLst/>
          </a:prstGeom>
          <a:solidFill>
            <a:schemeClr val="accent4"/>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D263C9CE-31D3-4103-8B59-65FD9D72A397}"/>
              </a:ext>
            </a:extLst>
          </p:cNvPr>
          <p:cNvSpPr>
            <a:spLocks noChangeArrowheads="1"/>
          </p:cNvSpPr>
          <p:nvPr/>
        </p:nvSpPr>
        <p:spPr bwMode="auto">
          <a:xfrm rot="2700000">
            <a:off x="6117144" y="2419580"/>
            <a:ext cx="931324" cy="936123"/>
          </a:xfrm>
          <a:prstGeom prst="rect">
            <a:avLst/>
          </a:prstGeom>
          <a:solidFill>
            <a:schemeClr val="accent2"/>
          </a:solidFill>
          <a:ln>
            <a:noFill/>
          </a:ln>
        </p:spPr>
        <p:txBody>
          <a:bodyPr vert="horz" wrap="square" lIns="121460" tIns="60731" rIns="121460" bIns="60731" numCol="1" anchor="t" anchorCtr="0" compatLnSpc="1">
            <a:prstTxWarp prst="textNoShape">
              <a:avLst/>
            </a:prstTxWarp>
          </a:bodyPr>
          <a:lstStyle/>
          <a:p>
            <a:pPr lvl="0"/>
            <a:endParaRPr lang="id-ID" sz="3187">
              <a:latin typeface="Calibri" panose="020F0502020204030204" pitchFamily="34" charset="0"/>
              <a:cs typeface="Calibri" panose="020F0502020204030204" pitchFamily="34" charset="0"/>
            </a:endParaRPr>
          </a:p>
        </p:txBody>
      </p:sp>
      <p:sp>
        <p:nvSpPr>
          <p:cNvPr id="9" name="Rectangle 1">
            <a:extLst>
              <a:ext uri="{FF2B5EF4-FFF2-40B4-BE49-F238E27FC236}">
                <a16:creationId xmlns:a16="http://schemas.microsoft.com/office/drawing/2014/main" id="{406715FA-87A4-4DD2-93A3-013BB2E3C59F}"/>
              </a:ext>
            </a:extLst>
          </p:cNvPr>
          <p:cNvSpPr>
            <a:spLocks noChangeArrowheads="1"/>
          </p:cNvSpPr>
          <p:nvPr/>
        </p:nvSpPr>
        <p:spPr bwMode="auto">
          <a:xfrm rot="2700000">
            <a:off x="5308975" y="1759338"/>
            <a:ext cx="931324" cy="936123"/>
          </a:xfrm>
          <a:prstGeom prst="rect">
            <a:avLst/>
          </a:prstGeom>
          <a:solidFill>
            <a:schemeClr val="tx2"/>
          </a:solidFill>
          <a:ln>
            <a:noFill/>
          </a:ln>
        </p:spPr>
        <p:txBody>
          <a:bodyPr vert="horz" wrap="square" lIns="121460" tIns="60731" rIns="121460" bIns="60731" numCol="1" anchor="t" anchorCtr="0" compatLnSpc="1">
            <a:prstTxWarp prst="textNoShape">
              <a:avLst/>
            </a:prstTxWarp>
          </a:bodyPr>
          <a:lstStyle/>
          <a:p>
            <a:pPr lvl="0"/>
            <a:endParaRPr lang="id-ID" sz="3187">
              <a:latin typeface="Calibri" panose="020F0502020204030204" pitchFamily="34" charset="0"/>
              <a:cs typeface="Calibri" panose="020F0502020204030204" pitchFamily="34" charset="0"/>
            </a:endParaRPr>
          </a:p>
        </p:txBody>
      </p:sp>
      <p:sp>
        <p:nvSpPr>
          <p:cNvPr id="21" name="Picture Placeholder 5">
            <a:extLst>
              <a:ext uri="{FF2B5EF4-FFF2-40B4-BE49-F238E27FC236}">
                <a16:creationId xmlns:a16="http://schemas.microsoft.com/office/drawing/2014/main" id="{B4098E23-74E9-4F6A-97B1-120990CE6D17}"/>
              </a:ext>
            </a:extLst>
          </p:cNvPr>
          <p:cNvSpPr>
            <a:spLocks noGrp="1"/>
          </p:cNvSpPr>
          <p:nvPr>
            <p:ph type="pic" sz="quarter" idx="42" hasCustomPrompt="1"/>
          </p:nvPr>
        </p:nvSpPr>
        <p:spPr>
          <a:xfrm>
            <a:off x="5511905" y="4610434"/>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2" name="Picture Placeholder 4">
            <a:extLst>
              <a:ext uri="{FF2B5EF4-FFF2-40B4-BE49-F238E27FC236}">
                <a16:creationId xmlns:a16="http://schemas.microsoft.com/office/drawing/2014/main" id="{06928CDF-8986-48E0-A463-B624EE80F25B}"/>
              </a:ext>
            </a:extLst>
          </p:cNvPr>
          <p:cNvSpPr>
            <a:spLocks noGrp="1"/>
          </p:cNvSpPr>
          <p:nvPr>
            <p:ph type="pic" sz="quarter" idx="43" hasCustomPrompt="1"/>
          </p:nvPr>
        </p:nvSpPr>
        <p:spPr>
          <a:xfrm>
            <a:off x="6327452" y="3930812"/>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0" name="Picture Placeholder 3">
            <a:extLst>
              <a:ext uri="{FF2B5EF4-FFF2-40B4-BE49-F238E27FC236}">
                <a16:creationId xmlns:a16="http://schemas.microsoft.com/office/drawing/2014/main" id="{3D73A053-8D17-4485-9062-0F4A6FF95F5B}"/>
              </a:ext>
            </a:extLst>
          </p:cNvPr>
          <p:cNvSpPr>
            <a:spLocks noGrp="1"/>
          </p:cNvSpPr>
          <p:nvPr>
            <p:ph type="pic" sz="quarter" idx="41" hasCustomPrompt="1"/>
          </p:nvPr>
        </p:nvSpPr>
        <p:spPr>
          <a:xfrm>
            <a:off x="5524261" y="329776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9" name="Picture Placeholder 2">
            <a:extLst>
              <a:ext uri="{FF2B5EF4-FFF2-40B4-BE49-F238E27FC236}">
                <a16:creationId xmlns:a16="http://schemas.microsoft.com/office/drawing/2014/main" id="{AD1A58DC-CC74-4D5E-AE57-B916270E304F}"/>
              </a:ext>
            </a:extLst>
          </p:cNvPr>
          <p:cNvSpPr>
            <a:spLocks noGrp="1"/>
          </p:cNvSpPr>
          <p:nvPr>
            <p:ph type="pic" sz="quarter" idx="40" hasCustomPrompt="1"/>
          </p:nvPr>
        </p:nvSpPr>
        <p:spPr>
          <a:xfrm>
            <a:off x="6327451" y="2630500"/>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1">
            <a:extLst>
              <a:ext uri="{FF2B5EF4-FFF2-40B4-BE49-F238E27FC236}">
                <a16:creationId xmlns:a16="http://schemas.microsoft.com/office/drawing/2014/main" id="{57C016D2-C2BD-42E5-9C25-6FB3B70EBD60}"/>
              </a:ext>
            </a:extLst>
          </p:cNvPr>
          <p:cNvSpPr>
            <a:spLocks noGrp="1"/>
          </p:cNvSpPr>
          <p:nvPr>
            <p:ph type="pic" sz="quarter" idx="39" hasCustomPrompt="1"/>
          </p:nvPr>
        </p:nvSpPr>
        <p:spPr>
          <a:xfrm>
            <a:off x="5511905" y="196323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7" name="Content 5">
            <a:extLst>
              <a:ext uri="{FF2B5EF4-FFF2-40B4-BE49-F238E27FC236}">
                <a16:creationId xmlns:a16="http://schemas.microsoft.com/office/drawing/2014/main" id="{B8205D09-42EB-4C38-9D6A-405BAF912BA3}"/>
              </a:ext>
            </a:extLst>
          </p:cNvPr>
          <p:cNvSpPr>
            <a:spLocks noGrp="1"/>
          </p:cNvSpPr>
          <p:nvPr>
            <p:ph sz="quarter" idx="33" hasCustomPrompt="1"/>
          </p:nvPr>
        </p:nvSpPr>
        <p:spPr>
          <a:xfrm>
            <a:off x="1529706" y="484753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5</a:t>
            </a:r>
          </a:p>
        </p:txBody>
      </p:sp>
      <p:sp>
        <p:nvSpPr>
          <p:cNvPr id="27" name="Heading 5">
            <a:extLst>
              <a:ext uri="{FF2B5EF4-FFF2-40B4-BE49-F238E27FC236}">
                <a16:creationId xmlns:a16="http://schemas.microsoft.com/office/drawing/2014/main" id="{76122860-5C00-446F-A411-23C7CFFBD79E}"/>
              </a:ext>
            </a:extLst>
          </p:cNvPr>
          <p:cNvSpPr>
            <a:spLocks noGrp="1"/>
          </p:cNvSpPr>
          <p:nvPr>
            <p:ph type="body" sz="quarter" idx="46" hasCustomPrompt="1"/>
          </p:nvPr>
        </p:nvSpPr>
        <p:spPr>
          <a:xfrm>
            <a:off x="1530350" y="4384607"/>
            <a:ext cx="3224654" cy="415925"/>
          </a:xfrm>
          <a:prstGeom prst="rect">
            <a:avLst/>
          </a:prstGeom>
        </p:spPr>
        <p:txBody>
          <a:bodyPr>
            <a:normAutofit/>
          </a:bodyPr>
          <a:lstStyle>
            <a:lvl1pPr>
              <a:defRPr sz="1600" b="0">
                <a:solidFill>
                  <a:schemeClr val="accent6"/>
                </a:solidFill>
                <a:latin typeface="+mj-lt"/>
              </a:defRPr>
            </a:lvl1pPr>
            <a:lvl2pPr marL="0" indent="0">
              <a:buNone/>
              <a:defRPr/>
            </a:lvl2pPr>
          </a:lstStyle>
          <a:p>
            <a:pPr lvl="0"/>
            <a:r>
              <a:rPr lang="en-US" dirty="0"/>
              <a:t>Heading 5</a:t>
            </a:r>
          </a:p>
        </p:txBody>
      </p:sp>
      <p:sp>
        <p:nvSpPr>
          <p:cNvPr id="16" name="Content 4">
            <a:extLst>
              <a:ext uri="{FF2B5EF4-FFF2-40B4-BE49-F238E27FC236}">
                <a16:creationId xmlns:a16="http://schemas.microsoft.com/office/drawing/2014/main" id="{96F2293A-4E46-4668-A56D-63B1AEAA3791}"/>
              </a:ext>
            </a:extLst>
          </p:cNvPr>
          <p:cNvSpPr>
            <a:spLocks noGrp="1"/>
          </p:cNvSpPr>
          <p:nvPr>
            <p:ph sz="quarter" idx="37" hasCustomPrompt="1"/>
          </p:nvPr>
        </p:nvSpPr>
        <p:spPr>
          <a:xfrm>
            <a:off x="7644668" y="4132438"/>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4</a:t>
            </a:r>
          </a:p>
        </p:txBody>
      </p:sp>
      <p:sp>
        <p:nvSpPr>
          <p:cNvPr id="29" name="Heading 4">
            <a:extLst>
              <a:ext uri="{FF2B5EF4-FFF2-40B4-BE49-F238E27FC236}">
                <a16:creationId xmlns:a16="http://schemas.microsoft.com/office/drawing/2014/main" id="{39E1CC5C-38E5-4CA2-AC8D-DA11959963E7}"/>
              </a:ext>
            </a:extLst>
          </p:cNvPr>
          <p:cNvSpPr>
            <a:spLocks noGrp="1"/>
          </p:cNvSpPr>
          <p:nvPr>
            <p:ph type="body" sz="quarter" idx="48" hasCustomPrompt="1"/>
          </p:nvPr>
        </p:nvSpPr>
        <p:spPr>
          <a:xfrm>
            <a:off x="7641351" y="3652267"/>
            <a:ext cx="3224654" cy="415925"/>
          </a:xfrm>
          <a:prstGeom prst="rect">
            <a:avLst/>
          </a:prstGeom>
        </p:spPr>
        <p:txBody>
          <a:bodyPr>
            <a:normAutofit/>
          </a:bodyPr>
          <a:lstStyle>
            <a:lvl1pPr>
              <a:defRPr sz="1600" b="0">
                <a:solidFill>
                  <a:schemeClr val="accent5"/>
                </a:solidFill>
                <a:latin typeface="+mj-lt"/>
              </a:defRPr>
            </a:lvl1pPr>
            <a:lvl2pPr marL="0" indent="0">
              <a:buNone/>
              <a:defRPr/>
            </a:lvl2pPr>
          </a:lstStyle>
          <a:p>
            <a:pPr lvl="0"/>
            <a:r>
              <a:rPr lang="en-US" dirty="0"/>
              <a:t>Heading 4</a:t>
            </a:r>
          </a:p>
        </p:txBody>
      </p:sp>
      <p:sp>
        <p:nvSpPr>
          <p:cNvPr id="5" name="Content 3">
            <a:extLst>
              <a:ext uri="{FF2B5EF4-FFF2-40B4-BE49-F238E27FC236}">
                <a16:creationId xmlns:a16="http://schemas.microsoft.com/office/drawing/2014/main" id="{FDCF4226-E585-4B7F-832C-F3C23D0BD7FB}"/>
              </a:ext>
            </a:extLst>
          </p:cNvPr>
          <p:cNvSpPr>
            <a:spLocks noGrp="1"/>
          </p:cNvSpPr>
          <p:nvPr>
            <p:ph sz="quarter" idx="29" hasCustomPrompt="1"/>
          </p:nvPr>
        </p:nvSpPr>
        <p:spPr>
          <a:xfrm>
            <a:off x="1529706" y="3490222"/>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3</a:t>
            </a:r>
          </a:p>
        </p:txBody>
      </p:sp>
      <p:sp>
        <p:nvSpPr>
          <p:cNvPr id="26" name="Heading 3">
            <a:extLst>
              <a:ext uri="{FF2B5EF4-FFF2-40B4-BE49-F238E27FC236}">
                <a16:creationId xmlns:a16="http://schemas.microsoft.com/office/drawing/2014/main" id="{8B1DB43E-65AA-470F-A51D-08B5E62D19F1}"/>
              </a:ext>
            </a:extLst>
          </p:cNvPr>
          <p:cNvSpPr>
            <a:spLocks noGrp="1"/>
          </p:cNvSpPr>
          <p:nvPr>
            <p:ph type="body" sz="quarter" idx="45" hasCustomPrompt="1"/>
          </p:nvPr>
        </p:nvSpPr>
        <p:spPr>
          <a:xfrm>
            <a:off x="1530350" y="3013075"/>
            <a:ext cx="3224654" cy="415925"/>
          </a:xfrm>
          <a:prstGeom prst="rect">
            <a:avLst/>
          </a:prstGeom>
        </p:spPr>
        <p:txBody>
          <a:bodyPr>
            <a:normAutofit/>
          </a:bodyPr>
          <a:lstStyle>
            <a:lvl1pPr>
              <a:defRPr sz="1600" b="0">
                <a:solidFill>
                  <a:schemeClr val="accent4"/>
                </a:solidFill>
                <a:latin typeface="+mj-lt"/>
              </a:defRPr>
            </a:lvl1pPr>
            <a:lvl2pPr marL="0" indent="0">
              <a:buNone/>
              <a:defRPr/>
            </a:lvl2pPr>
          </a:lstStyle>
          <a:p>
            <a:pPr lvl="0"/>
            <a:r>
              <a:rPr lang="en-US" dirty="0"/>
              <a:t>Heading 3</a:t>
            </a:r>
          </a:p>
        </p:txBody>
      </p:sp>
      <p:sp>
        <p:nvSpPr>
          <p:cNvPr id="14" name="Content 2">
            <a:extLst>
              <a:ext uri="{FF2B5EF4-FFF2-40B4-BE49-F238E27FC236}">
                <a16:creationId xmlns:a16="http://schemas.microsoft.com/office/drawing/2014/main" id="{612DDB65-9ABB-4ED3-9F6C-CBA598FEA54A}"/>
              </a:ext>
            </a:extLst>
          </p:cNvPr>
          <p:cNvSpPr>
            <a:spLocks noGrp="1"/>
          </p:cNvSpPr>
          <p:nvPr>
            <p:ph sz="quarter" idx="35" hasCustomPrompt="1"/>
          </p:nvPr>
        </p:nvSpPr>
        <p:spPr>
          <a:xfrm>
            <a:off x="7644668" y="2775126"/>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2</a:t>
            </a:r>
          </a:p>
        </p:txBody>
      </p:sp>
      <p:sp>
        <p:nvSpPr>
          <p:cNvPr id="28" name="Heading 2">
            <a:extLst>
              <a:ext uri="{FF2B5EF4-FFF2-40B4-BE49-F238E27FC236}">
                <a16:creationId xmlns:a16="http://schemas.microsoft.com/office/drawing/2014/main" id="{114ADC20-6653-4ED1-8C10-9216F78762E4}"/>
              </a:ext>
            </a:extLst>
          </p:cNvPr>
          <p:cNvSpPr>
            <a:spLocks noGrp="1"/>
          </p:cNvSpPr>
          <p:nvPr>
            <p:ph type="body" sz="quarter" idx="47" hasCustomPrompt="1"/>
          </p:nvPr>
        </p:nvSpPr>
        <p:spPr>
          <a:xfrm>
            <a:off x="7641351" y="2280735"/>
            <a:ext cx="3224654" cy="415925"/>
          </a:xfrm>
          <a:prstGeom prst="rect">
            <a:avLst/>
          </a:prstGeom>
        </p:spPr>
        <p:txBody>
          <a:bodyPr>
            <a:normAutofit/>
          </a:bodyPr>
          <a:lstStyle>
            <a:lvl1pPr>
              <a:defRPr sz="1600" b="0">
                <a:solidFill>
                  <a:schemeClr val="accent2"/>
                </a:solidFill>
                <a:latin typeface="+mj-lt"/>
              </a:defRPr>
            </a:lvl1pPr>
            <a:lvl2pPr marL="0" indent="0">
              <a:buNone/>
              <a:defRPr/>
            </a:lvl2pPr>
          </a:lstStyle>
          <a:p>
            <a:pPr lvl="0"/>
            <a:r>
              <a:rPr lang="en-US" dirty="0"/>
              <a:t>Heading 2</a:t>
            </a:r>
          </a:p>
        </p:txBody>
      </p:sp>
      <p:sp>
        <p:nvSpPr>
          <p:cNvPr id="3" name="Content 1">
            <a:extLst>
              <a:ext uri="{FF2B5EF4-FFF2-40B4-BE49-F238E27FC236}">
                <a16:creationId xmlns:a16="http://schemas.microsoft.com/office/drawing/2014/main" id="{B7E41982-3711-4268-AE27-2F3EECC89085}"/>
              </a:ext>
            </a:extLst>
          </p:cNvPr>
          <p:cNvSpPr>
            <a:spLocks noGrp="1"/>
          </p:cNvSpPr>
          <p:nvPr>
            <p:ph sz="quarter" idx="14" hasCustomPrompt="1"/>
          </p:nvPr>
        </p:nvSpPr>
        <p:spPr>
          <a:xfrm>
            <a:off x="1529706" y="216148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1</a:t>
            </a:r>
          </a:p>
        </p:txBody>
      </p:sp>
      <p:sp>
        <p:nvSpPr>
          <p:cNvPr id="25" name="Heading 1">
            <a:extLst>
              <a:ext uri="{FF2B5EF4-FFF2-40B4-BE49-F238E27FC236}">
                <a16:creationId xmlns:a16="http://schemas.microsoft.com/office/drawing/2014/main" id="{26383729-199B-481A-8AF4-5AC12A585EE4}"/>
              </a:ext>
            </a:extLst>
          </p:cNvPr>
          <p:cNvSpPr>
            <a:spLocks noGrp="1"/>
          </p:cNvSpPr>
          <p:nvPr>
            <p:ph type="body" sz="quarter" idx="44" hasCustomPrompt="1"/>
          </p:nvPr>
        </p:nvSpPr>
        <p:spPr>
          <a:xfrm>
            <a:off x="1530350" y="1700213"/>
            <a:ext cx="3224654" cy="415925"/>
          </a:xfrm>
          <a:prstGeom prst="rect">
            <a:avLst/>
          </a:prstGeom>
        </p:spPr>
        <p:txBody>
          <a:bodyPr>
            <a:normAutofit/>
          </a:bodyPr>
          <a:lstStyle>
            <a:lvl1pPr>
              <a:defRPr sz="1600" b="0">
                <a:solidFill>
                  <a:schemeClr val="tx2"/>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ADCB6356-71ED-4976-A531-88B4A803300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11101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 calcmode="lin" valueType="num">
                                      <p:cBhvr>
                                        <p:cTn id="7" dur="800" fill="hold"/>
                                        <p:tgtEl>
                                          <p:spTgt spid="9"/>
                                        </p:tgtEl>
                                        <p:attrNameLst>
                                          <p:attrName>ppt_w</p:attrName>
                                        </p:attrNameLst>
                                      </p:cBhvr>
                                      <p:tavLst>
                                        <p:tav tm="0">
                                          <p:val>
                                            <p:fltVal val="0"/>
                                          </p:val>
                                        </p:tav>
                                        <p:tav tm="100000">
                                          <p:val>
                                            <p:strVal val="#ppt_w"/>
                                          </p:val>
                                        </p:tav>
                                      </p:tavLst>
                                    </p:anim>
                                    <p:anim calcmode="lin" valueType="num">
                                      <p:cBhvr>
                                        <p:cTn id="8" dur="800" fill="hold"/>
                                        <p:tgtEl>
                                          <p:spTgt spid="9"/>
                                        </p:tgtEl>
                                        <p:attrNameLst>
                                          <p:attrName>ppt_h</p:attrName>
                                        </p:attrNameLst>
                                      </p:cBhvr>
                                      <p:tavLst>
                                        <p:tav tm="0">
                                          <p:val>
                                            <p:fltVal val="0"/>
                                          </p:val>
                                        </p:tav>
                                        <p:tav tm="100000">
                                          <p:val>
                                            <p:strVal val="#ppt_h"/>
                                          </p:val>
                                        </p:tav>
                                      </p:tavLst>
                                    </p:anim>
                                    <p:animEffect transition="in" filter="fade">
                                      <p:cBhvr>
                                        <p:cTn id="9" dur="800"/>
                                        <p:tgtEl>
                                          <p:spTgt spid="9"/>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800" fill="hold"/>
                                        <p:tgtEl>
                                          <p:spTgt spid="10"/>
                                        </p:tgtEl>
                                        <p:attrNameLst>
                                          <p:attrName>ppt_w</p:attrName>
                                        </p:attrNameLst>
                                      </p:cBhvr>
                                      <p:tavLst>
                                        <p:tav tm="0">
                                          <p:val>
                                            <p:fltVal val="0"/>
                                          </p:val>
                                        </p:tav>
                                        <p:tav tm="100000">
                                          <p:val>
                                            <p:strVal val="#ppt_w"/>
                                          </p:val>
                                        </p:tav>
                                      </p:tavLst>
                                    </p:anim>
                                    <p:anim calcmode="lin" valueType="num">
                                      <p:cBhvr>
                                        <p:cTn id="13" dur="800" fill="hold"/>
                                        <p:tgtEl>
                                          <p:spTgt spid="10"/>
                                        </p:tgtEl>
                                        <p:attrNameLst>
                                          <p:attrName>ppt_h</p:attrName>
                                        </p:attrNameLst>
                                      </p:cBhvr>
                                      <p:tavLst>
                                        <p:tav tm="0">
                                          <p:val>
                                            <p:fltVal val="0"/>
                                          </p:val>
                                        </p:tav>
                                        <p:tav tm="100000">
                                          <p:val>
                                            <p:strVal val="#ppt_h"/>
                                          </p:val>
                                        </p:tav>
                                      </p:tavLst>
                                    </p:anim>
                                    <p:animEffect transition="in" filter="fade">
                                      <p:cBhvr>
                                        <p:cTn id="14" dur="800"/>
                                        <p:tgtEl>
                                          <p:spTgt spid="10"/>
                                        </p:tgtEl>
                                      </p:cBhvr>
                                    </p:animEffect>
                                  </p:childTnLst>
                                </p:cTn>
                              </p:par>
                              <p:par>
                                <p:cTn id="15" presetID="53" presetClass="entr" presetSubtype="16" fill="hold" grpId="0" nodeType="withEffect">
                                  <p:stCondLst>
                                    <p:cond delay="3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fltVal val="0"/>
                                          </p:val>
                                        </p:tav>
                                        <p:tav tm="100000">
                                          <p:val>
                                            <p:strVal val="#ppt_w"/>
                                          </p:val>
                                        </p:tav>
                                      </p:tavLst>
                                    </p:anim>
                                    <p:anim calcmode="lin" valueType="num">
                                      <p:cBhvr>
                                        <p:cTn id="18" dur="800" fill="hold"/>
                                        <p:tgtEl>
                                          <p:spTgt spid="12"/>
                                        </p:tgtEl>
                                        <p:attrNameLst>
                                          <p:attrName>ppt_h</p:attrName>
                                        </p:attrNameLst>
                                      </p:cBhvr>
                                      <p:tavLst>
                                        <p:tav tm="0">
                                          <p:val>
                                            <p:fltVal val="0"/>
                                          </p:val>
                                        </p:tav>
                                        <p:tav tm="100000">
                                          <p:val>
                                            <p:strVal val="#ppt_h"/>
                                          </p:val>
                                        </p:tav>
                                      </p:tavLst>
                                    </p:anim>
                                    <p:animEffect transition="in" filter="fade">
                                      <p:cBhvr>
                                        <p:cTn id="19" dur="800"/>
                                        <p:tgtEl>
                                          <p:spTgt spid="12"/>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800" fill="hold"/>
                                        <p:tgtEl>
                                          <p:spTgt spid="13"/>
                                        </p:tgtEl>
                                        <p:attrNameLst>
                                          <p:attrName>ppt_w</p:attrName>
                                        </p:attrNameLst>
                                      </p:cBhvr>
                                      <p:tavLst>
                                        <p:tav tm="0">
                                          <p:val>
                                            <p:fltVal val="0"/>
                                          </p:val>
                                        </p:tav>
                                        <p:tav tm="100000">
                                          <p:val>
                                            <p:strVal val="#ppt_w"/>
                                          </p:val>
                                        </p:tav>
                                      </p:tavLst>
                                    </p:anim>
                                    <p:anim calcmode="lin" valueType="num">
                                      <p:cBhvr>
                                        <p:cTn id="23" dur="800" fill="hold"/>
                                        <p:tgtEl>
                                          <p:spTgt spid="13"/>
                                        </p:tgtEl>
                                        <p:attrNameLst>
                                          <p:attrName>ppt_h</p:attrName>
                                        </p:attrNameLst>
                                      </p:cBhvr>
                                      <p:tavLst>
                                        <p:tav tm="0">
                                          <p:val>
                                            <p:fltVal val="0"/>
                                          </p:val>
                                        </p:tav>
                                        <p:tav tm="100000">
                                          <p:val>
                                            <p:strVal val="#ppt_h"/>
                                          </p:val>
                                        </p:tav>
                                      </p:tavLst>
                                    </p:anim>
                                    <p:animEffect transition="in" filter="fade">
                                      <p:cBhvr>
                                        <p:cTn id="24" dur="800"/>
                                        <p:tgtEl>
                                          <p:spTgt spid="13"/>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800" fill="hold"/>
                                        <p:tgtEl>
                                          <p:spTgt spid="11"/>
                                        </p:tgtEl>
                                        <p:attrNameLst>
                                          <p:attrName>ppt_w</p:attrName>
                                        </p:attrNameLst>
                                      </p:cBhvr>
                                      <p:tavLst>
                                        <p:tav tm="0">
                                          <p:val>
                                            <p:fltVal val="0"/>
                                          </p:val>
                                        </p:tav>
                                        <p:tav tm="100000">
                                          <p:val>
                                            <p:strVal val="#ppt_w"/>
                                          </p:val>
                                        </p:tav>
                                      </p:tavLst>
                                    </p:anim>
                                    <p:anim calcmode="lin" valueType="num">
                                      <p:cBhvr>
                                        <p:cTn id="28" dur="800" fill="hold"/>
                                        <p:tgtEl>
                                          <p:spTgt spid="11"/>
                                        </p:tgtEl>
                                        <p:attrNameLst>
                                          <p:attrName>ppt_h</p:attrName>
                                        </p:attrNameLst>
                                      </p:cBhvr>
                                      <p:tavLst>
                                        <p:tav tm="0">
                                          <p:val>
                                            <p:fltVal val="0"/>
                                          </p:val>
                                        </p:tav>
                                        <p:tav tm="100000">
                                          <p:val>
                                            <p:strVal val="#ppt_h"/>
                                          </p:val>
                                        </p:tav>
                                      </p:tavLst>
                                    </p:anim>
                                    <p:animEffect transition="in" filter="fade">
                                      <p:cBhvr>
                                        <p:cTn id="29" dur="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P spid="10" grpId="0" animBg="1"/>
      <p:bldP spid="9" grpId="0" animBg="1"/>
    </p:bld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Five Points Hexagons">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0D0E86A2-68CD-4D66-B2F3-2D3EF6FB3B5A}"/>
              </a:ext>
            </a:extLst>
          </p:cNvPr>
          <p:cNvSpPr>
            <a:spLocks noChangeArrowheads="1"/>
          </p:cNvSpPr>
          <p:nvPr/>
        </p:nvSpPr>
        <p:spPr bwMode="auto">
          <a:xfrm>
            <a:off x="5234835" y="4418781"/>
            <a:ext cx="1079608" cy="936123"/>
          </a:xfrm>
          <a:prstGeom prst="hexagon">
            <a:avLst/>
          </a:prstGeom>
          <a:solidFill>
            <a:schemeClr val="accent6"/>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39ECD5D3-F76C-4E9D-A452-A39F5B6BD11E}"/>
              </a:ext>
            </a:extLst>
          </p:cNvPr>
          <p:cNvSpPr>
            <a:spLocks noChangeArrowheads="1"/>
          </p:cNvSpPr>
          <p:nvPr/>
        </p:nvSpPr>
        <p:spPr bwMode="auto">
          <a:xfrm>
            <a:off x="6043003" y="3750182"/>
            <a:ext cx="1079606" cy="936123"/>
          </a:xfrm>
          <a:prstGeom prst="hexagon">
            <a:avLst/>
          </a:prstGeom>
          <a:solidFill>
            <a:schemeClr val="accent5"/>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2" name="Rectangle 3">
            <a:extLst>
              <a:ext uri="{FF2B5EF4-FFF2-40B4-BE49-F238E27FC236}">
                <a16:creationId xmlns:a16="http://schemas.microsoft.com/office/drawing/2014/main" id="{67F1082A-B935-476A-AD5E-060F2BD61827}"/>
              </a:ext>
            </a:extLst>
          </p:cNvPr>
          <p:cNvSpPr>
            <a:spLocks noChangeArrowheads="1"/>
          </p:cNvSpPr>
          <p:nvPr/>
        </p:nvSpPr>
        <p:spPr bwMode="auto">
          <a:xfrm>
            <a:off x="5234834" y="3084882"/>
            <a:ext cx="1079606" cy="936123"/>
          </a:xfrm>
          <a:prstGeom prst="hexagon">
            <a:avLst/>
          </a:prstGeom>
          <a:solidFill>
            <a:schemeClr val="accent4"/>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D263C9CE-31D3-4103-8B59-65FD9D72A397}"/>
              </a:ext>
            </a:extLst>
          </p:cNvPr>
          <p:cNvSpPr>
            <a:spLocks noChangeArrowheads="1"/>
          </p:cNvSpPr>
          <p:nvPr/>
        </p:nvSpPr>
        <p:spPr bwMode="auto">
          <a:xfrm>
            <a:off x="6043003" y="2419580"/>
            <a:ext cx="1079606" cy="936123"/>
          </a:xfrm>
          <a:prstGeom prst="hexagon">
            <a:avLst/>
          </a:prstGeom>
          <a:solidFill>
            <a:schemeClr val="accent2"/>
          </a:solidFill>
          <a:ln>
            <a:noFill/>
          </a:ln>
        </p:spPr>
        <p:txBody>
          <a:bodyPr vert="horz" wrap="square" lIns="121460" tIns="60731" rIns="121460" bIns="60731" numCol="1" anchor="t" anchorCtr="0" compatLnSpc="1">
            <a:prstTxWarp prst="textNoShape">
              <a:avLst/>
            </a:prstTxWarp>
          </a:bodyPr>
          <a:lstStyle/>
          <a:p>
            <a:pPr lvl="0"/>
            <a:endParaRPr lang="id-ID" sz="3187">
              <a:latin typeface="Calibri" panose="020F0502020204030204" pitchFamily="34" charset="0"/>
              <a:cs typeface="Calibri" panose="020F0502020204030204" pitchFamily="34" charset="0"/>
            </a:endParaRPr>
          </a:p>
        </p:txBody>
      </p:sp>
      <p:sp>
        <p:nvSpPr>
          <p:cNvPr id="9" name="Rectangle 1">
            <a:extLst>
              <a:ext uri="{FF2B5EF4-FFF2-40B4-BE49-F238E27FC236}">
                <a16:creationId xmlns:a16="http://schemas.microsoft.com/office/drawing/2014/main" id="{406715FA-87A4-4DD2-93A3-013BB2E3C59F}"/>
              </a:ext>
            </a:extLst>
          </p:cNvPr>
          <p:cNvSpPr>
            <a:spLocks noChangeArrowheads="1"/>
          </p:cNvSpPr>
          <p:nvPr/>
        </p:nvSpPr>
        <p:spPr bwMode="auto">
          <a:xfrm>
            <a:off x="5234834" y="1759338"/>
            <a:ext cx="1079606" cy="936123"/>
          </a:xfrm>
          <a:prstGeom prst="hexagon">
            <a:avLst/>
          </a:prstGeom>
          <a:solidFill>
            <a:schemeClr val="tx2"/>
          </a:solidFill>
          <a:ln>
            <a:noFill/>
          </a:ln>
        </p:spPr>
        <p:txBody>
          <a:bodyPr vert="horz" wrap="square" lIns="121460" tIns="60731" rIns="121460" bIns="60731" numCol="1" anchor="t" anchorCtr="0" compatLnSpc="1">
            <a:prstTxWarp prst="textNoShape">
              <a:avLst/>
            </a:prstTxWarp>
          </a:bodyPr>
          <a:lstStyle/>
          <a:p>
            <a:pPr lvl="0"/>
            <a:endParaRPr lang="id-ID" sz="3187">
              <a:latin typeface="Calibri" panose="020F0502020204030204" pitchFamily="34" charset="0"/>
              <a:cs typeface="Calibri" panose="020F0502020204030204" pitchFamily="34" charset="0"/>
            </a:endParaRPr>
          </a:p>
        </p:txBody>
      </p:sp>
      <p:sp>
        <p:nvSpPr>
          <p:cNvPr id="21" name="Picture Placeholder 5">
            <a:extLst>
              <a:ext uri="{FF2B5EF4-FFF2-40B4-BE49-F238E27FC236}">
                <a16:creationId xmlns:a16="http://schemas.microsoft.com/office/drawing/2014/main" id="{B4098E23-74E9-4F6A-97B1-120990CE6D17}"/>
              </a:ext>
            </a:extLst>
          </p:cNvPr>
          <p:cNvSpPr>
            <a:spLocks noGrp="1"/>
          </p:cNvSpPr>
          <p:nvPr>
            <p:ph type="pic" sz="quarter" idx="42" hasCustomPrompt="1"/>
          </p:nvPr>
        </p:nvSpPr>
        <p:spPr>
          <a:xfrm>
            <a:off x="5511905" y="464928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2" name="Picture Placeholder 4">
            <a:extLst>
              <a:ext uri="{FF2B5EF4-FFF2-40B4-BE49-F238E27FC236}">
                <a16:creationId xmlns:a16="http://schemas.microsoft.com/office/drawing/2014/main" id="{06928CDF-8986-48E0-A463-B624EE80F25B}"/>
              </a:ext>
            </a:extLst>
          </p:cNvPr>
          <p:cNvSpPr>
            <a:spLocks noGrp="1"/>
          </p:cNvSpPr>
          <p:nvPr>
            <p:ph type="pic" sz="quarter" idx="43" hasCustomPrompt="1"/>
          </p:nvPr>
        </p:nvSpPr>
        <p:spPr>
          <a:xfrm>
            <a:off x="6327452" y="3957052"/>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0" name="Picture Placeholder 3">
            <a:extLst>
              <a:ext uri="{FF2B5EF4-FFF2-40B4-BE49-F238E27FC236}">
                <a16:creationId xmlns:a16="http://schemas.microsoft.com/office/drawing/2014/main" id="{3D73A053-8D17-4485-9062-0F4A6FF95F5B}"/>
              </a:ext>
            </a:extLst>
          </p:cNvPr>
          <p:cNvSpPr>
            <a:spLocks noGrp="1"/>
          </p:cNvSpPr>
          <p:nvPr>
            <p:ph type="pic" sz="quarter" idx="41" hasCustomPrompt="1"/>
          </p:nvPr>
        </p:nvSpPr>
        <p:spPr>
          <a:xfrm>
            <a:off x="5524261" y="329776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9" name="Picture Placeholder 2">
            <a:extLst>
              <a:ext uri="{FF2B5EF4-FFF2-40B4-BE49-F238E27FC236}">
                <a16:creationId xmlns:a16="http://schemas.microsoft.com/office/drawing/2014/main" id="{AD1A58DC-CC74-4D5E-AE57-B916270E304F}"/>
              </a:ext>
            </a:extLst>
          </p:cNvPr>
          <p:cNvSpPr>
            <a:spLocks noGrp="1"/>
          </p:cNvSpPr>
          <p:nvPr>
            <p:ph type="pic" sz="quarter" idx="40" hasCustomPrompt="1"/>
          </p:nvPr>
        </p:nvSpPr>
        <p:spPr>
          <a:xfrm>
            <a:off x="6327451" y="2630500"/>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1">
            <a:extLst>
              <a:ext uri="{FF2B5EF4-FFF2-40B4-BE49-F238E27FC236}">
                <a16:creationId xmlns:a16="http://schemas.microsoft.com/office/drawing/2014/main" id="{57C016D2-C2BD-42E5-9C25-6FB3B70EBD60}"/>
              </a:ext>
            </a:extLst>
          </p:cNvPr>
          <p:cNvSpPr>
            <a:spLocks noGrp="1"/>
          </p:cNvSpPr>
          <p:nvPr>
            <p:ph type="pic" sz="quarter" idx="39" hasCustomPrompt="1"/>
          </p:nvPr>
        </p:nvSpPr>
        <p:spPr>
          <a:xfrm>
            <a:off x="5511905" y="1963235"/>
            <a:ext cx="525463" cy="525463"/>
          </a:xfrm>
          <a:prstGeom prst="rect">
            <a:avLst/>
          </a:prstGeom>
        </p:spPr>
        <p:txBody>
          <a:bodyPr/>
          <a:lstStyle>
            <a:lvl1pPr marL="0" indent="0">
              <a:buNone/>
              <a:defRPr sz="1000"/>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7" name="Content 5">
            <a:extLst>
              <a:ext uri="{FF2B5EF4-FFF2-40B4-BE49-F238E27FC236}">
                <a16:creationId xmlns:a16="http://schemas.microsoft.com/office/drawing/2014/main" id="{B8205D09-42EB-4C38-9D6A-405BAF912BA3}"/>
              </a:ext>
            </a:extLst>
          </p:cNvPr>
          <p:cNvSpPr>
            <a:spLocks noGrp="1"/>
          </p:cNvSpPr>
          <p:nvPr>
            <p:ph sz="quarter" idx="33" hasCustomPrompt="1"/>
          </p:nvPr>
        </p:nvSpPr>
        <p:spPr>
          <a:xfrm>
            <a:off x="1529706" y="484753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5</a:t>
            </a:r>
          </a:p>
        </p:txBody>
      </p:sp>
      <p:sp>
        <p:nvSpPr>
          <p:cNvPr id="27" name="Heading 5">
            <a:extLst>
              <a:ext uri="{FF2B5EF4-FFF2-40B4-BE49-F238E27FC236}">
                <a16:creationId xmlns:a16="http://schemas.microsoft.com/office/drawing/2014/main" id="{76122860-5C00-446F-A411-23C7CFFBD79E}"/>
              </a:ext>
            </a:extLst>
          </p:cNvPr>
          <p:cNvSpPr>
            <a:spLocks noGrp="1"/>
          </p:cNvSpPr>
          <p:nvPr>
            <p:ph type="body" sz="quarter" idx="46" hasCustomPrompt="1"/>
          </p:nvPr>
        </p:nvSpPr>
        <p:spPr>
          <a:xfrm>
            <a:off x="1530350" y="4384607"/>
            <a:ext cx="3224654" cy="415925"/>
          </a:xfrm>
          <a:prstGeom prst="rect">
            <a:avLst/>
          </a:prstGeom>
        </p:spPr>
        <p:txBody>
          <a:bodyPr>
            <a:normAutofit/>
          </a:bodyPr>
          <a:lstStyle>
            <a:lvl1pPr>
              <a:defRPr sz="1600" b="0">
                <a:solidFill>
                  <a:schemeClr val="accent6"/>
                </a:solidFill>
                <a:latin typeface="+mj-lt"/>
              </a:defRPr>
            </a:lvl1pPr>
            <a:lvl2pPr marL="0" indent="0">
              <a:buNone/>
              <a:defRPr/>
            </a:lvl2pPr>
          </a:lstStyle>
          <a:p>
            <a:pPr lvl="0"/>
            <a:r>
              <a:rPr lang="en-US" dirty="0"/>
              <a:t>Heading 5</a:t>
            </a:r>
          </a:p>
        </p:txBody>
      </p:sp>
      <p:sp>
        <p:nvSpPr>
          <p:cNvPr id="16" name="Content 4">
            <a:extLst>
              <a:ext uri="{FF2B5EF4-FFF2-40B4-BE49-F238E27FC236}">
                <a16:creationId xmlns:a16="http://schemas.microsoft.com/office/drawing/2014/main" id="{96F2293A-4E46-4668-A56D-63B1AEAA3791}"/>
              </a:ext>
            </a:extLst>
          </p:cNvPr>
          <p:cNvSpPr>
            <a:spLocks noGrp="1"/>
          </p:cNvSpPr>
          <p:nvPr>
            <p:ph sz="quarter" idx="37" hasCustomPrompt="1"/>
          </p:nvPr>
        </p:nvSpPr>
        <p:spPr>
          <a:xfrm>
            <a:off x="7644668" y="4132438"/>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4</a:t>
            </a:r>
          </a:p>
        </p:txBody>
      </p:sp>
      <p:sp>
        <p:nvSpPr>
          <p:cNvPr id="29" name="Heading 4">
            <a:extLst>
              <a:ext uri="{FF2B5EF4-FFF2-40B4-BE49-F238E27FC236}">
                <a16:creationId xmlns:a16="http://schemas.microsoft.com/office/drawing/2014/main" id="{39E1CC5C-38E5-4CA2-AC8D-DA11959963E7}"/>
              </a:ext>
            </a:extLst>
          </p:cNvPr>
          <p:cNvSpPr>
            <a:spLocks noGrp="1"/>
          </p:cNvSpPr>
          <p:nvPr>
            <p:ph type="body" sz="quarter" idx="48" hasCustomPrompt="1"/>
          </p:nvPr>
        </p:nvSpPr>
        <p:spPr>
          <a:xfrm>
            <a:off x="7641351" y="3652267"/>
            <a:ext cx="3224654" cy="415925"/>
          </a:xfrm>
          <a:prstGeom prst="rect">
            <a:avLst/>
          </a:prstGeom>
        </p:spPr>
        <p:txBody>
          <a:bodyPr>
            <a:normAutofit/>
          </a:bodyPr>
          <a:lstStyle>
            <a:lvl1pPr>
              <a:defRPr sz="1600" b="0">
                <a:solidFill>
                  <a:schemeClr val="accent5"/>
                </a:solidFill>
                <a:latin typeface="+mj-lt"/>
              </a:defRPr>
            </a:lvl1pPr>
            <a:lvl2pPr marL="0" indent="0">
              <a:buNone/>
              <a:defRPr/>
            </a:lvl2pPr>
          </a:lstStyle>
          <a:p>
            <a:pPr lvl="0"/>
            <a:r>
              <a:rPr lang="en-US" dirty="0"/>
              <a:t>Heading 4</a:t>
            </a:r>
          </a:p>
        </p:txBody>
      </p:sp>
      <p:sp>
        <p:nvSpPr>
          <p:cNvPr id="5" name="Content 3">
            <a:extLst>
              <a:ext uri="{FF2B5EF4-FFF2-40B4-BE49-F238E27FC236}">
                <a16:creationId xmlns:a16="http://schemas.microsoft.com/office/drawing/2014/main" id="{FDCF4226-E585-4B7F-832C-F3C23D0BD7FB}"/>
              </a:ext>
            </a:extLst>
          </p:cNvPr>
          <p:cNvSpPr>
            <a:spLocks noGrp="1"/>
          </p:cNvSpPr>
          <p:nvPr>
            <p:ph sz="quarter" idx="29" hasCustomPrompt="1"/>
          </p:nvPr>
        </p:nvSpPr>
        <p:spPr>
          <a:xfrm>
            <a:off x="1529706" y="3490222"/>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3</a:t>
            </a:r>
          </a:p>
        </p:txBody>
      </p:sp>
      <p:sp>
        <p:nvSpPr>
          <p:cNvPr id="26" name="Heading 3">
            <a:extLst>
              <a:ext uri="{FF2B5EF4-FFF2-40B4-BE49-F238E27FC236}">
                <a16:creationId xmlns:a16="http://schemas.microsoft.com/office/drawing/2014/main" id="{8B1DB43E-65AA-470F-A51D-08B5E62D19F1}"/>
              </a:ext>
            </a:extLst>
          </p:cNvPr>
          <p:cNvSpPr>
            <a:spLocks noGrp="1"/>
          </p:cNvSpPr>
          <p:nvPr>
            <p:ph type="body" sz="quarter" idx="45" hasCustomPrompt="1"/>
          </p:nvPr>
        </p:nvSpPr>
        <p:spPr>
          <a:xfrm>
            <a:off x="1530350" y="3013075"/>
            <a:ext cx="3224654" cy="415925"/>
          </a:xfrm>
          <a:prstGeom prst="rect">
            <a:avLst/>
          </a:prstGeom>
        </p:spPr>
        <p:txBody>
          <a:bodyPr>
            <a:normAutofit/>
          </a:bodyPr>
          <a:lstStyle>
            <a:lvl1pPr>
              <a:defRPr sz="1600" b="0">
                <a:solidFill>
                  <a:schemeClr val="accent4"/>
                </a:solidFill>
                <a:latin typeface="+mj-lt"/>
              </a:defRPr>
            </a:lvl1pPr>
            <a:lvl2pPr marL="0" indent="0">
              <a:buNone/>
              <a:defRPr/>
            </a:lvl2pPr>
          </a:lstStyle>
          <a:p>
            <a:pPr lvl="0"/>
            <a:r>
              <a:rPr lang="en-US" dirty="0"/>
              <a:t>Heading 3</a:t>
            </a:r>
          </a:p>
        </p:txBody>
      </p:sp>
      <p:sp>
        <p:nvSpPr>
          <p:cNvPr id="14" name="Content 2">
            <a:extLst>
              <a:ext uri="{FF2B5EF4-FFF2-40B4-BE49-F238E27FC236}">
                <a16:creationId xmlns:a16="http://schemas.microsoft.com/office/drawing/2014/main" id="{612DDB65-9ABB-4ED3-9F6C-CBA598FEA54A}"/>
              </a:ext>
            </a:extLst>
          </p:cNvPr>
          <p:cNvSpPr>
            <a:spLocks noGrp="1"/>
          </p:cNvSpPr>
          <p:nvPr>
            <p:ph sz="quarter" idx="35" hasCustomPrompt="1"/>
          </p:nvPr>
        </p:nvSpPr>
        <p:spPr>
          <a:xfrm>
            <a:off x="7644668" y="2775126"/>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2</a:t>
            </a:r>
          </a:p>
        </p:txBody>
      </p:sp>
      <p:sp>
        <p:nvSpPr>
          <p:cNvPr id="28" name="Heading 2">
            <a:extLst>
              <a:ext uri="{FF2B5EF4-FFF2-40B4-BE49-F238E27FC236}">
                <a16:creationId xmlns:a16="http://schemas.microsoft.com/office/drawing/2014/main" id="{114ADC20-6653-4ED1-8C10-9216F78762E4}"/>
              </a:ext>
            </a:extLst>
          </p:cNvPr>
          <p:cNvSpPr>
            <a:spLocks noGrp="1"/>
          </p:cNvSpPr>
          <p:nvPr>
            <p:ph type="body" sz="quarter" idx="47" hasCustomPrompt="1"/>
          </p:nvPr>
        </p:nvSpPr>
        <p:spPr>
          <a:xfrm>
            <a:off x="7641351" y="2280735"/>
            <a:ext cx="3224654" cy="415925"/>
          </a:xfrm>
          <a:prstGeom prst="rect">
            <a:avLst/>
          </a:prstGeom>
        </p:spPr>
        <p:txBody>
          <a:bodyPr>
            <a:normAutofit/>
          </a:bodyPr>
          <a:lstStyle>
            <a:lvl1pPr>
              <a:defRPr sz="1600" b="0">
                <a:solidFill>
                  <a:schemeClr val="accent2"/>
                </a:solidFill>
                <a:latin typeface="+mj-lt"/>
              </a:defRPr>
            </a:lvl1pPr>
            <a:lvl2pPr marL="0" indent="0">
              <a:buNone/>
              <a:defRPr/>
            </a:lvl2pPr>
          </a:lstStyle>
          <a:p>
            <a:pPr lvl="0"/>
            <a:r>
              <a:rPr lang="en-US" dirty="0"/>
              <a:t>Heading 2</a:t>
            </a:r>
          </a:p>
        </p:txBody>
      </p:sp>
      <p:sp>
        <p:nvSpPr>
          <p:cNvPr id="3" name="Content 1">
            <a:extLst>
              <a:ext uri="{FF2B5EF4-FFF2-40B4-BE49-F238E27FC236}">
                <a16:creationId xmlns:a16="http://schemas.microsoft.com/office/drawing/2014/main" id="{B7E41982-3711-4268-AE27-2F3EECC89085}"/>
              </a:ext>
            </a:extLst>
          </p:cNvPr>
          <p:cNvSpPr>
            <a:spLocks noGrp="1"/>
          </p:cNvSpPr>
          <p:nvPr>
            <p:ph sz="quarter" idx="14" hasCustomPrompt="1"/>
          </p:nvPr>
        </p:nvSpPr>
        <p:spPr>
          <a:xfrm>
            <a:off x="1529706" y="216148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1</a:t>
            </a:r>
          </a:p>
        </p:txBody>
      </p:sp>
      <p:sp>
        <p:nvSpPr>
          <p:cNvPr id="25" name="Heading 1">
            <a:extLst>
              <a:ext uri="{FF2B5EF4-FFF2-40B4-BE49-F238E27FC236}">
                <a16:creationId xmlns:a16="http://schemas.microsoft.com/office/drawing/2014/main" id="{26383729-199B-481A-8AF4-5AC12A585EE4}"/>
              </a:ext>
            </a:extLst>
          </p:cNvPr>
          <p:cNvSpPr>
            <a:spLocks noGrp="1"/>
          </p:cNvSpPr>
          <p:nvPr>
            <p:ph type="body" sz="quarter" idx="44" hasCustomPrompt="1"/>
          </p:nvPr>
        </p:nvSpPr>
        <p:spPr>
          <a:xfrm>
            <a:off x="1530350" y="1700213"/>
            <a:ext cx="3224654" cy="415925"/>
          </a:xfrm>
          <a:prstGeom prst="rect">
            <a:avLst/>
          </a:prstGeom>
        </p:spPr>
        <p:txBody>
          <a:bodyPr>
            <a:normAutofit/>
          </a:bodyPr>
          <a:lstStyle>
            <a:lvl1pPr>
              <a:defRPr sz="1600" b="0">
                <a:solidFill>
                  <a:schemeClr val="tx2"/>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ADCB6356-71ED-4976-A531-88B4A803300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0769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 calcmode="lin" valueType="num">
                                      <p:cBhvr>
                                        <p:cTn id="7" dur="800" fill="hold"/>
                                        <p:tgtEl>
                                          <p:spTgt spid="9"/>
                                        </p:tgtEl>
                                        <p:attrNameLst>
                                          <p:attrName>ppt_w</p:attrName>
                                        </p:attrNameLst>
                                      </p:cBhvr>
                                      <p:tavLst>
                                        <p:tav tm="0">
                                          <p:val>
                                            <p:fltVal val="0"/>
                                          </p:val>
                                        </p:tav>
                                        <p:tav tm="100000">
                                          <p:val>
                                            <p:strVal val="#ppt_w"/>
                                          </p:val>
                                        </p:tav>
                                      </p:tavLst>
                                    </p:anim>
                                    <p:anim calcmode="lin" valueType="num">
                                      <p:cBhvr>
                                        <p:cTn id="8" dur="800" fill="hold"/>
                                        <p:tgtEl>
                                          <p:spTgt spid="9"/>
                                        </p:tgtEl>
                                        <p:attrNameLst>
                                          <p:attrName>ppt_h</p:attrName>
                                        </p:attrNameLst>
                                      </p:cBhvr>
                                      <p:tavLst>
                                        <p:tav tm="0">
                                          <p:val>
                                            <p:fltVal val="0"/>
                                          </p:val>
                                        </p:tav>
                                        <p:tav tm="100000">
                                          <p:val>
                                            <p:strVal val="#ppt_h"/>
                                          </p:val>
                                        </p:tav>
                                      </p:tavLst>
                                    </p:anim>
                                    <p:animEffect transition="in" filter="fade">
                                      <p:cBhvr>
                                        <p:cTn id="9" dur="800"/>
                                        <p:tgtEl>
                                          <p:spTgt spid="9"/>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800" fill="hold"/>
                                        <p:tgtEl>
                                          <p:spTgt spid="10"/>
                                        </p:tgtEl>
                                        <p:attrNameLst>
                                          <p:attrName>ppt_w</p:attrName>
                                        </p:attrNameLst>
                                      </p:cBhvr>
                                      <p:tavLst>
                                        <p:tav tm="0">
                                          <p:val>
                                            <p:fltVal val="0"/>
                                          </p:val>
                                        </p:tav>
                                        <p:tav tm="100000">
                                          <p:val>
                                            <p:strVal val="#ppt_w"/>
                                          </p:val>
                                        </p:tav>
                                      </p:tavLst>
                                    </p:anim>
                                    <p:anim calcmode="lin" valueType="num">
                                      <p:cBhvr>
                                        <p:cTn id="13" dur="800" fill="hold"/>
                                        <p:tgtEl>
                                          <p:spTgt spid="10"/>
                                        </p:tgtEl>
                                        <p:attrNameLst>
                                          <p:attrName>ppt_h</p:attrName>
                                        </p:attrNameLst>
                                      </p:cBhvr>
                                      <p:tavLst>
                                        <p:tav tm="0">
                                          <p:val>
                                            <p:fltVal val="0"/>
                                          </p:val>
                                        </p:tav>
                                        <p:tav tm="100000">
                                          <p:val>
                                            <p:strVal val="#ppt_h"/>
                                          </p:val>
                                        </p:tav>
                                      </p:tavLst>
                                    </p:anim>
                                    <p:animEffect transition="in" filter="fade">
                                      <p:cBhvr>
                                        <p:cTn id="14" dur="800"/>
                                        <p:tgtEl>
                                          <p:spTgt spid="10"/>
                                        </p:tgtEl>
                                      </p:cBhvr>
                                    </p:animEffect>
                                  </p:childTnLst>
                                </p:cTn>
                              </p:par>
                              <p:par>
                                <p:cTn id="15" presetID="53" presetClass="entr" presetSubtype="16" fill="hold" grpId="0" nodeType="withEffect">
                                  <p:stCondLst>
                                    <p:cond delay="3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fltVal val="0"/>
                                          </p:val>
                                        </p:tav>
                                        <p:tav tm="100000">
                                          <p:val>
                                            <p:strVal val="#ppt_w"/>
                                          </p:val>
                                        </p:tav>
                                      </p:tavLst>
                                    </p:anim>
                                    <p:anim calcmode="lin" valueType="num">
                                      <p:cBhvr>
                                        <p:cTn id="18" dur="800" fill="hold"/>
                                        <p:tgtEl>
                                          <p:spTgt spid="12"/>
                                        </p:tgtEl>
                                        <p:attrNameLst>
                                          <p:attrName>ppt_h</p:attrName>
                                        </p:attrNameLst>
                                      </p:cBhvr>
                                      <p:tavLst>
                                        <p:tav tm="0">
                                          <p:val>
                                            <p:fltVal val="0"/>
                                          </p:val>
                                        </p:tav>
                                        <p:tav tm="100000">
                                          <p:val>
                                            <p:strVal val="#ppt_h"/>
                                          </p:val>
                                        </p:tav>
                                      </p:tavLst>
                                    </p:anim>
                                    <p:animEffect transition="in" filter="fade">
                                      <p:cBhvr>
                                        <p:cTn id="19" dur="800"/>
                                        <p:tgtEl>
                                          <p:spTgt spid="12"/>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800" fill="hold"/>
                                        <p:tgtEl>
                                          <p:spTgt spid="13"/>
                                        </p:tgtEl>
                                        <p:attrNameLst>
                                          <p:attrName>ppt_w</p:attrName>
                                        </p:attrNameLst>
                                      </p:cBhvr>
                                      <p:tavLst>
                                        <p:tav tm="0">
                                          <p:val>
                                            <p:fltVal val="0"/>
                                          </p:val>
                                        </p:tav>
                                        <p:tav tm="100000">
                                          <p:val>
                                            <p:strVal val="#ppt_w"/>
                                          </p:val>
                                        </p:tav>
                                      </p:tavLst>
                                    </p:anim>
                                    <p:anim calcmode="lin" valueType="num">
                                      <p:cBhvr>
                                        <p:cTn id="23" dur="800" fill="hold"/>
                                        <p:tgtEl>
                                          <p:spTgt spid="13"/>
                                        </p:tgtEl>
                                        <p:attrNameLst>
                                          <p:attrName>ppt_h</p:attrName>
                                        </p:attrNameLst>
                                      </p:cBhvr>
                                      <p:tavLst>
                                        <p:tav tm="0">
                                          <p:val>
                                            <p:fltVal val="0"/>
                                          </p:val>
                                        </p:tav>
                                        <p:tav tm="100000">
                                          <p:val>
                                            <p:strVal val="#ppt_h"/>
                                          </p:val>
                                        </p:tav>
                                      </p:tavLst>
                                    </p:anim>
                                    <p:animEffect transition="in" filter="fade">
                                      <p:cBhvr>
                                        <p:cTn id="24" dur="800"/>
                                        <p:tgtEl>
                                          <p:spTgt spid="13"/>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800" fill="hold"/>
                                        <p:tgtEl>
                                          <p:spTgt spid="11"/>
                                        </p:tgtEl>
                                        <p:attrNameLst>
                                          <p:attrName>ppt_w</p:attrName>
                                        </p:attrNameLst>
                                      </p:cBhvr>
                                      <p:tavLst>
                                        <p:tav tm="0">
                                          <p:val>
                                            <p:fltVal val="0"/>
                                          </p:val>
                                        </p:tav>
                                        <p:tav tm="100000">
                                          <p:val>
                                            <p:strVal val="#ppt_w"/>
                                          </p:val>
                                        </p:tav>
                                      </p:tavLst>
                                    </p:anim>
                                    <p:anim calcmode="lin" valueType="num">
                                      <p:cBhvr>
                                        <p:cTn id="28" dur="800" fill="hold"/>
                                        <p:tgtEl>
                                          <p:spTgt spid="11"/>
                                        </p:tgtEl>
                                        <p:attrNameLst>
                                          <p:attrName>ppt_h</p:attrName>
                                        </p:attrNameLst>
                                      </p:cBhvr>
                                      <p:tavLst>
                                        <p:tav tm="0">
                                          <p:val>
                                            <p:fltVal val="0"/>
                                          </p:val>
                                        </p:tav>
                                        <p:tav tm="100000">
                                          <p:val>
                                            <p:strVal val="#ppt_h"/>
                                          </p:val>
                                        </p:tav>
                                      </p:tavLst>
                                    </p:anim>
                                    <p:animEffect transition="in" filter="fade">
                                      <p:cBhvr>
                                        <p:cTn id="29" dur="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P spid="10" grpId="0" animBg="1"/>
      <p:bldP spid="9" grpId="0" animBg="1"/>
    </p:bld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2 Point Topics - a">
    <p:spTree>
      <p:nvGrpSpPr>
        <p:cNvPr id="1" name=""/>
        <p:cNvGrpSpPr/>
        <p:nvPr/>
      </p:nvGrpSpPr>
      <p:grpSpPr>
        <a:xfrm>
          <a:off x="0" y="0"/>
          <a:ext cx="0" cy="0"/>
          <a:chOff x="0" y="0"/>
          <a:chExt cx="0" cy="0"/>
        </a:xfrm>
      </p:grpSpPr>
      <p:sp>
        <p:nvSpPr>
          <p:cNvPr id="52" name="Oval 2">
            <a:extLst>
              <a:ext uri="{FF2B5EF4-FFF2-40B4-BE49-F238E27FC236}">
                <a16:creationId xmlns:a16="http://schemas.microsoft.com/office/drawing/2014/main" id="{A5BDD1C8-F462-411A-8AD2-CA3E27ED247D}"/>
              </a:ext>
            </a:extLst>
          </p:cNvPr>
          <p:cNvSpPr>
            <a:spLocks noChangeAspect="1"/>
          </p:cNvSpPr>
          <p:nvPr/>
        </p:nvSpPr>
        <p:spPr>
          <a:xfrm>
            <a:off x="6374071" y="1828800"/>
            <a:ext cx="1749652" cy="1497077"/>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54" name="Picture Placeholder 2">
            <a:extLst>
              <a:ext uri="{FF2B5EF4-FFF2-40B4-BE49-F238E27FC236}">
                <a16:creationId xmlns:a16="http://schemas.microsoft.com/office/drawing/2014/main" id="{4F86EFF6-17AA-47B9-93E3-52391B124A24}"/>
              </a:ext>
            </a:extLst>
          </p:cNvPr>
          <p:cNvSpPr>
            <a:spLocks noGrp="1"/>
          </p:cNvSpPr>
          <p:nvPr>
            <p:ph type="pic" sz="quarter" idx="50" hasCustomPrompt="1"/>
          </p:nvPr>
        </p:nvSpPr>
        <p:spPr>
          <a:xfrm>
            <a:off x="6785182"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48" name="Oval 1">
            <a:extLst>
              <a:ext uri="{FF2B5EF4-FFF2-40B4-BE49-F238E27FC236}">
                <a16:creationId xmlns:a16="http://schemas.microsoft.com/office/drawing/2014/main" id="{9BA957DA-1785-46E0-BECA-15C03E8A25A9}"/>
              </a:ext>
            </a:extLst>
          </p:cNvPr>
          <p:cNvSpPr>
            <a:spLocks noChangeAspect="1"/>
          </p:cNvSpPr>
          <p:nvPr userDrawn="1"/>
        </p:nvSpPr>
        <p:spPr>
          <a:xfrm>
            <a:off x="3810139" y="1828800"/>
            <a:ext cx="1749652" cy="1497077"/>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dirty="0"/>
          </a:p>
        </p:txBody>
      </p:sp>
      <p:sp>
        <p:nvSpPr>
          <p:cNvPr id="50" name="Picture Placeholder 1">
            <a:extLst>
              <a:ext uri="{FF2B5EF4-FFF2-40B4-BE49-F238E27FC236}">
                <a16:creationId xmlns:a16="http://schemas.microsoft.com/office/drawing/2014/main" id="{33B3F264-961C-43BE-8AFE-F928CFAEF106}"/>
              </a:ext>
            </a:extLst>
          </p:cNvPr>
          <p:cNvSpPr>
            <a:spLocks noGrp="1"/>
          </p:cNvSpPr>
          <p:nvPr>
            <p:ph type="pic" sz="quarter" idx="49" hasCustomPrompt="1"/>
          </p:nvPr>
        </p:nvSpPr>
        <p:spPr>
          <a:xfrm>
            <a:off x="4221572" y="2113624"/>
            <a:ext cx="927428" cy="927428"/>
          </a:xfrm>
          <a:prstGeom prst="ellipse">
            <a:avLst/>
          </a:prstGeom>
        </p:spPr>
        <p:txBody>
          <a:bodyPr anchor="ctr" anchorCtr="1"/>
          <a:lstStyle>
            <a:lvl1pPr marL="0" indent="0" algn="ctr">
              <a:buNone/>
              <a:defRPr sz="1400">
                <a:solidFill>
                  <a:schemeClr val="bg1"/>
                </a:solidFill>
              </a:defRPr>
            </a:lvl1pPr>
          </a:lstStyle>
          <a:p>
            <a:r>
              <a:rPr lang="en-US" dirty="0"/>
              <a:t>Icon</a:t>
            </a:r>
          </a:p>
        </p:txBody>
      </p:sp>
      <p:sp>
        <p:nvSpPr>
          <p:cNvPr id="55" name="Text 2">
            <a:extLst>
              <a:ext uri="{FF2B5EF4-FFF2-40B4-BE49-F238E27FC236}">
                <a16:creationId xmlns:a16="http://schemas.microsoft.com/office/drawing/2014/main" id="{1E2D0BA2-0540-440F-8368-9EA5110B01B3}"/>
              </a:ext>
            </a:extLst>
          </p:cNvPr>
          <p:cNvSpPr>
            <a:spLocks noGrp="1"/>
          </p:cNvSpPr>
          <p:nvPr>
            <p:ph type="body" sz="quarter" idx="54" hasCustomPrompt="1"/>
          </p:nvPr>
        </p:nvSpPr>
        <p:spPr>
          <a:xfrm>
            <a:off x="6174716" y="3909530"/>
            <a:ext cx="2128838" cy="1524391"/>
          </a:xfrm>
          <a:prstGeom prst="rect">
            <a:avLst/>
          </a:prstGeom>
        </p:spPr>
        <p:txBody>
          <a:bodyPr vert="horz" lIns="91440" tIns="45720" rIns="91440" bIns="45720" rtlCol="0">
            <a:normAutofit/>
          </a:bodyPr>
          <a:lstStyle>
            <a:lvl1pPr>
              <a:defRPr lang="en-US" sz="1400"/>
            </a:lvl1pPr>
          </a:lstStyle>
          <a:p>
            <a:pPr lvl="0"/>
            <a:r>
              <a:rPr lang="en-US" dirty="0"/>
              <a:t>Description 2</a:t>
            </a:r>
          </a:p>
        </p:txBody>
      </p:sp>
      <p:sp>
        <p:nvSpPr>
          <p:cNvPr id="12" name="Heading 2">
            <a:extLst>
              <a:ext uri="{FF2B5EF4-FFF2-40B4-BE49-F238E27FC236}">
                <a16:creationId xmlns:a16="http://schemas.microsoft.com/office/drawing/2014/main" id="{5BA8EBE5-0096-49F6-9A36-E85910932702}"/>
              </a:ext>
            </a:extLst>
          </p:cNvPr>
          <p:cNvSpPr>
            <a:spLocks noGrp="1"/>
          </p:cNvSpPr>
          <p:nvPr>
            <p:ph type="body" sz="quarter" idx="47" hasCustomPrompt="1"/>
          </p:nvPr>
        </p:nvSpPr>
        <p:spPr>
          <a:xfrm>
            <a:off x="6174716" y="3461268"/>
            <a:ext cx="2128838" cy="415925"/>
          </a:xfrm>
          <a:prstGeom prst="rect">
            <a:avLst/>
          </a:prstGeom>
        </p:spPr>
        <p:txBody>
          <a:bodyPr>
            <a:normAutofit/>
          </a:bodyPr>
          <a:lstStyle>
            <a:lvl1pPr>
              <a:defRPr sz="1600" b="1">
                <a:solidFill>
                  <a:schemeClr val="accent2"/>
                </a:solidFill>
                <a:latin typeface="+mj-lt"/>
              </a:defRPr>
            </a:lvl1pPr>
            <a:lvl2pPr marL="0" indent="0">
              <a:buNone/>
              <a:defRPr/>
            </a:lvl2pPr>
          </a:lstStyle>
          <a:p>
            <a:pPr lvl="0"/>
            <a:r>
              <a:rPr lang="en-US" dirty="0"/>
              <a:t>Heading 2</a:t>
            </a:r>
          </a:p>
        </p:txBody>
      </p:sp>
      <p:sp>
        <p:nvSpPr>
          <p:cNvPr id="51" name="Text 1">
            <a:extLst>
              <a:ext uri="{FF2B5EF4-FFF2-40B4-BE49-F238E27FC236}">
                <a16:creationId xmlns:a16="http://schemas.microsoft.com/office/drawing/2014/main" id="{FCECFE32-1234-4962-81C6-185BD33B8A9B}"/>
              </a:ext>
            </a:extLst>
          </p:cNvPr>
          <p:cNvSpPr>
            <a:spLocks noGrp="1"/>
          </p:cNvSpPr>
          <p:nvPr>
            <p:ph type="body" sz="quarter" idx="53" hasCustomPrompt="1"/>
          </p:nvPr>
        </p:nvSpPr>
        <p:spPr>
          <a:xfrm>
            <a:off x="3620546" y="3909530"/>
            <a:ext cx="2128838" cy="1524391"/>
          </a:xfrm>
          <a:prstGeom prst="rect">
            <a:avLst/>
          </a:prstGeom>
        </p:spPr>
        <p:txBody>
          <a:bodyPr>
            <a:normAutofit/>
          </a:bodyPr>
          <a:lstStyle>
            <a:lvl1pPr>
              <a:defRPr sz="1400">
                <a:solidFill>
                  <a:schemeClr val="tx1"/>
                </a:solidFill>
              </a:defRPr>
            </a:lvl1pPr>
          </a:lstStyle>
          <a:p>
            <a:r>
              <a:rPr lang="en-US" dirty="0"/>
              <a:t>Description 1</a:t>
            </a:r>
          </a:p>
        </p:txBody>
      </p:sp>
      <p:sp>
        <p:nvSpPr>
          <p:cNvPr id="11" name="Heading 1">
            <a:extLst>
              <a:ext uri="{FF2B5EF4-FFF2-40B4-BE49-F238E27FC236}">
                <a16:creationId xmlns:a16="http://schemas.microsoft.com/office/drawing/2014/main" id="{7BC18037-BDAA-42FA-A2E9-B886AB8A2E2E}"/>
              </a:ext>
            </a:extLst>
          </p:cNvPr>
          <p:cNvSpPr>
            <a:spLocks noGrp="1"/>
          </p:cNvSpPr>
          <p:nvPr>
            <p:ph type="body" sz="quarter" idx="44" hasCustomPrompt="1"/>
          </p:nvPr>
        </p:nvSpPr>
        <p:spPr>
          <a:xfrm>
            <a:off x="3620546" y="3461269"/>
            <a:ext cx="2128838" cy="415925"/>
          </a:xfrm>
          <a:prstGeom prst="rect">
            <a:avLst/>
          </a:prstGeom>
        </p:spPr>
        <p:txBody>
          <a:bodyPr>
            <a:normAutofit/>
          </a:bodyPr>
          <a:lstStyle>
            <a:lvl1pPr>
              <a:defRPr sz="1600" b="1">
                <a:solidFill>
                  <a:schemeClr val="tx2"/>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4606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48"/>
                                        </p:tgtEl>
                                        <p:attrNameLst>
                                          <p:attrName>style.visibility</p:attrName>
                                        </p:attrNameLst>
                                      </p:cBhvr>
                                      <p:to>
                                        <p:strVal val="visible"/>
                                      </p:to>
                                    </p:set>
                                    <p:anim calcmode="lin" valueType="num">
                                      <p:cBhvr>
                                        <p:cTn id="7" dur="800" fill="hold"/>
                                        <p:tgtEl>
                                          <p:spTgt spid="48"/>
                                        </p:tgtEl>
                                        <p:attrNameLst>
                                          <p:attrName>ppt_w</p:attrName>
                                        </p:attrNameLst>
                                      </p:cBhvr>
                                      <p:tavLst>
                                        <p:tav tm="0">
                                          <p:val>
                                            <p:fltVal val="0"/>
                                          </p:val>
                                        </p:tav>
                                        <p:tav tm="100000">
                                          <p:val>
                                            <p:strVal val="#ppt_w"/>
                                          </p:val>
                                        </p:tav>
                                      </p:tavLst>
                                    </p:anim>
                                    <p:anim calcmode="lin" valueType="num">
                                      <p:cBhvr>
                                        <p:cTn id="8" dur="800" fill="hold"/>
                                        <p:tgtEl>
                                          <p:spTgt spid="48"/>
                                        </p:tgtEl>
                                        <p:attrNameLst>
                                          <p:attrName>ppt_h</p:attrName>
                                        </p:attrNameLst>
                                      </p:cBhvr>
                                      <p:tavLst>
                                        <p:tav tm="0">
                                          <p:val>
                                            <p:fltVal val="0"/>
                                          </p:val>
                                        </p:tav>
                                        <p:tav tm="100000">
                                          <p:val>
                                            <p:strVal val="#ppt_h"/>
                                          </p:val>
                                        </p:tav>
                                      </p:tavLst>
                                    </p:anim>
                                    <p:animEffect transition="in" filter="fade">
                                      <p:cBhvr>
                                        <p:cTn id="9" dur="800"/>
                                        <p:tgtEl>
                                          <p:spTgt spid="48"/>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52"/>
                                        </p:tgtEl>
                                        <p:attrNameLst>
                                          <p:attrName>style.visibility</p:attrName>
                                        </p:attrNameLst>
                                      </p:cBhvr>
                                      <p:to>
                                        <p:strVal val="visible"/>
                                      </p:to>
                                    </p:set>
                                    <p:anim calcmode="lin" valueType="num">
                                      <p:cBhvr>
                                        <p:cTn id="12" dur="800" fill="hold"/>
                                        <p:tgtEl>
                                          <p:spTgt spid="52"/>
                                        </p:tgtEl>
                                        <p:attrNameLst>
                                          <p:attrName>ppt_w</p:attrName>
                                        </p:attrNameLst>
                                      </p:cBhvr>
                                      <p:tavLst>
                                        <p:tav tm="0">
                                          <p:val>
                                            <p:fltVal val="0"/>
                                          </p:val>
                                        </p:tav>
                                        <p:tav tm="100000">
                                          <p:val>
                                            <p:strVal val="#ppt_w"/>
                                          </p:val>
                                        </p:tav>
                                      </p:tavLst>
                                    </p:anim>
                                    <p:anim calcmode="lin" valueType="num">
                                      <p:cBhvr>
                                        <p:cTn id="13" dur="800" fill="hold"/>
                                        <p:tgtEl>
                                          <p:spTgt spid="52"/>
                                        </p:tgtEl>
                                        <p:attrNameLst>
                                          <p:attrName>ppt_h</p:attrName>
                                        </p:attrNameLst>
                                      </p:cBhvr>
                                      <p:tavLst>
                                        <p:tav tm="0">
                                          <p:val>
                                            <p:fltVal val="0"/>
                                          </p:val>
                                        </p:tav>
                                        <p:tav tm="100000">
                                          <p:val>
                                            <p:strVal val="#ppt_h"/>
                                          </p:val>
                                        </p:tav>
                                      </p:tavLst>
                                    </p:anim>
                                    <p:animEffect transition="in" filter="fade">
                                      <p:cBhvr>
                                        <p:cTn id="14" dur="8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8" grpId="0" animBg="1"/>
    </p:bldLst>
  </p:timing>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2 Point Topics - b">
    <p:spTree>
      <p:nvGrpSpPr>
        <p:cNvPr id="1" name=""/>
        <p:cNvGrpSpPr/>
        <p:nvPr/>
      </p:nvGrpSpPr>
      <p:grpSpPr>
        <a:xfrm>
          <a:off x="0" y="0"/>
          <a:ext cx="0" cy="0"/>
          <a:chOff x="0" y="0"/>
          <a:chExt cx="0" cy="0"/>
        </a:xfrm>
      </p:grpSpPr>
      <p:sp>
        <p:nvSpPr>
          <p:cNvPr id="13" name="Oval 2">
            <a:extLst>
              <a:ext uri="{FF2B5EF4-FFF2-40B4-BE49-F238E27FC236}">
                <a16:creationId xmlns:a16="http://schemas.microsoft.com/office/drawing/2014/main" id="{208D0A24-0D8D-47A7-8E12-C24C09788D73}"/>
              </a:ext>
            </a:extLst>
          </p:cNvPr>
          <p:cNvSpPr>
            <a:spLocks noChangeAspect="1"/>
          </p:cNvSpPr>
          <p:nvPr userDrawn="1"/>
        </p:nvSpPr>
        <p:spPr>
          <a:xfrm>
            <a:off x="6374071" y="1828800"/>
            <a:ext cx="1749652" cy="1497077"/>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14" name="Oval 1">
            <a:extLst>
              <a:ext uri="{FF2B5EF4-FFF2-40B4-BE49-F238E27FC236}">
                <a16:creationId xmlns:a16="http://schemas.microsoft.com/office/drawing/2014/main" id="{F0EE3077-40DB-4F09-B051-51F155FD29D9}"/>
              </a:ext>
            </a:extLst>
          </p:cNvPr>
          <p:cNvSpPr>
            <a:spLocks noChangeAspect="1"/>
          </p:cNvSpPr>
          <p:nvPr userDrawn="1"/>
        </p:nvSpPr>
        <p:spPr>
          <a:xfrm>
            <a:off x="3810139" y="1828800"/>
            <a:ext cx="1749652" cy="1497077"/>
          </a:xfrm>
          <a:prstGeom prst="hexagon">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dirty="0"/>
          </a:p>
        </p:txBody>
      </p:sp>
      <p:sp>
        <p:nvSpPr>
          <p:cNvPr id="54" name="Picture Placeholder 2">
            <a:extLst>
              <a:ext uri="{FF2B5EF4-FFF2-40B4-BE49-F238E27FC236}">
                <a16:creationId xmlns:a16="http://schemas.microsoft.com/office/drawing/2014/main" id="{4F86EFF6-17AA-47B9-93E3-52391B124A24}"/>
              </a:ext>
            </a:extLst>
          </p:cNvPr>
          <p:cNvSpPr>
            <a:spLocks noGrp="1"/>
          </p:cNvSpPr>
          <p:nvPr>
            <p:ph type="pic" sz="quarter" idx="50" hasCustomPrompt="1"/>
          </p:nvPr>
        </p:nvSpPr>
        <p:spPr>
          <a:xfrm>
            <a:off x="6785182"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50" name="Picture Placeholder 1">
            <a:extLst>
              <a:ext uri="{FF2B5EF4-FFF2-40B4-BE49-F238E27FC236}">
                <a16:creationId xmlns:a16="http://schemas.microsoft.com/office/drawing/2014/main" id="{33B3F264-961C-43BE-8AFE-F928CFAEF106}"/>
              </a:ext>
            </a:extLst>
          </p:cNvPr>
          <p:cNvSpPr>
            <a:spLocks noGrp="1"/>
          </p:cNvSpPr>
          <p:nvPr>
            <p:ph type="pic" sz="quarter" idx="49" hasCustomPrompt="1"/>
          </p:nvPr>
        </p:nvSpPr>
        <p:spPr>
          <a:xfrm>
            <a:off x="4221572" y="2113624"/>
            <a:ext cx="927428" cy="92742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55" name="Text 2">
            <a:extLst>
              <a:ext uri="{FF2B5EF4-FFF2-40B4-BE49-F238E27FC236}">
                <a16:creationId xmlns:a16="http://schemas.microsoft.com/office/drawing/2014/main" id="{1E2D0BA2-0540-440F-8368-9EA5110B01B3}"/>
              </a:ext>
            </a:extLst>
          </p:cNvPr>
          <p:cNvSpPr>
            <a:spLocks noGrp="1"/>
          </p:cNvSpPr>
          <p:nvPr>
            <p:ph type="body" sz="quarter" idx="54" hasCustomPrompt="1"/>
          </p:nvPr>
        </p:nvSpPr>
        <p:spPr>
          <a:xfrm>
            <a:off x="6174716" y="3909530"/>
            <a:ext cx="2128838" cy="1524391"/>
          </a:xfrm>
          <a:prstGeom prst="rect">
            <a:avLst/>
          </a:prstGeom>
        </p:spPr>
        <p:txBody>
          <a:bodyPr vert="horz" lIns="91440" tIns="45720" rIns="91440" bIns="45720" rtlCol="0">
            <a:normAutofit/>
          </a:bodyPr>
          <a:lstStyle>
            <a:lvl1pPr>
              <a:defRPr lang="en-US" sz="1400"/>
            </a:lvl1pPr>
          </a:lstStyle>
          <a:p>
            <a:pPr lvl="0"/>
            <a:r>
              <a:rPr lang="en-US" dirty="0"/>
              <a:t>Description 2</a:t>
            </a:r>
          </a:p>
        </p:txBody>
      </p:sp>
      <p:sp>
        <p:nvSpPr>
          <p:cNvPr id="12" name="Heading 2">
            <a:extLst>
              <a:ext uri="{FF2B5EF4-FFF2-40B4-BE49-F238E27FC236}">
                <a16:creationId xmlns:a16="http://schemas.microsoft.com/office/drawing/2014/main" id="{46B8F58C-D243-4D4A-A38D-351984397489}"/>
              </a:ext>
            </a:extLst>
          </p:cNvPr>
          <p:cNvSpPr>
            <a:spLocks noGrp="1"/>
          </p:cNvSpPr>
          <p:nvPr>
            <p:ph type="body" sz="quarter" idx="47" hasCustomPrompt="1"/>
          </p:nvPr>
        </p:nvSpPr>
        <p:spPr>
          <a:xfrm>
            <a:off x="6174716" y="3461268"/>
            <a:ext cx="2128838" cy="415925"/>
          </a:xfrm>
          <a:prstGeom prst="rect">
            <a:avLst/>
          </a:prstGeom>
        </p:spPr>
        <p:txBody>
          <a:bodyPr>
            <a:normAutofit/>
          </a:bodyPr>
          <a:lstStyle>
            <a:lvl1pPr>
              <a:defRPr sz="1600" b="1">
                <a:solidFill>
                  <a:schemeClr val="accent6"/>
                </a:solidFill>
                <a:latin typeface="+mj-lt"/>
              </a:defRPr>
            </a:lvl1pPr>
            <a:lvl2pPr marL="0" indent="0">
              <a:buNone/>
              <a:defRPr/>
            </a:lvl2pPr>
          </a:lstStyle>
          <a:p>
            <a:pPr lvl="0"/>
            <a:r>
              <a:rPr lang="en-US" dirty="0"/>
              <a:t>Heading 2</a:t>
            </a:r>
          </a:p>
        </p:txBody>
      </p:sp>
      <p:sp>
        <p:nvSpPr>
          <p:cNvPr id="51" name="Text 1">
            <a:extLst>
              <a:ext uri="{FF2B5EF4-FFF2-40B4-BE49-F238E27FC236}">
                <a16:creationId xmlns:a16="http://schemas.microsoft.com/office/drawing/2014/main" id="{FCECFE32-1234-4962-81C6-185BD33B8A9B}"/>
              </a:ext>
            </a:extLst>
          </p:cNvPr>
          <p:cNvSpPr>
            <a:spLocks noGrp="1"/>
          </p:cNvSpPr>
          <p:nvPr>
            <p:ph type="body" sz="quarter" idx="53" hasCustomPrompt="1"/>
          </p:nvPr>
        </p:nvSpPr>
        <p:spPr>
          <a:xfrm>
            <a:off x="3620546" y="3909530"/>
            <a:ext cx="2128838" cy="1524391"/>
          </a:xfrm>
          <a:prstGeom prst="rect">
            <a:avLst/>
          </a:prstGeom>
        </p:spPr>
        <p:txBody>
          <a:bodyPr>
            <a:normAutofit/>
          </a:bodyPr>
          <a:lstStyle>
            <a:lvl1pPr>
              <a:defRPr sz="1400">
                <a:solidFill>
                  <a:schemeClr val="tx1"/>
                </a:solidFill>
              </a:defRPr>
            </a:lvl1pPr>
          </a:lstStyle>
          <a:p>
            <a:r>
              <a:rPr lang="en-US" dirty="0"/>
              <a:t>Description 1</a:t>
            </a:r>
          </a:p>
        </p:txBody>
      </p:sp>
      <p:sp>
        <p:nvSpPr>
          <p:cNvPr id="11" name="Heading 1">
            <a:extLst>
              <a:ext uri="{FF2B5EF4-FFF2-40B4-BE49-F238E27FC236}">
                <a16:creationId xmlns:a16="http://schemas.microsoft.com/office/drawing/2014/main" id="{CEC30C1B-DB87-4D5B-B719-D2491482D9C6}"/>
              </a:ext>
            </a:extLst>
          </p:cNvPr>
          <p:cNvSpPr>
            <a:spLocks noGrp="1"/>
          </p:cNvSpPr>
          <p:nvPr>
            <p:ph type="body" sz="quarter" idx="44" hasCustomPrompt="1"/>
          </p:nvPr>
        </p:nvSpPr>
        <p:spPr>
          <a:xfrm>
            <a:off x="3620546" y="3461269"/>
            <a:ext cx="2128838" cy="415925"/>
          </a:xfrm>
          <a:prstGeom prst="rect">
            <a:avLst/>
          </a:prstGeom>
        </p:spPr>
        <p:txBody>
          <a:bodyPr>
            <a:normAutofit/>
          </a:bodyPr>
          <a:lstStyle>
            <a:lvl1pPr>
              <a:defRPr sz="1600" b="1">
                <a:solidFill>
                  <a:schemeClr val="accent4"/>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3262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14"/>
                                        </p:tgtEl>
                                        <p:attrNameLst>
                                          <p:attrName>style.visibility</p:attrName>
                                        </p:attrNameLst>
                                      </p:cBhvr>
                                      <p:to>
                                        <p:strVal val="visible"/>
                                      </p:to>
                                    </p:set>
                                    <p:anim calcmode="lin" valueType="num">
                                      <p:cBhvr>
                                        <p:cTn id="7" dur="800" fill="hold"/>
                                        <p:tgtEl>
                                          <p:spTgt spid="14"/>
                                        </p:tgtEl>
                                        <p:attrNameLst>
                                          <p:attrName>ppt_w</p:attrName>
                                        </p:attrNameLst>
                                      </p:cBhvr>
                                      <p:tavLst>
                                        <p:tav tm="0">
                                          <p:val>
                                            <p:fltVal val="0"/>
                                          </p:val>
                                        </p:tav>
                                        <p:tav tm="100000">
                                          <p:val>
                                            <p:strVal val="#ppt_w"/>
                                          </p:val>
                                        </p:tav>
                                      </p:tavLst>
                                    </p:anim>
                                    <p:anim calcmode="lin" valueType="num">
                                      <p:cBhvr>
                                        <p:cTn id="8" dur="800" fill="hold"/>
                                        <p:tgtEl>
                                          <p:spTgt spid="14"/>
                                        </p:tgtEl>
                                        <p:attrNameLst>
                                          <p:attrName>ppt_h</p:attrName>
                                        </p:attrNameLst>
                                      </p:cBhvr>
                                      <p:tavLst>
                                        <p:tav tm="0">
                                          <p:val>
                                            <p:fltVal val="0"/>
                                          </p:val>
                                        </p:tav>
                                        <p:tav tm="100000">
                                          <p:val>
                                            <p:strVal val="#ppt_h"/>
                                          </p:val>
                                        </p:tav>
                                      </p:tavLst>
                                    </p:anim>
                                    <p:animEffect transition="in" filter="fade">
                                      <p:cBhvr>
                                        <p:cTn id="9" dur="800"/>
                                        <p:tgtEl>
                                          <p:spTgt spid="14"/>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13"/>
                                        </p:tgtEl>
                                        <p:attrNameLst>
                                          <p:attrName>style.visibility</p:attrName>
                                        </p:attrNameLst>
                                      </p:cBhvr>
                                      <p:to>
                                        <p:strVal val="visible"/>
                                      </p:to>
                                    </p:set>
                                    <p:anim calcmode="lin" valueType="num">
                                      <p:cBhvr>
                                        <p:cTn id="12" dur="800" fill="hold"/>
                                        <p:tgtEl>
                                          <p:spTgt spid="13"/>
                                        </p:tgtEl>
                                        <p:attrNameLst>
                                          <p:attrName>ppt_w</p:attrName>
                                        </p:attrNameLst>
                                      </p:cBhvr>
                                      <p:tavLst>
                                        <p:tav tm="0">
                                          <p:val>
                                            <p:fltVal val="0"/>
                                          </p:val>
                                        </p:tav>
                                        <p:tav tm="100000">
                                          <p:val>
                                            <p:strVal val="#ppt_w"/>
                                          </p:val>
                                        </p:tav>
                                      </p:tavLst>
                                    </p:anim>
                                    <p:anim calcmode="lin" valueType="num">
                                      <p:cBhvr>
                                        <p:cTn id="13" dur="800" fill="hold"/>
                                        <p:tgtEl>
                                          <p:spTgt spid="13"/>
                                        </p:tgtEl>
                                        <p:attrNameLst>
                                          <p:attrName>ppt_h</p:attrName>
                                        </p:attrNameLst>
                                      </p:cBhvr>
                                      <p:tavLst>
                                        <p:tav tm="0">
                                          <p:val>
                                            <p:fltVal val="0"/>
                                          </p:val>
                                        </p:tav>
                                        <p:tav tm="100000">
                                          <p:val>
                                            <p:strVal val="#ppt_h"/>
                                          </p:val>
                                        </p:tav>
                                      </p:tavLst>
                                    </p:anim>
                                    <p:animEffect transition="in" filter="fade">
                                      <p:cBhvr>
                                        <p:cTn id="14" dur="8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4 Point Topics ">
    <p:spTree>
      <p:nvGrpSpPr>
        <p:cNvPr id="1" name=""/>
        <p:cNvGrpSpPr/>
        <p:nvPr/>
      </p:nvGrpSpPr>
      <p:grpSpPr>
        <a:xfrm>
          <a:off x="0" y="0"/>
          <a:ext cx="0" cy="0"/>
          <a:chOff x="0" y="0"/>
          <a:chExt cx="0" cy="0"/>
        </a:xfrm>
      </p:grpSpPr>
      <p:sp>
        <p:nvSpPr>
          <p:cNvPr id="26" name="Oval 4">
            <a:extLst>
              <a:ext uri="{FF2B5EF4-FFF2-40B4-BE49-F238E27FC236}">
                <a16:creationId xmlns:a16="http://schemas.microsoft.com/office/drawing/2014/main" id="{05C0A6CA-6E79-4609-B186-3EAD99A12816}"/>
              </a:ext>
            </a:extLst>
          </p:cNvPr>
          <p:cNvSpPr>
            <a:spLocks noChangeAspect="1"/>
          </p:cNvSpPr>
          <p:nvPr userDrawn="1"/>
        </p:nvSpPr>
        <p:spPr>
          <a:xfrm>
            <a:off x="9236948" y="1886551"/>
            <a:ext cx="1558016" cy="1318661"/>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7" name="Hexagon 26">
            <a:extLst>
              <a:ext uri="{FF2B5EF4-FFF2-40B4-BE49-F238E27FC236}">
                <a16:creationId xmlns:a16="http://schemas.microsoft.com/office/drawing/2014/main" id="{5A4E0132-C004-4302-91B8-74E2D157BF6B}"/>
              </a:ext>
            </a:extLst>
          </p:cNvPr>
          <p:cNvSpPr>
            <a:spLocks noChangeAspect="1"/>
          </p:cNvSpPr>
          <p:nvPr userDrawn="1"/>
        </p:nvSpPr>
        <p:spPr>
          <a:xfrm>
            <a:off x="6642709" y="1886551"/>
            <a:ext cx="1558016" cy="1318661"/>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29" name="Oval 2">
            <a:extLst>
              <a:ext uri="{FF2B5EF4-FFF2-40B4-BE49-F238E27FC236}">
                <a16:creationId xmlns:a16="http://schemas.microsoft.com/office/drawing/2014/main" id="{2B2FF688-2117-4F1E-9654-A46877ACD2C8}"/>
              </a:ext>
            </a:extLst>
          </p:cNvPr>
          <p:cNvSpPr>
            <a:spLocks noChangeAspect="1"/>
          </p:cNvSpPr>
          <p:nvPr userDrawn="1"/>
        </p:nvSpPr>
        <p:spPr>
          <a:xfrm>
            <a:off x="4078469" y="1886551"/>
            <a:ext cx="1558016" cy="1318661"/>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6" name="Oval 1">
            <a:extLst>
              <a:ext uri="{FF2B5EF4-FFF2-40B4-BE49-F238E27FC236}">
                <a16:creationId xmlns:a16="http://schemas.microsoft.com/office/drawing/2014/main" id="{FD80F1B6-508E-47A4-A5FB-B00585C7C3B1}"/>
              </a:ext>
            </a:extLst>
          </p:cNvPr>
          <p:cNvSpPr>
            <a:spLocks noChangeAspect="1"/>
          </p:cNvSpPr>
          <p:nvPr userDrawn="1"/>
        </p:nvSpPr>
        <p:spPr>
          <a:xfrm>
            <a:off x="1514859" y="1886551"/>
            <a:ext cx="1558016" cy="1318661"/>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1" name="Text 4">
            <a:extLst>
              <a:ext uri="{FF2B5EF4-FFF2-40B4-BE49-F238E27FC236}">
                <a16:creationId xmlns:a16="http://schemas.microsoft.com/office/drawing/2014/main" id="{9D5D33E4-A953-41D2-A673-0D6A9F46B22F}"/>
              </a:ext>
            </a:extLst>
          </p:cNvPr>
          <p:cNvSpPr>
            <a:spLocks noGrp="1"/>
          </p:cNvSpPr>
          <p:nvPr>
            <p:ph type="body" sz="quarter" idx="56" hasCustomPrompt="1"/>
          </p:nvPr>
        </p:nvSpPr>
        <p:spPr>
          <a:xfrm>
            <a:off x="8921942" y="3909530"/>
            <a:ext cx="2128838" cy="2137693"/>
          </a:xfrm>
          <a:prstGeom prst="rect">
            <a:avLst/>
          </a:prstGeom>
        </p:spPr>
        <p:txBody>
          <a:bodyPr vert="horz" lIns="91440" tIns="45720" rIns="91440" bIns="45720" rtlCol="0" anchor="t" anchorCtr="0">
            <a:normAutofit/>
          </a:bodyPr>
          <a:lstStyle>
            <a:lvl1pPr>
              <a:defRPr lang="en-US" sz="1200"/>
            </a:lvl1pPr>
          </a:lstStyle>
          <a:p>
            <a:pPr lvl="0"/>
            <a:r>
              <a:rPr lang="en-US" dirty="0"/>
              <a:t>Description 4</a:t>
            </a:r>
          </a:p>
        </p:txBody>
      </p:sp>
      <p:sp>
        <p:nvSpPr>
          <p:cNvPr id="34" name="Heading 4">
            <a:extLst>
              <a:ext uri="{FF2B5EF4-FFF2-40B4-BE49-F238E27FC236}">
                <a16:creationId xmlns:a16="http://schemas.microsoft.com/office/drawing/2014/main" id="{E7F1847A-4674-4CBB-97BE-763D8BD433CD}"/>
              </a:ext>
            </a:extLst>
          </p:cNvPr>
          <p:cNvSpPr>
            <a:spLocks noGrp="1"/>
          </p:cNvSpPr>
          <p:nvPr>
            <p:ph type="body" sz="quarter" idx="46" hasCustomPrompt="1"/>
          </p:nvPr>
        </p:nvSpPr>
        <p:spPr>
          <a:xfrm>
            <a:off x="8941166" y="3428933"/>
            <a:ext cx="2109614" cy="415925"/>
          </a:xfrm>
          <a:prstGeom prst="rect">
            <a:avLst/>
          </a:prstGeom>
        </p:spPr>
        <p:txBody>
          <a:bodyPr>
            <a:normAutofit/>
          </a:bodyPr>
          <a:lstStyle>
            <a:lvl1pPr>
              <a:defRPr sz="1600">
                <a:solidFill>
                  <a:schemeClr val="accent6"/>
                </a:solidFill>
                <a:latin typeface="+mj-lt"/>
              </a:defRPr>
            </a:lvl1pPr>
            <a:lvl2pPr marL="0" indent="0">
              <a:buNone/>
              <a:defRPr/>
            </a:lvl2pPr>
          </a:lstStyle>
          <a:p>
            <a:pPr lvl="0"/>
            <a:r>
              <a:rPr lang="en-US" dirty="0"/>
              <a:t>Heading 4</a:t>
            </a:r>
          </a:p>
        </p:txBody>
      </p:sp>
      <p:sp>
        <p:nvSpPr>
          <p:cNvPr id="30" name="Picture Placeholder 4">
            <a:extLst>
              <a:ext uri="{FF2B5EF4-FFF2-40B4-BE49-F238E27FC236}">
                <a16:creationId xmlns:a16="http://schemas.microsoft.com/office/drawing/2014/main" id="{E2A573DE-4ECB-4FE5-A10E-A608FDD16C01}"/>
              </a:ext>
            </a:extLst>
          </p:cNvPr>
          <p:cNvSpPr>
            <a:spLocks noGrp="1"/>
          </p:cNvSpPr>
          <p:nvPr>
            <p:ph type="pic" sz="quarter" idx="52" hasCustomPrompt="1"/>
          </p:nvPr>
        </p:nvSpPr>
        <p:spPr>
          <a:xfrm>
            <a:off x="9513740" y="2113624"/>
            <a:ext cx="927428" cy="92742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25" name="Text 3">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6318369" y="3909530"/>
            <a:ext cx="2128838" cy="2137693"/>
          </a:xfrm>
          <a:prstGeom prst="rect">
            <a:avLst/>
          </a:prstGeom>
        </p:spPr>
        <p:txBody>
          <a:bodyPr vert="horz" lIns="91440" tIns="45720" rIns="91440" bIns="45720" rtlCol="0" anchor="t" anchorCtr="0">
            <a:normAutofit/>
          </a:bodyPr>
          <a:lstStyle>
            <a:lvl1pPr>
              <a:defRPr lang="en-US" sz="1200"/>
            </a:lvl1pPr>
          </a:lstStyle>
          <a:p>
            <a:pPr lvl="0"/>
            <a:r>
              <a:rPr lang="en-US" dirty="0"/>
              <a:t>Description 3</a:t>
            </a:r>
          </a:p>
        </p:txBody>
      </p:sp>
      <p:sp>
        <p:nvSpPr>
          <p:cNvPr id="24" name="Heading 3">
            <a:extLst>
              <a:ext uri="{FF2B5EF4-FFF2-40B4-BE49-F238E27FC236}">
                <a16:creationId xmlns:a16="http://schemas.microsoft.com/office/drawing/2014/main" id="{0C62F18B-1D81-40DA-8050-A297FFD86F5D}"/>
              </a:ext>
            </a:extLst>
          </p:cNvPr>
          <p:cNvSpPr>
            <a:spLocks noGrp="1"/>
          </p:cNvSpPr>
          <p:nvPr>
            <p:ph type="body" sz="quarter" idx="45" hasCustomPrompt="1"/>
          </p:nvPr>
        </p:nvSpPr>
        <p:spPr>
          <a:xfrm>
            <a:off x="6357027" y="3428933"/>
            <a:ext cx="2090179" cy="415925"/>
          </a:xfrm>
          <a:prstGeom prst="rect">
            <a:avLst/>
          </a:prstGeom>
        </p:spPr>
        <p:txBody>
          <a:bodyPr>
            <a:normAutofit/>
          </a:bodyPr>
          <a:lstStyle>
            <a:lvl1pPr>
              <a:defRPr sz="1600">
                <a:solidFill>
                  <a:schemeClr val="accent4"/>
                </a:solidFill>
                <a:latin typeface="+mj-lt"/>
              </a:defRPr>
            </a:lvl1pPr>
            <a:lvl2pPr marL="0" indent="0">
              <a:buNone/>
              <a:defRPr/>
            </a:lvl2pPr>
          </a:lstStyle>
          <a:p>
            <a:pPr lvl="0"/>
            <a:r>
              <a:rPr lang="en-US" dirty="0"/>
              <a:t>Heading 3</a:t>
            </a:r>
          </a:p>
        </p:txBody>
      </p:sp>
      <p:sp>
        <p:nvSpPr>
          <p:cNvPr id="21" name="Picture Placeholder 3">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6919501"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33" name="Text 2">
            <a:extLst>
              <a:ext uri="{FF2B5EF4-FFF2-40B4-BE49-F238E27FC236}">
                <a16:creationId xmlns:a16="http://schemas.microsoft.com/office/drawing/2014/main" id="{D8C29532-B399-4C30-8AF6-8CD94EECCB2A}"/>
              </a:ext>
            </a:extLst>
          </p:cNvPr>
          <p:cNvSpPr>
            <a:spLocks noGrp="1"/>
          </p:cNvSpPr>
          <p:nvPr>
            <p:ph type="body" sz="quarter" idx="54" hasCustomPrompt="1"/>
          </p:nvPr>
        </p:nvSpPr>
        <p:spPr>
          <a:xfrm>
            <a:off x="3744795" y="3909530"/>
            <a:ext cx="2128838" cy="2137693"/>
          </a:xfrm>
          <a:prstGeom prst="rect">
            <a:avLst/>
          </a:prstGeom>
        </p:spPr>
        <p:txBody>
          <a:bodyPr vert="horz" lIns="91440" tIns="45720" rIns="91440" bIns="45720" rtlCol="0" anchor="t" anchorCtr="0">
            <a:normAutofit/>
          </a:bodyPr>
          <a:lstStyle>
            <a:lvl1pPr>
              <a:defRPr lang="en-US" sz="1200"/>
            </a:lvl1pPr>
          </a:lstStyle>
          <a:p>
            <a:pPr lvl="0"/>
            <a:r>
              <a:rPr lang="en-US" dirty="0"/>
              <a:t>Description 2</a:t>
            </a:r>
          </a:p>
        </p:txBody>
      </p:sp>
      <p:sp>
        <p:nvSpPr>
          <p:cNvPr id="35" name="Heading 2">
            <a:extLst>
              <a:ext uri="{FF2B5EF4-FFF2-40B4-BE49-F238E27FC236}">
                <a16:creationId xmlns:a16="http://schemas.microsoft.com/office/drawing/2014/main" id="{B117FB75-836F-478B-AC02-DD7D6ED461FD}"/>
              </a:ext>
            </a:extLst>
          </p:cNvPr>
          <p:cNvSpPr>
            <a:spLocks noGrp="1"/>
          </p:cNvSpPr>
          <p:nvPr>
            <p:ph type="body" sz="quarter" idx="47" hasCustomPrompt="1"/>
          </p:nvPr>
        </p:nvSpPr>
        <p:spPr>
          <a:xfrm>
            <a:off x="3744795" y="3428933"/>
            <a:ext cx="2128838" cy="415925"/>
          </a:xfrm>
          <a:prstGeom prst="rect">
            <a:avLst/>
          </a:prstGeom>
        </p:spPr>
        <p:txBody>
          <a:bodyPr>
            <a:normAutofit/>
          </a:bodyPr>
          <a:lstStyle>
            <a:lvl1pPr>
              <a:defRPr sz="1600">
                <a:solidFill>
                  <a:schemeClr val="accent2"/>
                </a:solidFill>
                <a:latin typeface="+mj-lt"/>
              </a:defRPr>
            </a:lvl1pPr>
            <a:lvl2pPr marL="0" indent="0">
              <a:buNone/>
              <a:defRPr/>
            </a:lvl2pPr>
          </a:lstStyle>
          <a:p>
            <a:pPr lvl="0"/>
            <a:r>
              <a:rPr lang="en-US" dirty="0"/>
              <a:t>Heading 2</a:t>
            </a:r>
          </a:p>
        </p:txBody>
      </p:sp>
      <p:sp>
        <p:nvSpPr>
          <p:cNvPr id="32" name="Picture Placeholder 2">
            <a:extLst>
              <a:ext uri="{FF2B5EF4-FFF2-40B4-BE49-F238E27FC236}">
                <a16:creationId xmlns:a16="http://schemas.microsoft.com/office/drawing/2014/main" id="{3C68534C-333D-4B75-BB9D-4CBA7036729E}"/>
              </a:ext>
            </a:extLst>
          </p:cNvPr>
          <p:cNvSpPr>
            <a:spLocks noGrp="1"/>
          </p:cNvSpPr>
          <p:nvPr>
            <p:ph type="pic" sz="quarter" idx="50" hasCustomPrompt="1"/>
          </p:nvPr>
        </p:nvSpPr>
        <p:spPr>
          <a:xfrm>
            <a:off x="4355261"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1190625" y="3909530"/>
            <a:ext cx="2128838" cy="2137693"/>
          </a:xfrm>
          <a:prstGeom prst="rect">
            <a:avLst/>
          </a:prstGeom>
        </p:spPr>
        <p:txBody>
          <a:bodyPr anchor="t" anchorCtr="0">
            <a:normAutofit/>
          </a:bodyPr>
          <a:lstStyle>
            <a:lvl1pPr>
              <a:defRPr sz="1200">
                <a:solidFill>
                  <a:schemeClr val="tx1"/>
                </a:solidFill>
              </a:defRPr>
            </a:lvl1pPr>
          </a:lstStyle>
          <a:p>
            <a:r>
              <a:rPr lang="en-US" dirty="0"/>
              <a:t>Description 1</a:t>
            </a:r>
          </a:p>
        </p:txBody>
      </p:sp>
      <p:sp>
        <p:nvSpPr>
          <p:cNvPr id="20" name="Heading 1">
            <a:extLst>
              <a:ext uri="{FF2B5EF4-FFF2-40B4-BE49-F238E27FC236}">
                <a16:creationId xmlns:a16="http://schemas.microsoft.com/office/drawing/2014/main" id="{52693BFE-9A7A-42BB-97D9-1DDF9F9FA1A0}"/>
              </a:ext>
            </a:extLst>
          </p:cNvPr>
          <p:cNvSpPr>
            <a:spLocks noGrp="1"/>
          </p:cNvSpPr>
          <p:nvPr>
            <p:ph type="body" sz="quarter" idx="44" hasCustomPrompt="1"/>
          </p:nvPr>
        </p:nvSpPr>
        <p:spPr>
          <a:xfrm>
            <a:off x="1190625" y="3428933"/>
            <a:ext cx="2128838" cy="415925"/>
          </a:xfrm>
          <a:prstGeom prst="rect">
            <a:avLst/>
          </a:prstGeom>
        </p:spPr>
        <p:txBody>
          <a:bodyPr>
            <a:normAutofit/>
          </a:bodyPr>
          <a:lstStyle>
            <a:lvl1pPr>
              <a:defRPr sz="1600">
                <a:solidFill>
                  <a:schemeClr val="tx2"/>
                </a:solidFill>
                <a:latin typeface="+mj-lt"/>
              </a:defRPr>
            </a:lvl1pPr>
            <a:lvl2pPr marL="0" indent="0">
              <a:buNone/>
              <a:defRPr/>
            </a:lvl2pPr>
          </a:lstStyle>
          <a:p>
            <a:pPr lvl="0"/>
            <a:r>
              <a:rPr lang="en-US" dirty="0"/>
              <a:t>Heading 1</a:t>
            </a:r>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1791651" y="2113624"/>
            <a:ext cx="927428" cy="92742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33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36"/>
                                        </p:tgtEl>
                                        <p:attrNameLst>
                                          <p:attrName>style.visibility</p:attrName>
                                        </p:attrNameLst>
                                      </p:cBhvr>
                                      <p:to>
                                        <p:strVal val="visible"/>
                                      </p:to>
                                    </p:set>
                                    <p:anim calcmode="lin" valueType="num">
                                      <p:cBhvr>
                                        <p:cTn id="7" dur="800" fill="hold"/>
                                        <p:tgtEl>
                                          <p:spTgt spid="36"/>
                                        </p:tgtEl>
                                        <p:attrNameLst>
                                          <p:attrName>ppt_w</p:attrName>
                                        </p:attrNameLst>
                                      </p:cBhvr>
                                      <p:tavLst>
                                        <p:tav tm="0">
                                          <p:val>
                                            <p:fltVal val="0"/>
                                          </p:val>
                                        </p:tav>
                                        <p:tav tm="100000">
                                          <p:val>
                                            <p:strVal val="#ppt_w"/>
                                          </p:val>
                                        </p:tav>
                                      </p:tavLst>
                                    </p:anim>
                                    <p:anim calcmode="lin" valueType="num">
                                      <p:cBhvr>
                                        <p:cTn id="8" dur="800" fill="hold"/>
                                        <p:tgtEl>
                                          <p:spTgt spid="36"/>
                                        </p:tgtEl>
                                        <p:attrNameLst>
                                          <p:attrName>ppt_h</p:attrName>
                                        </p:attrNameLst>
                                      </p:cBhvr>
                                      <p:tavLst>
                                        <p:tav tm="0">
                                          <p:val>
                                            <p:fltVal val="0"/>
                                          </p:val>
                                        </p:tav>
                                        <p:tav tm="100000">
                                          <p:val>
                                            <p:strVal val="#ppt_h"/>
                                          </p:val>
                                        </p:tav>
                                      </p:tavLst>
                                    </p:anim>
                                    <p:animEffect transition="in" filter="fade">
                                      <p:cBhvr>
                                        <p:cTn id="9" dur="800"/>
                                        <p:tgtEl>
                                          <p:spTgt spid="36"/>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800" fill="hold"/>
                                        <p:tgtEl>
                                          <p:spTgt spid="27"/>
                                        </p:tgtEl>
                                        <p:attrNameLst>
                                          <p:attrName>ppt_w</p:attrName>
                                        </p:attrNameLst>
                                      </p:cBhvr>
                                      <p:tavLst>
                                        <p:tav tm="0">
                                          <p:val>
                                            <p:fltVal val="0"/>
                                          </p:val>
                                        </p:tav>
                                        <p:tav tm="100000">
                                          <p:val>
                                            <p:strVal val="#ppt_w"/>
                                          </p:val>
                                        </p:tav>
                                      </p:tavLst>
                                    </p:anim>
                                    <p:anim calcmode="lin" valueType="num">
                                      <p:cBhvr>
                                        <p:cTn id="13" dur="800" fill="hold"/>
                                        <p:tgtEl>
                                          <p:spTgt spid="27"/>
                                        </p:tgtEl>
                                        <p:attrNameLst>
                                          <p:attrName>ppt_h</p:attrName>
                                        </p:attrNameLst>
                                      </p:cBhvr>
                                      <p:tavLst>
                                        <p:tav tm="0">
                                          <p:val>
                                            <p:fltVal val="0"/>
                                          </p:val>
                                        </p:tav>
                                        <p:tav tm="100000">
                                          <p:val>
                                            <p:strVal val="#ppt_h"/>
                                          </p:val>
                                        </p:tav>
                                      </p:tavLst>
                                    </p:anim>
                                    <p:animEffect transition="in" filter="fade">
                                      <p:cBhvr>
                                        <p:cTn id="14" dur="800"/>
                                        <p:tgtEl>
                                          <p:spTgt spid="27"/>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6"/>
                                        </p:tgtEl>
                                        <p:attrNameLst>
                                          <p:attrName>style.visibility</p:attrName>
                                        </p:attrNameLst>
                                      </p:cBhvr>
                                      <p:to>
                                        <p:strVal val="visible"/>
                                      </p:to>
                                    </p:set>
                                    <p:anim calcmode="lin" valueType="num">
                                      <p:cBhvr>
                                        <p:cTn id="17" dur="800" fill="hold"/>
                                        <p:tgtEl>
                                          <p:spTgt spid="26"/>
                                        </p:tgtEl>
                                        <p:attrNameLst>
                                          <p:attrName>ppt_w</p:attrName>
                                        </p:attrNameLst>
                                      </p:cBhvr>
                                      <p:tavLst>
                                        <p:tav tm="0">
                                          <p:val>
                                            <p:fltVal val="0"/>
                                          </p:val>
                                        </p:tav>
                                        <p:tav tm="100000">
                                          <p:val>
                                            <p:strVal val="#ppt_w"/>
                                          </p:val>
                                        </p:tav>
                                      </p:tavLst>
                                    </p:anim>
                                    <p:anim calcmode="lin" valueType="num">
                                      <p:cBhvr>
                                        <p:cTn id="18" dur="800" fill="hold"/>
                                        <p:tgtEl>
                                          <p:spTgt spid="26"/>
                                        </p:tgtEl>
                                        <p:attrNameLst>
                                          <p:attrName>ppt_h</p:attrName>
                                        </p:attrNameLst>
                                      </p:cBhvr>
                                      <p:tavLst>
                                        <p:tav tm="0">
                                          <p:val>
                                            <p:fltVal val="0"/>
                                          </p:val>
                                        </p:tav>
                                        <p:tav tm="100000">
                                          <p:val>
                                            <p:strVal val="#ppt_h"/>
                                          </p:val>
                                        </p:tav>
                                      </p:tavLst>
                                    </p:anim>
                                    <p:animEffect transition="in" filter="fade">
                                      <p:cBhvr>
                                        <p:cTn id="19" dur="800"/>
                                        <p:tgtEl>
                                          <p:spTgt spid="26"/>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9"/>
                                        </p:tgtEl>
                                        <p:attrNameLst>
                                          <p:attrName>style.visibility</p:attrName>
                                        </p:attrNameLst>
                                      </p:cBhvr>
                                      <p:to>
                                        <p:strVal val="visible"/>
                                      </p:to>
                                    </p:set>
                                    <p:anim calcmode="lin" valueType="num">
                                      <p:cBhvr>
                                        <p:cTn id="22" dur="800" fill="hold"/>
                                        <p:tgtEl>
                                          <p:spTgt spid="29"/>
                                        </p:tgtEl>
                                        <p:attrNameLst>
                                          <p:attrName>ppt_w</p:attrName>
                                        </p:attrNameLst>
                                      </p:cBhvr>
                                      <p:tavLst>
                                        <p:tav tm="0">
                                          <p:val>
                                            <p:fltVal val="0"/>
                                          </p:val>
                                        </p:tav>
                                        <p:tav tm="100000">
                                          <p:val>
                                            <p:strVal val="#ppt_w"/>
                                          </p:val>
                                        </p:tav>
                                      </p:tavLst>
                                    </p:anim>
                                    <p:anim calcmode="lin" valueType="num">
                                      <p:cBhvr>
                                        <p:cTn id="23" dur="800" fill="hold"/>
                                        <p:tgtEl>
                                          <p:spTgt spid="29"/>
                                        </p:tgtEl>
                                        <p:attrNameLst>
                                          <p:attrName>ppt_h</p:attrName>
                                        </p:attrNameLst>
                                      </p:cBhvr>
                                      <p:tavLst>
                                        <p:tav tm="0">
                                          <p:val>
                                            <p:fltVal val="0"/>
                                          </p:val>
                                        </p:tav>
                                        <p:tav tm="100000">
                                          <p:val>
                                            <p:strVal val="#ppt_h"/>
                                          </p:val>
                                        </p:tav>
                                      </p:tavLst>
                                    </p:anim>
                                    <p:animEffect transition="in" filter="fade">
                                      <p:cBhvr>
                                        <p:cTn id="24" dur="8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6"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genda - 5 Point">
    <p:spTree>
      <p:nvGrpSpPr>
        <p:cNvPr id="1" name=""/>
        <p:cNvGrpSpPr/>
        <p:nvPr/>
      </p:nvGrpSpPr>
      <p:grpSpPr>
        <a:xfrm>
          <a:off x="0" y="0"/>
          <a:ext cx="0" cy="0"/>
          <a:chOff x="0" y="0"/>
          <a:chExt cx="0" cy="0"/>
        </a:xfrm>
      </p:grpSpPr>
      <p:sp>
        <p:nvSpPr>
          <p:cNvPr id="26" name="Content 5">
            <a:extLst>
              <a:ext uri="{FF2B5EF4-FFF2-40B4-BE49-F238E27FC236}">
                <a16:creationId xmlns:a16="http://schemas.microsoft.com/office/drawing/2014/main" id="{EC3E6C3B-3A9D-47C7-993B-E6E865F0759A}"/>
              </a:ext>
            </a:extLst>
          </p:cNvPr>
          <p:cNvSpPr>
            <a:spLocks noGrp="1"/>
          </p:cNvSpPr>
          <p:nvPr>
            <p:ph sz="quarter" idx="19" hasCustomPrompt="1"/>
          </p:nvPr>
        </p:nvSpPr>
        <p:spPr>
          <a:xfrm>
            <a:off x="9550400" y="3631855"/>
            <a:ext cx="1727200" cy="1168400"/>
          </a:xfrm>
          <a:prstGeom prst="rect">
            <a:avLst/>
          </a:prstGeom>
        </p:spPr>
        <p:txBody>
          <a:bodyPr/>
          <a:lstStyle>
            <a:lvl1pPr>
              <a:defRPr/>
            </a:lvl1pPr>
          </a:lstStyle>
          <a:p>
            <a:pPr lvl="0"/>
            <a:r>
              <a:rPr lang="en-US" dirty="0"/>
              <a:t>Agenda 5</a:t>
            </a:r>
          </a:p>
        </p:txBody>
      </p:sp>
      <p:sp>
        <p:nvSpPr>
          <p:cNvPr id="25" name="Picture Placeholder 5">
            <a:extLst>
              <a:ext uri="{FF2B5EF4-FFF2-40B4-BE49-F238E27FC236}">
                <a16:creationId xmlns:a16="http://schemas.microsoft.com/office/drawing/2014/main" id="{2A69D0C1-8CBD-455A-A5F1-19D23FABFF56}"/>
              </a:ext>
            </a:extLst>
          </p:cNvPr>
          <p:cNvSpPr>
            <a:spLocks noGrp="1"/>
          </p:cNvSpPr>
          <p:nvPr>
            <p:ph type="pic" sz="quarter" idx="18" hasCustomPrompt="1"/>
          </p:nvPr>
        </p:nvSpPr>
        <p:spPr>
          <a:xfrm>
            <a:off x="9550400" y="2676180"/>
            <a:ext cx="1727200" cy="955675"/>
          </a:xfrm>
          <a:prstGeom prst="rect">
            <a:avLst/>
          </a:prstGeom>
          <a:solidFill>
            <a:schemeClr val="bg2"/>
          </a:solidFill>
        </p:spPr>
        <p:txBody>
          <a:bodyPr/>
          <a:lstStyle>
            <a:lvl1pPr marL="0" indent="0" algn="ctr">
              <a:buNone/>
              <a:defRPr>
                <a:solidFill>
                  <a:schemeClr val="bg1"/>
                </a:solidFill>
              </a:defRPr>
            </a:lvl1pPr>
          </a:lstStyle>
          <a:p>
            <a:r>
              <a:rPr lang="en-US" dirty="0"/>
              <a:t>Pic 5</a:t>
            </a:r>
          </a:p>
        </p:txBody>
      </p:sp>
      <p:sp>
        <p:nvSpPr>
          <p:cNvPr id="24" name="Content 4">
            <a:extLst>
              <a:ext uri="{FF2B5EF4-FFF2-40B4-BE49-F238E27FC236}">
                <a16:creationId xmlns:a16="http://schemas.microsoft.com/office/drawing/2014/main" id="{B2F12281-B86A-4754-8E20-288003BAB29D}"/>
              </a:ext>
            </a:extLst>
          </p:cNvPr>
          <p:cNvSpPr>
            <a:spLocks noGrp="1"/>
          </p:cNvSpPr>
          <p:nvPr>
            <p:ph sz="quarter" idx="17" hasCustomPrompt="1"/>
          </p:nvPr>
        </p:nvSpPr>
        <p:spPr>
          <a:xfrm>
            <a:off x="7388363" y="3631855"/>
            <a:ext cx="1727200" cy="1168400"/>
          </a:xfrm>
          <a:prstGeom prst="rect">
            <a:avLst/>
          </a:prstGeom>
        </p:spPr>
        <p:txBody>
          <a:bodyPr/>
          <a:lstStyle>
            <a:lvl1pPr>
              <a:defRPr/>
            </a:lvl1pPr>
          </a:lstStyle>
          <a:p>
            <a:pPr lvl="0"/>
            <a:r>
              <a:rPr lang="en-US" dirty="0"/>
              <a:t>Agenda 4</a:t>
            </a:r>
          </a:p>
        </p:txBody>
      </p:sp>
      <p:sp>
        <p:nvSpPr>
          <p:cNvPr id="23" name="Picture Placeholder 4">
            <a:extLst>
              <a:ext uri="{FF2B5EF4-FFF2-40B4-BE49-F238E27FC236}">
                <a16:creationId xmlns:a16="http://schemas.microsoft.com/office/drawing/2014/main" id="{649EF222-FC91-4E02-BFE9-AAF1D105ECB2}"/>
              </a:ext>
            </a:extLst>
          </p:cNvPr>
          <p:cNvSpPr>
            <a:spLocks noGrp="1"/>
          </p:cNvSpPr>
          <p:nvPr>
            <p:ph type="pic" sz="quarter" idx="16" hasCustomPrompt="1"/>
          </p:nvPr>
        </p:nvSpPr>
        <p:spPr>
          <a:xfrm>
            <a:off x="7388363" y="2676180"/>
            <a:ext cx="1727200" cy="955675"/>
          </a:xfrm>
          <a:prstGeom prst="rect">
            <a:avLst/>
          </a:prstGeom>
          <a:solidFill>
            <a:schemeClr val="bg2"/>
          </a:solidFill>
        </p:spPr>
        <p:txBody>
          <a:bodyPr/>
          <a:lstStyle>
            <a:lvl1pPr marL="0" indent="0" algn="ctr">
              <a:buNone/>
              <a:defRPr>
                <a:solidFill>
                  <a:schemeClr val="bg1"/>
                </a:solidFill>
              </a:defRPr>
            </a:lvl1pPr>
          </a:lstStyle>
          <a:p>
            <a:r>
              <a:rPr lang="en-US" dirty="0"/>
              <a:t>Pic 4</a:t>
            </a:r>
          </a:p>
        </p:txBody>
      </p:sp>
      <p:sp>
        <p:nvSpPr>
          <p:cNvPr id="22" name="Content 3">
            <a:extLst>
              <a:ext uri="{FF2B5EF4-FFF2-40B4-BE49-F238E27FC236}">
                <a16:creationId xmlns:a16="http://schemas.microsoft.com/office/drawing/2014/main" id="{A4C0BD1D-ABA9-4E7A-99B9-E7F604FECD0B}"/>
              </a:ext>
            </a:extLst>
          </p:cNvPr>
          <p:cNvSpPr>
            <a:spLocks noGrp="1"/>
          </p:cNvSpPr>
          <p:nvPr>
            <p:ph sz="quarter" idx="15" hasCustomPrompt="1"/>
          </p:nvPr>
        </p:nvSpPr>
        <p:spPr>
          <a:xfrm>
            <a:off x="5226325" y="3631855"/>
            <a:ext cx="1727200" cy="1168400"/>
          </a:xfrm>
          <a:prstGeom prst="rect">
            <a:avLst/>
          </a:prstGeom>
        </p:spPr>
        <p:txBody>
          <a:bodyPr/>
          <a:lstStyle>
            <a:lvl1pPr>
              <a:defRPr/>
            </a:lvl1pPr>
          </a:lstStyle>
          <a:p>
            <a:pPr lvl="0"/>
            <a:r>
              <a:rPr lang="en-US" dirty="0"/>
              <a:t>Agenda 3</a:t>
            </a:r>
          </a:p>
        </p:txBody>
      </p:sp>
      <p:sp>
        <p:nvSpPr>
          <p:cNvPr id="21" name="Picture Placeholder 3">
            <a:extLst>
              <a:ext uri="{FF2B5EF4-FFF2-40B4-BE49-F238E27FC236}">
                <a16:creationId xmlns:a16="http://schemas.microsoft.com/office/drawing/2014/main" id="{DC18FC98-5DCD-427E-9558-DA43B9CF40D2}"/>
              </a:ext>
            </a:extLst>
          </p:cNvPr>
          <p:cNvSpPr>
            <a:spLocks noGrp="1"/>
          </p:cNvSpPr>
          <p:nvPr>
            <p:ph type="pic" sz="quarter" idx="14" hasCustomPrompt="1"/>
          </p:nvPr>
        </p:nvSpPr>
        <p:spPr>
          <a:xfrm>
            <a:off x="5226325" y="2676180"/>
            <a:ext cx="1727200" cy="955675"/>
          </a:xfrm>
          <a:prstGeom prst="rect">
            <a:avLst/>
          </a:prstGeom>
          <a:solidFill>
            <a:schemeClr val="bg2"/>
          </a:solidFill>
        </p:spPr>
        <p:txBody>
          <a:bodyPr/>
          <a:lstStyle>
            <a:lvl1pPr marL="0" indent="0" algn="ctr">
              <a:buNone/>
              <a:defRPr>
                <a:solidFill>
                  <a:schemeClr val="bg1"/>
                </a:solidFill>
              </a:defRPr>
            </a:lvl1pPr>
          </a:lstStyle>
          <a:p>
            <a:r>
              <a:rPr lang="en-US" dirty="0"/>
              <a:t>Pic 3</a:t>
            </a:r>
          </a:p>
        </p:txBody>
      </p:sp>
      <p:sp>
        <p:nvSpPr>
          <p:cNvPr id="20" name="Content 2">
            <a:extLst>
              <a:ext uri="{FF2B5EF4-FFF2-40B4-BE49-F238E27FC236}">
                <a16:creationId xmlns:a16="http://schemas.microsoft.com/office/drawing/2014/main" id="{0279BA7B-757F-4B1F-BDAE-D5DAAC9A927D}"/>
              </a:ext>
            </a:extLst>
          </p:cNvPr>
          <p:cNvSpPr>
            <a:spLocks noGrp="1"/>
          </p:cNvSpPr>
          <p:nvPr>
            <p:ph sz="quarter" idx="13" hasCustomPrompt="1"/>
          </p:nvPr>
        </p:nvSpPr>
        <p:spPr>
          <a:xfrm>
            <a:off x="3064286" y="3631855"/>
            <a:ext cx="1727200" cy="1168400"/>
          </a:xfrm>
          <a:prstGeom prst="rect">
            <a:avLst/>
          </a:prstGeom>
        </p:spPr>
        <p:txBody>
          <a:bodyPr/>
          <a:lstStyle>
            <a:lvl1pPr>
              <a:defRPr/>
            </a:lvl1pPr>
          </a:lstStyle>
          <a:p>
            <a:pPr lvl="0"/>
            <a:r>
              <a:rPr lang="en-US" dirty="0"/>
              <a:t>Agenda 2</a:t>
            </a:r>
          </a:p>
        </p:txBody>
      </p:sp>
      <p:sp>
        <p:nvSpPr>
          <p:cNvPr id="19" name="Picture Placeholder 2">
            <a:extLst>
              <a:ext uri="{FF2B5EF4-FFF2-40B4-BE49-F238E27FC236}">
                <a16:creationId xmlns:a16="http://schemas.microsoft.com/office/drawing/2014/main" id="{928088F4-BCCF-4E6C-A01E-CEB32338E72E}"/>
              </a:ext>
            </a:extLst>
          </p:cNvPr>
          <p:cNvSpPr>
            <a:spLocks noGrp="1"/>
          </p:cNvSpPr>
          <p:nvPr>
            <p:ph type="pic" sz="quarter" idx="12" hasCustomPrompt="1"/>
          </p:nvPr>
        </p:nvSpPr>
        <p:spPr>
          <a:xfrm>
            <a:off x="3064287" y="2676180"/>
            <a:ext cx="1727200" cy="955675"/>
          </a:xfrm>
          <a:prstGeom prst="rect">
            <a:avLst/>
          </a:prstGeom>
          <a:solidFill>
            <a:schemeClr val="bg2"/>
          </a:solidFill>
        </p:spPr>
        <p:txBody>
          <a:bodyPr/>
          <a:lstStyle>
            <a:lvl1pPr marL="0" indent="0" algn="ctr">
              <a:buNone/>
              <a:defRPr>
                <a:solidFill>
                  <a:schemeClr val="bg1"/>
                </a:solidFill>
              </a:defRPr>
            </a:lvl1pPr>
          </a:lstStyle>
          <a:p>
            <a:r>
              <a:rPr lang="en-US" dirty="0"/>
              <a:t>Pic 2</a:t>
            </a:r>
          </a:p>
        </p:txBody>
      </p:sp>
      <p:sp>
        <p:nvSpPr>
          <p:cNvPr id="4" name="Content 1">
            <a:extLst>
              <a:ext uri="{FF2B5EF4-FFF2-40B4-BE49-F238E27FC236}">
                <a16:creationId xmlns:a16="http://schemas.microsoft.com/office/drawing/2014/main" id="{55AEF0B8-1734-4DB0-8815-4CC9FB516B26}"/>
              </a:ext>
            </a:extLst>
          </p:cNvPr>
          <p:cNvSpPr>
            <a:spLocks noGrp="1"/>
          </p:cNvSpPr>
          <p:nvPr>
            <p:ph sz="quarter" idx="11" hasCustomPrompt="1"/>
          </p:nvPr>
        </p:nvSpPr>
        <p:spPr>
          <a:xfrm>
            <a:off x="902249" y="3631855"/>
            <a:ext cx="1727200" cy="1168400"/>
          </a:xfrm>
          <a:prstGeom prst="rect">
            <a:avLst/>
          </a:prstGeom>
        </p:spPr>
        <p:txBody>
          <a:bodyPr/>
          <a:lstStyle>
            <a:lvl1pPr>
              <a:defRPr/>
            </a:lvl1pPr>
          </a:lstStyle>
          <a:p>
            <a:pPr lvl="0"/>
            <a:r>
              <a:rPr lang="en-US" dirty="0"/>
              <a:t>Agenda 1</a:t>
            </a:r>
          </a:p>
        </p:txBody>
      </p:sp>
      <p:sp>
        <p:nvSpPr>
          <p:cNvPr id="6" name="Picture Placeholder 1">
            <a:extLst>
              <a:ext uri="{FF2B5EF4-FFF2-40B4-BE49-F238E27FC236}">
                <a16:creationId xmlns:a16="http://schemas.microsoft.com/office/drawing/2014/main" id="{0756DC4B-D7F4-4025-B112-985EE32FAD11}"/>
              </a:ext>
            </a:extLst>
          </p:cNvPr>
          <p:cNvSpPr>
            <a:spLocks noGrp="1"/>
          </p:cNvSpPr>
          <p:nvPr>
            <p:ph type="pic" sz="quarter" idx="10" hasCustomPrompt="1"/>
          </p:nvPr>
        </p:nvSpPr>
        <p:spPr>
          <a:xfrm>
            <a:off x="902249" y="2676180"/>
            <a:ext cx="1727200" cy="955675"/>
          </a:xfrm>
          <a:prstGeom prst="rect">
            <a:avLst/>
          </a:prstGeom>
          <a:solidFill>
            <a:schemeClr val="bg2"/>
          </a:solidFill>
        </p:spPr>
        <p:txBody>
          <a:bodyPr/>
          <a:lstStyle>
            <a:lvl1pPr marL="0" indent="0" algn="ctr">
              <a:buNone/>
              <a:defRPr>
                <a:solidFill>
                  <a:schemeClr val="bg1"/>
                </a:solidFill>
              </a:defRPr>
            </a:lvl1pPr>
          </a:lstStyle>
          <a:p>
            <a:r>
              <a:rPr lang="en-US" dirty="0"/>
              <a:t>Pic 1</a:t>
            </a:r>
          </a:p>
        </p:txBody>
      </p:sp>
      <p:sp>
        <p:nvSpPr>
          <p:cNvPr id="2" name="Title 1">
            <a:extLst>
              <a:ext uri="{FF2B5EF4-FFF2-40B4-BE49-F238E27FC236}">
                <a16:creationId xmlns:a16="http://schemas.microsoft.com/office/drawing/2014/main" id="{2DE5C4CF-8F0F-4A87-940D-641D63C08FAC}"/>
              </a:ext>
            </a:extLst>
          </p:cNvPr>
          <p:cNvSpPr>
            <a:spLocks noGrp="1"/>
          </p:cNvSpPr>
          <p:nvPr>
            <p:ph type="title" hasCustomPrompt="1"/>
          </p:nvPr>
        </p:nvSpPr>
        <p:spPr/>
        <p:txBody>
          <a:bodyPr/>
          <a:lstStyle>
            <a:lvl1pPr>
              <a:defRPr/>
            </a:lvl1pPr>
          </a:lstStyle>
          <a:p>
            <a:pPr lvl="0"/>
            <a:r>
              <a:rPr lang="en-US" dirty="0"/>
              <a:t>Agenda</a:t>
            </a:r>
          </a:p>
        </p:txBody>
      </p:sp>
    </p:spTree>
    <p:extLst>
      <p:ext uri="{BB962C8B-B14F-4D97-AF65-F5344CB8AC3E}">
        <p14:creationId xmlns:p14="http://schemas.microsoft.com/office/powerpoint/2010/main" val="118191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Awards/Services_Layout">
    <p:spTree>
      <p:nvGrpSpPr>
        <p:cNvPr id="1" name=""/>
        <p:cNvGrpSpPr/>
        <p:nvPr/>
      </p:nvGrpSpPr>
      <p:grpSpPr>
        <a:xfrm>
          <a:off x="0" y="0"/>
          <a:ext cx="0" cy="0"/>
          <a:chOff x="0" y="0"/>
          <a:chExt cx="0" cy="0"/>
        </a:xfrm>
      </p:grpSpPr>
      <p:sp>
        <p:nvSpPr>
          <p:cNvPr id="27" name="Oval 4">
            <a:extLst>
              <a:ext uri="{FF2B5EF4-FFF2-40B4-BE49-F238E27FC236}">
                <a16:creationId xmlns:a16="http://schemas.microsoft.com/office/drawing/2014/main" id="{901F9601-C196-4BCC-829B-979AB0BC3F83}"/>
              </a:ext>
            </a:extLst>
          </p:cNvPr>
          <p:cNvSpPr>
            <a:spLocks noChangeAspect="1"/>
          </p:cNvSpPr>
          <p:nvPr userDrawn="1"/>
        </p:nvSpPr>
        <p:spPr>
          <a:xfrm>
            <a:off x="9236948" y="1886551"/>
            <a:ext cx="1558016" cy="1318661"/>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1" name="Hexagon 30">
            <a:extLst>
              <a:ext uri="{FF2B5EF4-FFF2-40B4-BE49-F238E27FC236}">
                <a16:creationId xmlns:a16="http://schemas.microsoft.com/office/drawing/2014/main" id="{D2C80C55-BAAB-420E-B7F4-FF42BD3DCB0B}"/>
              </a:ext>
            </a:extLst>
          </p:cNvPr>
          <p:cNvSpPr>
            <a:spLocks noChangeAspect="1"/>
          </p:cNvSpPr>
          <p:nvPr userDrawn="1"/>
        </p:nvSpPr>
        <p:spPr>
          <a:xfrm>
            <a:off x="6642709" y="1886551"/>
            <a:ext cx="1558016" cy="1318661"/>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32" name="Oval 2">
            <a:extLst>
              <a:ext uri="{FF2B5EF4-FFF2-40B4-BE49-F238E27FC236}">
                <a16:creationId xmlns:a16="http://schemas.microsoft.com/office/drawing/2014/main" id="{B5A1D18F-3B1B-4DF2-8E5E-2063734B4EAD}"/>
              </a:ext>
            </a:extLst>
          </p:cNvPr>
          <p:cNvSpPr>
            <a:spLocks noChangeAspect="1"/>
          </p:cNvSpPr>
          <p:nvPr userDrawn="1"/>
        </p:nvSpPr>
        <p:spPr>
          <a:xfrm>
            <a:off x="4078469" y="1886551"/>
            <a:ext cx="1558016" cy="1318661"/>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3" name="Oval 1">
            <a:extLst>
              <a:ext uri="{FF2B5EF4-FFF2-40B4-BE49-F238E27FC236}">
                <a16:creationId xmlns:a16="http://schemas.microsoft.com/office/drawing/2014/main" id="{F2816474-DACF-4C85-ADA2-76D41E694C48}"/>
              </a:ext>
            </a:extLst>
          </p:cNvPr>
          <p:cNvSpPr>
            <a:spLocks noChangeAspect="1"/>
          </p:cNvSpPr>
          <p:nvPr userDrawn="1"/>
        </p:nvSpPr>
        <p:spPr>
          <a:xfrm>
            <a:off x="1514859" y="1886551"/>
            <a:ext cx="1558016" cy="1318661"/>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26" name="Text 4">
            <a:extLst>
              <a:ext uri="{FF2B5EF4-FFF2-40B4-BE49-F238E27FC236}">
                <a16:creationId xmlns:a16="http://schemas.microsoft.com/office/drawing/2014/main" id="{817B0C50-5885-46C1-90C9-0FF5771210E7}"/>
              </a:ext>
            </a:extLst>
          </p:cNvPr>
          <p:cNvSpPr>
            <a:spLocks noGrp="1"/>
          </p:cNvSpPr>
          <p:nvPr>
            <p:ph type="body" sz="quarter" idx="56" hasCustomPrompt="1"/>
          </p:nvPr>
        </p:nvSpPr>
        <p:spPr>
          <a:xfrm>
            <a:off x="8947553" y="4381409"/>
            <a:ext cx="2128838" cy="1052512"/>
          </a:xfrm>
          <a:prstGeom prst="rect">
            <a:avLst/>
          </a:prstGeom>
        </p:spPr>
        <p:txBody>
          <a:bodyPr>
            <a:normAutofit/>
          </a:bodyPr>
          <a:lstStyle>
            <a:lvl1pPr>
              <a:defRPr sz="1400"/>
            </a:lvl1pPr>
          </a:lstStyle>
          <a:p>
            <a:r>
              <a:rPr lang="en-US"/>
              <a:t>Description</a:t>
            </a:r>
          </a:p>
        </p:txBody>
      </p:sp>
      <p:sp>
        <p:nvSpPr>
          <p:cNvPr id="17" name="Year 4">
            <a:extLst>
              <a:ext uri="{FF2B5EF4-FFF2-40B4-BE49-F238E27FC236}">
                <a16:creationId xmlns:a16="http://schemas.microsoft.com/office/drawing/2014/main" id="{4E27FF65-70AE-406E-BCF8-A7D846CB58BE}"/>
              </a:ext>
            </a:extLst>
          </p:cNvPr>
          <p:cNvSpPr>
            <a:spLocks noGrp="1"/>
          </p:cNvSpPr>
          <p:nvPr>
            <p:ph sz="quarter" idx="47" hasCustomPrompt="1"/>
          </p:nvPr>
        </p:nvSpPr>
        <p:spPr>
          <a:xfrm>
            <a:off x="8939074"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30" name="Heading 4">
            <a:extLst>
              <a:ext uri="{FF2B5EF4-FFF2-40B4-BE49-F238E27FC236}">
                <a16:creationId xmlns:a16="http://schemas.microsoft.com/office/drawing/2014/main" id="{A3C518E1-0E02-4E6D-8D7D-73D2669361E8}"/>
              </a:ext>
            </a:extLst>
          </p:cNvPr>
          <p:cNvSpPr>
            <a:spLocks noGrp="1"/>
          </p:cNvSpPr>
          <p:nvPr>
            <p:ph type="body" sz="quarter" idx="60" hasCustomPrompt="1"/>
          </p:nvPr>
        </p:nvSpPr>
        <p:spPr>
          <a:xfrm>
            <a:off x="8967028" y="3597184"/>
            <a:ext cx="2127983" cy="328612"/>
          </a:xfrm>
          <a:prstGeom prst="rect">
            <a:avLst/>
          </a:prstGeom>
        </p:spPr>
        <p:txBody>
          <a:bodyPr>
            <a:noAutofit/>
          </a:bodyPr>
          <a:lstStyle>
            <a:lvl1pPr>
              <a:defRPr sz="1600">
                <a:solidFill>
                  <a:schemeClr val="accent6"/>
                </a:solidFill>
                <a:latin typeface="+mj-lt"/>
              </a:defRPr>
            </a:lvl1pPr>
          </a:lstStyle>
          <a:p>
            <a:pPr lvl="0"/>
            <a:r>
              <a:rPr lang="en-US" dirty="0"/>
              <a:t>Award Title 4</a:t>
            </a:r>
          </a:p>
        </p:txBody>
      </p:sp>
      <p:sp>
        <p:nvSpPr>
          <p:cNvPr id="22" name="Picture Placeholder 4">
            <a:extLst>
              <a:ext uri="{FF2B5EF4-FFF2-40B4-BE49-F238E27FC236}">
                <a16:creationId xmlns:a16="http://schemas.microsoft.com/office/drawing/2014/main" id="{25D3F627-BB03-491D-A064-045234C326D0}"/>
              </a:ext>
            </a:extLst>
          </p:cNvPr>
          <p:cNvSpPr>
            <a:spLocks noGrp="1"/>
          </p:cNvSpPr>
          <p:nvPr>
            <p:ph type="pic" sz="quarter" idx="52" hasCustomPrompt="1"/>
          </p:nvPr>
        </p:nvSpPr>
        <p:spPr>
          <a:xfrm>
            <a:off x="9539351"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5" name="Text 3">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6368117" y="4381409"/>
            <a:ext cx="2128838" cy="1052512"/>
          </a:xfrm>
          <a:prstGeom prst="rect">
            <a:avLst/>
          </a:prstGeom>
        </p:spPr>
        <p:txBody>
          <a:bodyPr>
            <a:normAutofit/>
          </a:bodyPr>
          <a:lstStyle>
            <a:lvl1pPr>
              <a:defRPr sz="1400"/>
            </a:lvl1pPr>
          </a:lstStyle>
          <a:p>
            <a:r>
              <a:rPr lang="en-US" dirty="0"/>
              <a:t>Description</a:t>
            </a:r>
          </a:p>
        </p:txBody>
      </p:sp>
      <p:sp>
        <p:nvSpPr>
          <p:cNvPr id="14" name="Year 3">
            <a:extLst>
              <a:ext uri="{FF2B5EF4-FFF2-40B4-BE49-F238E27FC236}">
                <a16:creationId xmlns:a16="http://schemas.microsoft.com/office/drawing/2014/main" id="{B9E29D57-0F50-41ED-9783-56EFC1B8880D}"/>
              </a:ext>
            </a:extLst>
          </p:cNvPr>
          <p:cNvSpPr>
            <a:spLocks noGrp="1"/>
          </p:cNvSpPr>
          <p:nvPr>
            <p:ph sz="quarter" idx="44" hasCustomPrompt="1"/>
          </p:nvPr>
        </p:nvSpPr>
        <p:spPr>
          <a:xfrm>
            <a:off x="6368972"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29" name="Heading 3">
            <a:extLst>
              <a:ext uri="{FF2B5EF4-FFF2-40B4-BE49-F238E27FC236}">
                <a16:creationId xmlns:a16="http://schemas.microsoft.com/office/drawing/2014/main" id="{26D17FCD-A2D6-4762-AAFB-D180A0905B94}"/>
              </a:ext>
            </a:extLst>
          </p:cNvPr>
          <p:cNvSpPr>
            <a:spLocks noGrp="1"/>
          </p:cNvSpPr>
          <p:nvPr>
            <p:ph type="body" sz="quarter" idx="59" hasCustomPrompt="1"/>
          </p:nvPr>
        </p:nvSpPr>
        <p:spPr>
          <a:xfrm>
            <a:off x="6368117" y="3597184"/>
            <a:ext cx="2127983" cy="328612"/>
          </a:xfrm>
          <a:prstGeom prst="rect">
            <a:avLst/>
          </a:prstGeom>
        </p:spPr>
        <p:txBody>
          <a:bodyPr>
            <a:noAutofit/>
          </a:bodyPr>
          <a:lstStyle>
            <a:lvl1pPr>
              <a:defRPr sz="1600">
                <a:solidFill>
                  <a:schemeClr val="accent4"/>
                </a:solidFill>
                <a:latin typeface="+mj-lt"/>
              </a:defRPr>
            </a:lvl1pPr>
          </a:lstStyle>
          <a:p>
            <a:pPr lvl="0"/>
            <a:r>
              <a:rPr lang="en-US" dirty="0"/>
              <a:t>Award Title 3</a:t>
            </a:r>
          </a:p>
        </p:txBody>
      </p:sp>
      <p:sp>
        <p:nvSpPr>
          <p:cNvPr id="21" name="Picture Placeholder 3">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6969249"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4" name="Text 2">
            <a:extLst>
              <a:ext uri="{FF2B5EF4-FFF2-40B4-BE49-F238E27FC236}">
                <a16:creationId xmlns:a16="http://schemas.microsoft.com/office/drawing/2014/main" id="{00831702-1B99-4667-9DBF-6CFB0FAE99B0}"/>
              </a:ext>
            </a:extLst>
          </p:cNvPr>
          <p:cNvSpPr>
            <a:spLocks noGrp="1"/>
          </p:cNvSpPr>
          <p:nvPr>
            <p:ph type="body" sz="quarter" idx="54" hasCustomPrompt="1"/>
          </p:nvPr>
        </p:nvSpPr>
        <p:spPr>
          <a:xfrm>
            <a:off x="3788681" y="4381409"/>
            <a:ext cx="2128838" cy="1052512"/>
          </a:xfrm>
          <a:prstGeom prst="rect">
            <a:avLst/>
          </a:prstGeom>
        </p:spPr>
        <p:txBody>
          <a:bodyPr>
            <a:normAutofit/>
          </a:bodyPr>
          <a:lstStyle>
            <a:lvl1pPr>
              <a:defRPr sz="1400"/>
            </a:lvl1pPr>
          </a:lstStyle>
          <a:p>
            <a:r>
              <a:rPr lang="en-US"/>
              <a:t>Description</a:t>
            </a:r>
          </a:p>
        </p:txBody>
      </p:sp>
      <p:sp>
        <p:nvSpPr>
          <p:cNvPr id="11" name="Year 2">
            <a:extLst>
              <a:ext uri="{FF2B5EF4-FFF2-40B4-BE49-F238E27FC236}">
                <a16:creationId xmlns:a16="http://schemas.microsoft.com/office/drawing/2014/main" id="{7D03D300-9D85-4336-88D9-C9F4EA2537E2}"/>
              </a:ext>
            </a:extLst>
          </p:cNvPr>
          <p:cNvSpPr>
            <a:spLocks noGrp="1"/>
          </p:cNvSpPr>
          <p:nvPr>
            <p:ph sz="quarter" idx="41" hasCustomPrompt="1"/>
          </p:nvPr>
        </p:nvSpPr>
        <p:spPr>
          <a:xfrm>
            <a:off x="3798870"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28" name="Heading 2">
            <a:extLst>
              <a:ext uri="{FF2B5EF4-FFF2-40B4-BE49-F238E27FC236}">
                <a16:creationId xmlns:a16="http://schemas.microsoft.com/office/drawing/2014/main" id="{620B21C9-DF88-4501-9144-BDD1CFA01B7D}"/>
              </a:ext>
            </a:extLst>
          </p:cNvPr>
          <p:cNvSpPr>
            <a:spLocks noGrp="1"/>
          </p:cNvSpPr>
          <p:nvPr>
            <p:ph type="body" sz="quarter" idx="58" hasCustomPrompt="1"/>
          </p:nvPr>
        </p:nvSpPr>
        <p:spPr>
          <a:xfrm>
            <a:off x="3789536" y="3597184"/>
            <a:ext cx="2127983" cy="328612"/>
          </a:xfrm>
          <a:prstGeom prst="rect">
            <a:avLst/>
          </a:prstGeom>
        </p:spPr>
        <p:txBody>
          <a:bodyPr>
            <a:noAutofit/>
          </a:bodyPr>
          <a:lstStyle>
            <a:lvl1pPr>
              <a:defRPr sz="1600">
                <a:solidFill>
                  <a:schemeClr val="accent2"/>
                </a:solidFill>
                <a:latin typeface="+mj-lt"/>
              </a:defRPr>
            </a:lvl1pPr>
          </a:lstStyle>
          <a:p>
            <a:pPr lvl="0"/>
            <a:r>
              <a:rPr lang="en-US" dirty="0"/>
              <a:t>Award Title 2</a:t>
            </a:r>
          </a:p>
        </p:txBody>
      </p:sp>
      <p:sp>
        <p:nvSpPr>
          <p:cNvPr id="20" name="Picture Placeholder 2">
            <a:extLst>
              <a:ext uri="{FF2B5EF4-FFF2-40B4-BE49-F238E27FC236}">
                <a16:creationId xmlns:a16="http://schemas.microsoft.com/office/drawing/2014/main" id="{49F9BEEC-EFC4-44DC-9D55-CB100F7B3BF7}"/>
              </a:ext>
            </a:extLst>
          </p:cNvPr>
          <p:cNvSpPr>
            <a:spLocks noGrp="1"/>
          </p:cNvSpPr>
          <p:nvPr>
            <p:ph type="pic" sz="quarter" idx="50" hasCustomPrompt="1"/>
          </p:nvPr>
        </p:nvSpPr>
        <p:spPr>
          <a:xfrm>
            <a:off x="4399147"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1190625" y="4381409"/>
            <a:ext cx="2128838" cy="1052512"/>
          </a:xfrm>
          <a:prstGeom prst="rect">
            <a:avLst/>
          </a:prstGeom>
        </p:spPr>
        <p:txBody>
          <a:bodyPr>
            <a:normAutofit/>
          </a:bodyPr>
          <a:lstStyle>
            <a:lvl1pPr>
              <a:defRPr sz="1400"/>
            </a:lvl1pPr>
          </a:lstStyle>
          <a:p>
            <a:r>
              <a:rPr lang="en-US" dirty="0"/>
              <a:t>Description</a:t>
            </a:r>
          </a:p>
        </p:txBody>
      </p:sp>
      <p:sp>
        <p:nvSpPr>
          <p:cNvPr id="8" name="Year 1">
            <a:extLst>
              <a:ext uri="{FF2B5EF4-FFF2-40B4-BE49-F238E27FC236}">
                <a16:creationId xmlns:a16="http://schemas.microsoft.com/office/drawing/2014/main" id="{B2D2D14E-70D7-4293-BA7C-C29A3972627B}"/>
              </a:ext>
            </a:extLst>
          </p:cNvPr>
          <p:cNvSpPr>
            <a:spLocks noGrp="1"/>
          </p:cNvSpPr>
          <p:nvPr>
            <p:ph sz="quarter" idx="38" hasCustomPrompt="1"/>
          </p:nvPr>
        </p:nvSpPr>
        <p:spPr>
          <a:xfrm>
            <a:off x="1191374"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12" name="Heading 1">
            <a:extLst>
              <a:ext uri="{FF2B5EF4-FFF2-40B4-BE49-F238E27FC236}">
                <a16:creationId xmlns:a16="http://schemas.microsoft.com/office/drawing/2014/main" id="{232F1545-C69F-45A6-8741-E54DB551A424}"/>
              </a:ext>
            </a:extLst>
          </p:cNvPr>
          <p:cNvSpPr>
            <a:spLocks noGrp="1"/>
          </p:cNvSpPr>
          <p:nvPr>
            <p:ph type="body" sz="quarter" idx="57" hasCustomPrompt="1"/>
          </p:nvPr>
        </p:nvSpPr>
        <p:spPr>
          <a:xfrm>
            <a:off x="1190625" y="3597184"/>
            <a:ext cx="2127983" cy="328612"/>
          </a:xfrm>
          <a:prstGeom prst="rect">
            <a:avLst/>
          </a:prstGeom>
        </p:spPr>
        <p:txBody>
          <a:bodyPr>
            <a:noAutofit/>
          </a:bodyPr>
          <a:lstStyle>
            <a:lvl1pPr>
              <a:defRPr sz="1600">
                <a:solidFill>
                  <a:schemeClr val="tx2"/>
                </a:solidFill>
                <a:latin typeface="+mj-lt"/>
              </a:defRPr>
            </a:lvl1pPr>
          </a:lstStyle>
          <a:p>
            <a:pPr lvl="0"/>
            <a:r>
              <a:rPr lang="en-US" dirty="0"/>
              <a:t>Award Title 1</a:t>
            </a:r>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1791651"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882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33"/>
                                        </p:tgtEl>
                                        <p:attrNameLst>
                                          <p:attrName>style.visibility</p:attrName>
                                        </p:attrNameLst>
                                      </p:cBhvr>
                                      <p:to>
                                        <p:strVal val="visible"/>
                                      </p:to>
                                    </p:set>
                                    <p:anim calcmode="lin" valueType="num">
                                      <p:cBhvr>
                                        <p:cTn id="7" dur="800" fill="hold"/>
                                        <p:tgtEl>
                                          <p:spTgt spid="33"/>
                                        </p:tgtEl>
                                        <p:attrNameLst>
                                          <p:attrName>ppt_w</p:attrName>
                                        </p:attrNameLst>
                                      </p:cBhvr>
                                      <p:tavLst>
                                        <p:tav tm="0">
                                          <p:val>
                                            <p:fltVal val="0"/>
                                          </p:val>
                                        </p:tav>
                                        <p:tav tm="100000">
                                          <p:val>
                                            <p:strVal val="#ppt_w"/>
                                          </p:val>
                                        </p:tav>
                                      </p:tavLst>
                                    </p:anim>
                                    <p:anim calcmode="lin" valueType="num">
                                      <p:cBhvr>
                                        <p:cTn id="8" dur="800" fill="hold"/>
                                        <p:tgtEl>
                                          <p:spTgt spid="33"/>
                                        </p:tgtEl>
                                        <p:attrNameLst>
                                          <p:attrName>ppt_h</p:attrName>
                                        </p:attrNameLst>
                                      </p:cBhvr>
                                      <p:tavLst>
                                        <p:tav tm="0">
                                          <p:val>
                                            <p:fltVal val="0"/>
                                          </p:val>
                                        </p:tav>
                                        <p:tav tm="100000">
                                          <p:val>
                                            <p:strVal val="#ppt_h"/>
                                          </p:val>
                                        </p:tav>
                                      </p:tavLst>
                                    </p:anim>
                                    <p:animEffect transition="in" filter="fade">
                                      <p:cBhvr>
                                        <p:cTn id="9" dur="800"/>
                                        <p:tgtEl>
                                          <p:spTgt spid="33"/>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31"/>
                                        </p:tgtEl>
                                        <p:attrNameLst>
                                          <p:attrName>style.visibility</p:attrName>
                                        </p:attrNameLst>
                                      </p:cBhvr>
                                      <p:to>
                                        <p:strVal val="visible"/>
                                      </p:to>
                                    </p:set>
                                    <p:anim calcmode="lin" valueType="num">
                                      <p:cBhvr>
                                        <p:cTn id="12" dur="800" fill="hold"/>
                                        <p:tgtEl>
                                          <p:spTgt spid="31"/>
                                        </p:tgtEl>
                                        <p:attrNameLst>
                                          <p:attrName>ppt_w</p:attrName>
                                        </p:attrNameLst>
                                      </p:cBhvr>
                                      <p:tavLst>
                                        <p:tav tm="0">
                                          <p:val>
                                            <p:fltVal val="0"/>
                                          </p:val>
                                        </p:tav>
                                        <p:tav tm="100000">
                                          <p:val>
                                            <p:strVal val="#ppt_w"/>
                                          </p:val>
                                        </p:tav>
                                      </p:tavLst>
                                    </p:anim>
                                    <p:anim calcmode="lin" valueType="num">
                                      <p:cBhvr>
                                        <p:cTn id="13" dur="800" fill="hold"/>
                                        <p:tgtEl>
                                          <p:spTgt spid="31"/>
                                        </p:tgtEl>
                                        <p:attrNameLst>
                                          <p:attrName>ppt_h</p:attrName>
                                        </p:attrNameLst>
                                      </p:cBhvr>
                                      <p:tavLst>
                                        <p:tav tm="0">
                                          <p:val>
                                            <p:fltVal val="0"/>
                                          </p:val>
                                        </p:tav>
                                        <p:tav tm="100000">
                                          <p:val>
                                            <p:strVal val="#ppt_h"/>
                                          </p:val>
                                        </p:tav>
                                      </p:tavLst>
                                    </p:anim>
                                    <p:animEffect transition="in" filter="fade">
                                      <p:cBhvr>
                                        <p:cTn id="14" dur="800"/>
                                        <p:tgtEl>
                                          <p:spTgt spid="31"/>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7"/>
                                        </p:tgtEl>
                                        <p:attrNameLst>
                                          <p:attrName>style.visibility</p:attrName>
                                        </p:attrNameLst>
                                      </p:cBhvr>
                                      <p:to>
                                        <p:strVal val="visible"/>
                                      </p:to>
                                    </p:set>
                                    <p:anim calcmode="lin" valueType="num">
                                      <p:cBhvr>
                                        <p:cTn id="17" dur="800" fill="hold"/>
                                        <p:tgtEl>
                                          <p:spTgt spid="27"/>
                                        </p:tgtEl>
                                        <p:attrNameLst>
                                          <p:attrName>ppt_w</p:attrName>
                                        </p:attrNameLst>
                                      </p:cBhvr>
                                      <p:tavLst>
                                        <p:tav tm="0">
                                          <p:val>
                                            <p:fltVal val="0"/>
                                          </p:val>
                                        </p:tav>
                                        <p:tav tm="100000">
                                          <p:val>
                                            <p:strVal val="#ppt_w"/>
                                          </p:val>
                                        </p:tav>
                                      </p:tavLst>
                                    </p:anim>
                                    <p:anim calcmode="lin" valueType="num">
                                      <p:cBhvr>
                                        <p:cTn id="18" dur="800" fill="hold"/>
                                        <p:tgtEl>
                                          <p:spTgt spid="27"/>
                                        </p:tgtEl>
                                        <p:attrNameLst>
                                          <p:attrName>ppt_h</p:attrName>
                                        </p:attrNameLst>
                                      </p:cBhvr>
                                      <p:tavLst>
                                        <p:tav tm="0">
                                          <p:val>
                                            <p:fltVal val="0"/>
                                          </p:val>
                                        </p:tav>
                                        <p:tav tm="100000">
                                          <p:val>
                                            <p:strVal val="#ppt_h"/>
                                          </p:val>
                                        </p:tav>
                                      </p:tavLst>
                                    </p:anim>
                                    <p:animEffect transition="in" filter="fade">
                                      <p:cBhvr>
                                        <p:cTn id="19" dur="800"/>
                                        <p:tgtEl>
                                          <p:spTgt spid="27"/>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32"/>
                                        </p:tgtEl>
                                        <p:attrNameLst>
                                          <p:attrName>style.visibility</p:attrName>
                                        </p:attrNameLst>
                                      </p:cBhvr>
                                      <p:to>
                                        <p:strVal val="visible"/>
                                      </p:to>
                                    </p:set>
                                    <p:anim calcmode="lin" valueType="num">
                                      <p:cBhvr>
                                        <p:cTn id="22" dur="800" fill="hold"/>
                                        <p:tgtEl>
                                          <p:spTgt spid="32"/>
                                        </p:tgtEl>
                                        <p:attrNameLst>
                                          <p:attrName>ppt_w</p:attrName>
                                        </p:attrNameLst>
                                      </p:cBhvr>
                                      <p:tavLst>
                                        <p:tav tm="0">
                                          <p:val>
                                            <p:fltVal val="0"/>
                                          </p:val>
                                        </p:tav>
                                        <p:tav tm="100000">
                                          <p:val>
                                            <p:strVal val="#ppt_w"/>
                                          </p:val>
                                        </p:tav>
                                      </p:tavLst>
                                    </p:anim>
                                    <p:anim calcmode="lin" valueType="num">
                                      <p:cBhvr>
                                        <p:cTn id="23" dur="800" fill="hold"/>
                                        <p:tgtEl>
                                          <p:spTgt spid="32"/>
                                        </p:tgtEl>
                                        <p:attrNameLst>
                                          <p:attrName>ppt_h</p:attrName>
                                        </p:attrNameLst>
                                      </p:cBhvr>
                                      <p:tavLst>
                                        <p:tav tm="0">
                                          <p:val>
                                            <p:fltVal val="0"/>
                                          </p:val>
                                        </p:tav>
                                        <p:tav tm="100000">
                                          <p:val>
                                            <p:strVal val="#ppt_h"/>
                                          </p:val>
                                        </p:tav>
                                      </p:tavLst>
                                    </p:anim>
                                    <p:animEffect transition="in" filter="fade">
                                      <p:cBhvr>
                                        <p:cTn id="24" dur="8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5 Point Topics ">
    <p:spTree>
      <p:nvGrpSpPr>
        <p:cNvPr id="1" name=""/>
        <p:cNvGrpSpPr/>
        <p:nvPr/>
      </p:nvGrpSpPr>
      <p:grpSpPr>
        <a:xfrm>
          <a:off x="0" y="0"/>
          <a:ext cx="0" cy="0"/>
          <a:chOff x="0" y="0"/>
          <a:chExt cx="0" cy="0"/>
        </a:xfrm>
      </p:grpSpPr>
      <p:sp>
        <p:nvSpPr>
          <p:cNvPr id="43" name="Text 5">
            <a:extLst>
              <a:ext uri="{FF2B5EF4-FFF2-40B4-BE49-F238E27FC236}">
                <a16:creationId xmlns:a16="http://schemas.microsoft.com/office/drawing/2014/main" id="{31719A97-4B44-4EDD-B62A-6AB64E6DA950}"/>
              </a:ext>
            </a:extLst>
          </p:cNvPr>
          <p:cNvSpPr>
            <a:spLocks noGrp="1"/>
          </p:cNvSpPr>
          <p:nvPr>
            <p:ph type="body" sz="quarter" idx="59" hasCustomPrompt="1"/>
          </p:nvPr>
        </p:nvSpPr>
        <p:spPr>
          <a:xfrm>
            <a:off x="9441760" y="3629211"/>
            <a:ext cx="2025404" cy="2137693"/>
          </a:xfrm>
          <a:prstGeom prst="rect">
            <a:avLst/>
          </a:prstGeom>
        </p:spPr>
        <p:txBody>
          <a:bodyPr vert="horz" lIns="91440" tIns="45720" rIns="91440" bIns="45720" rtlCol="0">
            <a:normAutofit/>
          </a:bodyPr>
          <a:lstStyle>
            <a:lvl1pPr>
              <a:defRPr lang="en-US" sz="1200"/>
            </a:lvl1pPr>
          </a:lstStyle>
          <a:p>
            <a:pPr lvl="0"/>
            <a:r>
              <a:rPr lang="en-US" dirty="0"/>
              <a:t>Description 5</a:t>
            </a:r>
          </a:p>
        </p:txBody>
      </p:sp>
      <p:sp>
        <p:nvSpPr>
          <p:cNvPr id="44" name="Heading 5">
            <a:extLst>
              <a:ext uri="{FF2B5EF4-FFF2-40B4-BE49-F238E27FC236}">
                <a16:creationId xmlns:a16="http://schemas.microsoft.com/office/drawing/2014/main" id="{7B61F21B-F047-4200-B547-8BB2F55AB677}"/>
              </a:ext>
            </a:extLst>
          </p:cNvPr>
          <p:cNvSpPr>
            <a:spLocks noGrp="1"/>
          </p:cNvSpPr>
          <p:nvPr>
            <p:ph type="body" sz="quarter" idx="60" hasCustomPrompt="1"/>
          </p:nvPr>
        </p:nvSpPr>
        <p:spPr>
          <a:xfrm>
            <a:off x="9443362" y="3148613"/>
            <a:ext cx="2007116" cy="415925"/>
          </a:xfrm>
          <a:prstGeom prst="rect">
            <a:avLst/>
          </a:prstGeom>
        </p:spPr>
        <p:txBody>
          <a:bodyPr>
            <a:normAutofit/>
          </a:bodyPr>
          <a:lstStyle>
            <a:lvl1pPr>
              <a:defRPr sz="1600">
                <a:solidFill>
                  <a:schemeClr val="accent6"/>
                </a:solidFill>
                <a:latin typeface="+mj-lt"/>
              </a:defRPr>
            </a:lvl1pPr>
            <a:lvl2pPr marL="0" indent="0">
              <a:buNone/>
              <a:defRPr/>
            </a:lvl2pPr>
          </a:lstStyle>
          <a:p>
            <a:pPr lvl="0"/>
            <a:r>
              <a:rPr lang="en-US" dirty="0"/>
              <a:t>Heading 5</a:t>
            </a:r>
          </a:p>
        </p:txBody>
      </p:sp>
      <p:sp>
        <p:nvSpPr>
          <p:cNvPr id="28" name="Oval 5">
            <a:extLst>
              <a:ext uri="{FF2B5EF4-FFF2-40B4-BE49-F238E27FC236}">
                <a16:creationId xmlns:a16="http://schemas.microsoft.com/office/drawing/2014/main" id="{64D31F64-F174-427A-BB78-5A195426241F}"/>
              </a:ext>
            </a:extLst>
          </p:cNvPr>
          <p:cNvSpPr>
            <a:spLocks noChangeAspect="1"/>
          </p:cNvSpPr>
          <p:nvPr/>
        </p:nvSpPr>
        <p:spPr>
          <a:xfrm>
            <a:off x="9679516" y="1827894"/>
            <a:ext cx="1569116" cy="1288384"/>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0" name="Picture Placeholder 5">
            <a:extLst>
              <a:ext uri="{FF2B5EF4-FFF2-40B4-BE49-F238E27FC236}">
                <a16:creationId xmlns:a16="http://schemas.microsoft.com/office/drawing/2014/main" id="{E2A573DE-4ECB-4FE5-A10E-A608FDD16C01}"/>
              </a:ext>
            </a:extLst>
          </p:cNvPr>
          <p:cNvSpPr>
            <a:spLocks noGrp="1"/>
          </p:cNvSpPr>
          <p:nvPr>
            <p:ph type="pic" sz="quarter" idx="52" hasCustomPrompt="1"/>
          </p:nvPr>
        </p:nvSpPr>
        <p:spPr>
          <a:xfrm>
            <a:off x="9992847" y="2000858"/>
            <a:ext cx="942454" cy="942454"/>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41" name="Text 4">
            <a:extLst>
              <a:ext uri="{FF2B5EF4-FFF2-40B4-BE49-F238E27FC236}">
                <a16:creationId xmlns:a16="http://schemas.microsoft.com/office/drawing/2014/main" id="{3430C6D7-506C-4558-8300-F20B4D449B24}"/>
              </a:ext>
            </a:extLst>
          </p:cNvPr>
          <p:cNvSpPr>
            <a:spLocks noGrp="1"/>
          </p:cNvSpPr>
          <p:nvPr>
            <p:ph type="body" sz="quarter" idx="57" hasCustomPrompt="1"/>
          </p:nvPr>
        </p:nvSpPr>
        <p:spPr>
          <a:xfrm>
            <a:off x="7262529" y="3629211"/>
            <a:ext cx="2025404" cy="2137693"/>
          </a:xfrm>
          <a:prstGeom prst="rect">
            <a:avLst/>
          </a:prstGeom>
        </p:spPr>
        <p:txBody>
          <a:bodyPr vert="horz" lIns="91440" tIns="45720" rIns="91440" bIns="45720" rtlCol="0">
            <a:normAutofit/>
          </a:bodyPr>
          <a:lstStyle>
            <a:lvl1pPr>
              <a:defRPr lang="en-US" sz="1200"/>
            </a:lvl1pPr>
          </a:lstStyle>
          <a:p>
            <a:pPr lvl="0"/>
            <a:r>
              <a:rPr lang="en-US" dirty="0"/>
              <a:t>Description 4</a:t>
            </a:r>
          </a:p>
        </p:txBody>
      </p:sp>
      <p:sp>
        <p:nvSpPr>
          <p:cNvPr id="42" name="Heading 4">
            <a:extLst>
              <a:ext uri="{FF2B5EF4-FFF2-40B4-BE49-F238E27FC236}">
                <a16:creationId xmlns:a16="http://schemas.microsoft.com/office/drawing/2014/main" id="{1FAB8A53-899C-48AC-92C1-6C53498CDAF5}"/>
              </a:ext>
            </a:extLst>
          </p:cNvPr>
          <p:cNvSpPr>
            <a:spLocks noGrp="1"/>
          </p:cNvSpPr>
          <p:nvPr>
            <p:ph type="body" sz="quarter" idx="58" hasCustomPrompt="1"/>
          </p:nvPr>
        </p:nvSpPr>
        <p:spPr>
          <a:xfrm>
            <a:off x="7263172" y="3154778"/>
            <a:ext cx="2007116" cy="415925"/>
          </a:xfrm>
          <a:prstGeom prst="rect">
            <a:avLst/>
          </a:prstGeom>
        </p:spPr>
        <p:txBody>
          <a:bodyPr>
            <a:normAutofit/>
          </a:bodyPr>
          <a:lstStyle>
            <a:lvl1pPr>
              <a:defRPr sz="1600">
                <a:solidFill>
                  <a:schemeClr val="accent5"/>
                </a:solidFill>
                <a:latin typeface="+mj-lt"/>
              </a:defRPr>
            </a:lvl1pPr>
            <a:lvl2pPr marL="0" indent="0">
              <a:buNone/>
              <a:defRPr/>
            </a:lvl2pPr>
          </a:lstStyle>
          <a:p>
            <a:pPr lvl="0"/>
            <a:r>
              <a:rPr lang="en-US" dirty="0"/>
              <a:t>Heading 4</a:t>
            </a:r>
          </a:p>
        </p:txBody>
      </p:sp>
      <p:sp>
        <p:nvSpPr>
          <p:cNvPr id="47" name="Oval 4">
            <a:extLst>
              <a:ext uri="{FF2B5EF4-FFF2-40B4-BE49-F238E27FC236}">
                <a16:creationId xmlns:a16="http://schemas.microsoft.com/office/drawing/2014/main" id="{8500B226-FFE9-43D6-B5F6-F627D924A284}"/>
              </a:ext>
            </a:extLst>
          </p:cNvPr>
          <p:cNvSpPr>
            <a:spLocks noChangeAspect="1"/>
          </p:cNvSpPr>
          <p:nvPr userDrawn="1"/>
        </p:nvSpPr>
        <p:spPr>
          <a:xfrm>
            <a:off x="7497882" y="1827894"/>
            <a:ext cx="1569116" cy="1288384"/>
          </a:xfrm>
          <a:prstGeom prst="hexagon">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48" name="Picture Placeholder 4">
            <a:extLst>
              <a:ext uri="{FF2B5EF4-FFF2-40B4-BE49-F238E27FC236}">
                <a16:creationId xmlns:a16="http://schemas.microsoft.com/office/drawing/2014/main" id="{7603EE7C-7B31-40E7-9C86-16DF06671FF8}"/>
              </a:ext>
            </a:extLst>
          </p:cNvPr>
          <p:cNvSpPr>
            <a:spLocks noGrp="1"/>
          </p:cNvSpPr>
          <p:nvPr>
            <p:ph type="pic" sz="quarter" idx="62" hasCustomPrompt="1"/>
          </p:nvPr>
        </p:nvSpPr>
        <p:spPr>
          <a:xfrm>
            <a:off x="7821330" y="2000858"/>
            <a:ext cx="942454" cy="942454"/>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31" name="Text 3">
            <a:extLst>
              <a:ext uri="{FF2B5EF4-FFF2-40B4-BE49-F238E27FC236}">
                <a16:creationId xmlns:a16="http://schemas.microsoft.com/office/drawing/2014/main" id="{9D5D33E4-A953-41D2-A673-0D6A9F46B22F}"/>
              </a:ext>
            </a:extLst>
          </p:cNvPr>
          <p:cNvSpPr>
            <a:spLocks noGrp="1"/>
          </p:cNvSpPr>
          <p:nvPr>
            <p:ph type="body" sz="quarter" idx="56" hasCustomPrompt="1"/>
          </p:nvPr>
        </p:nvSpPr>
        <p:spPr>
          <a:xfrm>
            <a:off x="5083298" y="3629211"/>
            <a:ext cx="2025404" cy="2137693"/>
          </a:xfrm>
          <a:prstGeom prst="rect">
            <a:avLst/>
          </a:prstGeom>
        </p:spPr>
        <p:txBody>
          <a:bodyPr vert="horz" lIns="91440" tIns="45720" rIns="91440" bIns="45720" rtlCol="0">
            <a:normAutofit/>
          </a:bodyPr>
          <a:lstStyle>
            <a:lvl1pPr>
              <a:defRPr lang="en-US" sz="1200"/>
            </a:lvl1pPr>
          </a:lstStyle>
          <a:p>
            <a:pPr lvl="0"/>
            <a:r>
              <a:rPr lang="en-US" dirty="0"/>
              <a:t>Description 3</a:t>
            </a:r>
          </a:p>
        </p:txBody>
      </p:sp>
      <p:sp>
        <p:nvSpPr>
          <p:cNvPr id="34" name="Heading 3">
            <a:extLst>
              <a:ext uri="{FF2B5EF4-FFF2-40B4-BE49-F238E27FC236}">
                <a16:creationId xmlns:a16="http://schemas.microsoft.com/office/drawing/2014/main" id="{E7F1847A-4674-4CBB-97BE-763D8BD433CD}"/>
              </a:ext>
            </a:extLst>
          </p:cNvPr>
          <p:cNvSpPr>
            <a:spLocks noGrp="1"/>
          </p:cNvSpPr>
          <p:nvPr>
            <p:ph type="body" sz="quarter" idx="46" hasCustomPrompt="1"/>
          </p:nvPr>
        </p:nvSpPr>
        <p:spPr>
          <a:xfrm>
            <a:off x="5092442" y="3154778"/>
            <a:ext cx="2007116" cy="415925"/>
          </a:xfrm>
          <a:prstGeom prst="rect">
            <a:avLst/>
          </a:prstGeom>
        </p:spPr>
        <p:txBody>
          <a:bodyPr>
            <a:normAutofit/>
          </a:bodyPr>
          <a:lstStyle>
            <a:lvl1pPr>
              <a:defRPr sz="1600">
                <a:solidFill>
                  <a:schemeClr val="accent4"/>
                </a:solidFill>
                <a:latin typeface="+mj-lt"/>
              </a:defRPr>
            </a:lvl1pPr>
            <a:lvl2pPr marL="0" indent="0">
              <a:buNone/>
              <a:defRPr/>
            </a:lvl2pPr>
          </a:lstStyle>
          <a:p>
            <a:pPr lvl="0"/>
            <a:r>
              <a:rPr lang="en-US" dirty="0"/>
              <a:t>Heading 3</a:t>
            </a:r>
          </a:p>
        </p:txBody>
      </p:sp>
      <p:sp>
        <p:nvSpPr>
          <p:cNvPr id="4" name="Hexagon 3">
            <a:extLst>
              <a:ext uri="{FF2B5EF4-FFF2-40B4-BE49-F238E27FC236}">
                <a16:creationId xmlns:a16="http://schemas.microsoft.com/office/drawing/2014/main" id="{80294380-CC89-4902-87D9-4B2187201840}"/>
              </a:ext>
            </a:extLst>
          </p:cNvPr>
          <p:cNvSpPr>
            <a:spLocks noChangeAspect="1"/>
          </p:cNvSpPr>
          <p:nvPr/>
        </p:nvSpPr>
        <p:spPr>
          <a:xfrm>
            <a:off x="5316248" y="1827894"/>
            <a:ext cx="1569116" cy="1288384"/>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21" name="Picture Placeholder 3">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5624773" y="2000858"/>
            <a:ext cx="942454" cy="942454"/>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5" name="Text 2">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2904067" y="3629211"/>
            <a:ext cx="2025404" cy="2137693"/>
          </a:xfrm>
          <a:prstGeom prst="rect">
            <a:avLst/>
          </a:prstGeom>
        </p:spPr>
        <p:txBody>
          <a:bodyPr vert="horz" lIns="91440" tIns="45720" rIns="91440" bIns="45720" rtlCol="0">
            <a:normAutofit/>
          </a:bodyPr>
          <a:lstStyle>
            <a:lvl1pPr>
              <a:defRPr lang="en-US" sz="1200"/>
            </a:lvl1pPr>
          </a:lstStyle>
          <a:p>
            <a:pPr lvl="0"/>
            <a:r>
              <a:rPr lang="en-US" dirty="0"/>
              <a:t>Description 2</a:t>
            </a:r>
          </a:p>
        </p:txBody>
      </p:sp>
      <p:sp>
        <p:nvSpPr>
          <p:cNvPr id="24" name="Heading 2">
            <a:extLst>
              <a:ext uri="{FF2B5EF4-FFF2-40B4-BE49-F238E27FC236}">
                <a16:creationId xmlns:a16="http://schemas.microsoft.com/office/drawing/2014/main" id="{0C62F18B-1D81-40DA-8050-A297FFD86F5D}"/>
              </a:ext>
            </a:extLst>
          </p:cNvPr>
          <p:cNvSpPr>
            <a:spLocks noGrp="1"/>
          </p:cNvSpPr>
          <p:nvPr>
            <p:ph type="body" sz="quarter" idx="45" hasCustomPrompt="1"/>
          </p:nvPr>
        </p:nvSpPr>
        <p:spPr>
          <a:xfrm>
            <a:off x="2907289" y="3148614"/>
            <a:ext cx="1988624" cy="415925"/>
          </a:xfrm>
          <a:prstGeom prst="rect">
            <a:avLst/>
          </a:prstGeom>
        </p:spPr>
        <p:txBody>
          <a:bodyPr>
            <a:normAutofit/>
          </a:bodyPr>
          <a:lstStyle>
            <a:lvl1pPr>
              <a:defRPr sz="1600">
                <a:solidFill>
                  <a:schemeClr val="accent2"/>
                </a:solidFill>
                <a:latin typeface="+mj-lt"/>
              </a:defRPr>
            </a:lvl1pPr>
            <a:lvl2pPr marL="0" indent="0">
              <a:buNone/>
              <a:defRPr/>
            </a:lvl2pPr>
          </a:lstStyle>
          <a:p>
            <a:pPr lvl="0"/>
            <a:r>
              <a:rPr lang="en-US" dirty="0"/>
              <a:t>Heading 2</a:t>
            </a:r>
          </a:p>
        </p:txBody>
      </p:sp>
      <p:sp>
        <p:nvSpPr>
          <p:cNvPr id="22" name="Oval 2">
            <a:extLst>
              <a:ext uri="{FF2B5EF4-FFF2-40B4-BE49-F238E27FC236}">
                <a16:creationId xmlns:a16="http://schemas.microsoft.com/office/drawing/2014/main" id="{AA82309A-974D-4637-A9D5-99143115ABBF}"/>
              </a:ext>
            </a:extLst>
          </p:cNvPr>
          <p:cNvSpPr>
            <a:spLocks noChangeAspect="1"/>
          </p:cNvSpPr>
          <p:nvPr/>
        </p:nvSpPr>
        <p:spPr>
          <a:xfrm>
            <a:off x="3134614" y="1827894"/>
            <a:ext cx="1569116" cy="1288384"/>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2" name="Picture Placeholder 2">
            <a:extLst>
              <a:ext uri="{FF2B5EF4-FFF2-40B4-BE49-F238E27FC236}">
                <a16:creationId xmlns:a16="http://schemas.microsoft.com/office/drawing/2014/main" id="{3C68534C-333D-4B75-BB9D-4CBA7036729E}"/>
              </a:ext>
            </a:extLst>
          </p:cNvPr>
          <p:cNvSpPr>
            <a:spLocks noGrp="1"/>
          </p:cNvSpPr>
          <p:nvPr>
            <p:ph type="pic" sz="quarter" idx="50" hasCustomPrompt="1"/>
          </p:nvPr>
        </p:nvSpPr>
        <p:spPr>
          <a:xfrm>
            <a:off x="3445542" y="2000858"/>
            <a:ext cx="942454" cy="942454"/>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724836" y="3629211"/>
            <a:ext cx="2025404" cy="2137693"/>
          </a:xfrm>
          <a:prstGeom prst="rect">
            <a:avLst/>
          </a:prstGeom>
        </p:spPr>
        <p:txBody>
          <a:bodyPr>
            <a:normAutofit/>
          </a:bodyPr>
          <a:lstStyle>
            <a:lvl1pPr>
              <a:defRPr sz="1200">
                <a:solidFill>
                  <a:schemeClr val="tx1"/>
                </a:solidFill>
              </a:defRPr>
            </a:lvl1pPr>
          </a:lstStyle>
          <a:p>
            <a:r>
              <a:rPr lang="en-US" dirty="0"/>
              <a:t>Description 1</a:t>
            </a:r>
          </a:p>
        </p:txBody>
      </p:sp>
      <p:sp>
        <p:nvSpPr>
          <p:cNvPr id="20" name="Heading 1">
            <a:extLst>
              <a:ext uri="{FF2B5EF4-FFF2-40B4-BE49-F238E27FC236}">
                <a16:creationId xmlns:a16="http://schemas.microsoft.com/office/drawing/2014/main" id="{52693BFE-9A7A-42BB-97D9-1DDF9F9FA1A0}"/>
              </a:ext>
            </a:extLst>
          </p:cNvPr>
          <p:cNvSpPr>
            <a:spLocks noGrp="1"/>
          </p:cNvSpPr>
          <p:nvPr>
            <p:ph type="body" sz="quarter" idx="44" hasCustomPrompt="1"/>
          </p:nvPr>
        </p:nvSpPr>
        <p:spPr>
          <a:xfrm>
            <a:off x="724836" y="3148613"/>
            <a:ext cx="2025404" cy="415925"/>
          </a:xfrm>
          <a:prstGeom prst="rect">
            <a:avLst/>
          </a:prstGeom>
        </p:spPr>
        <p:txBody>
          <a:bodyPr>
            <a:normAutofit/>
          </a:bodyPr>
          <a:lstStyle>
            <a:lvl1pPr>
              <a:defRPr sz="1600">
                <a:solidFill>
                  <a:schemeClr val="tx2"/>
                </a:solidFill>
                <a:latin typeface="+mj-lt"/>
              </a:defRPr>
            </a:lvl1pPr>
            <a:lvl2pPr marL="0" indent="0">
              <a:buNone/>
              <a:defRPr/>
            </a:lvl2pPr>
          </a:lstStyle>
          <a:p>
            <a:pPr lvl="0"/>
            <a:r>
              <a:rPr lang="en-US" dirty="0"/>
              <a:t>Heading 1</a:t>
            </a:r>
          </a:p>
        </p:txBody>
      </p:sp>
      <p:sp>
        <p:nvSpPr>
          <p:cNvPr id="6" name="Oval 1">
            <a:extLst>
              <a:ext uri="{FF2B5EF4-FFF2-40B4-BE49-F238E27FC236}">
                <a16:creationId xmlns:a16="http://schemas.microsoft.com/office/drawing/2014/main" id="{D52D8E3C-0551-436F-BBB2-D572C17FBA42}"/>
              </a:ext>
            </a:extLst>
          </p:cNvPr>
          <p:cNvSpPr>
            <a:spLocks noChangeAspect="1"/>
          </p:cNvSpPr>
          <p:nvPr/>
        </p:nvSpPr>
        <p:spPr>
          <a:xfrm>
            <a:off x="952980" y="1827894"/>
            <a:ext cx="1569116" cy="1288384"/>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1266311" y="2000858"/>
            <a:ext cx="942454" cy="942454"/>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188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p:cTn id="7" dur="800" fill="hold"/>
                                        <p:tgtEl>
                                          <p:spTgt spid="6"/>
                                        </p:tgtEl>
                                        <p:attrNameLst>
                                          <p:attrName>ppt_w</p:attrName>
                                        </p:attrNameLst>
                                      </p:cBhvr>
                                      <p:tavLst>
                                        <p:tav tm="0">
                                          <p:val>
                                            <p:fltVal val="0"/>
                                          </p:val>
                                        </p:tav>
                                        <p:tav tm="100000">
                                          <p:val>
                                            <p:strVal val="#ppt_w"/>
                                          </p:val>
                                        </p:tav>
                                      </p:tavLst>
                                    </p:anim>
                                    <p:anim calcmode="lin" valueType="num">
                                      <p:cBhvr>
                                        <p:cTn id="8" dur="800" fill="hold"/>
                                        <p:tgtEl>
                                          <p:spTgt spid="6"/>
                                        </p:tgtEl>
                                        <p:attrNameLst>
                                          <p:attrName>ppt_h</p:attrName>
                                        </p:attrNameLst>
                                      </p:cBhvr>
                                      <p:tavLst>
                                        <p:tav tm="0">
                                          <p:val>
                                            <p:fltVal val="0"/>
                                          </p:val>
                                        </p:tav>
                                        <p:tav tm="100000">
                                          <p:val>
                                            <p:strVal val="#ppt_h"/>
                                          </p:val>
                                        </p:tav>
                                      </p:tavLst>
                                    </p:anim>
                                    <p:animEffect transition="in" filter="fade">
                                      <p:cBhvr>
                                        <p:cTn id="9" dur="800"/>
                                        <p:tgtEl>
                                          <p:spTgt spid="6"/>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 calcmode="lin" valueType="num">
                                      <p:cBhvr>
                                        <p:cTn id="12" dur="800" fill="hold"/>
                                        <p:tgtEl>
                                          <p:spTgt spid="4"/>
                                        </p:tgtEl>
                                        <p:attrNameLst>
                                          <p:attrName>ppt_w</p:attrName>
                                        </p:attrNameLst>
                                      </p:cBhvr>
                                      <p:tavLst>
                                        <p:tav tm="0">
                                          <p:val>
                                            <p:fltVal val="0"/>
                                          </p:val>
                                        </p:tav>
                                        <p:tav tm="100000">
                                          <p:val>
                                            <p:strVal val="#ppt_w"/>
                                          </p:val>
                                        </p:tav>
                                      </p:tavLst>
                                    </p:anim>
                                    <p:anim calcmode="lin" valueType="num">
                                      <p:cBhvr>
                                        <p:cTn id="13" dur="800" fill="hold"/>
                                        <p:tgtEl>
                                          <p:spTgt spid="4"/>
                                        </p:tgtEl>
                                        <p:attrNameLst>
                                          <p:attrName>ppt_h</p:attrName>
                                        </p:attrNameLst>
                                      </p:cBhvr>
                                      <p:tavLst>
                                        <p:tav tm="0">
                                          <p:val>
                                            <p:fltVal val="0"/>
                                          </p:val>
                                        </p:tav>
                                        <p:tav tm="100000">
                                          <p:val>
                                            <p:strVal val="#ppt_h"/>
                                          </p:val>
                                        </p:tav>
                                      </p:tavLst>
                                    </p:anim>
                                    <p:animEffect transition="in" filter="fade">
                                      <p:cBhvr>
                                        <p:cTn id="14" dur="800"/>
                                        <p:tgtEl>
                                          <p:spTgt spid="4"/>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800" fill="hold"/>
                                        <p:tgtEl>
                                          <p:spTgt spid="28"/>
                                        </p:tgtEl>
                                        <p:attrNameLst>
                                          <p:attrName>ppt_w</p:attrName>
                                        </p:attrNameLst>
                                      </p:cBhvr>
                                      <p:tavLst>
                                        <p:tav tm="0">
                                          <p:val>
                                            <p:fltVal val="0"/>
                                          </p:val>
                                        </p:tav>
                                        <p:tav tm="100000">
                                          <p:val>
                                            <p:strVal val="#ppt_w"/>
                                          </p:val>
                                        </p:tav>
                                      </p:tavLst>
                                    </p:anim>
                                    <p:anim calcmode="lin" valueType="num">
                                      <p:cBhvr>
                                        <p:cTn id="18" dur="800" fill="hold"/>
                                        <p:tgtEl>
                                          <p:spTgt spid="28"/>
                                        </p:tgtEl>
                                        <p:attrNameLst>
                                          <p:attrName>ppt_h</p:attrName>
                                        </p:attrNameLst>
                                      </p:cBhvr>
                                      <p:tavLst>
                                        <p:tav tm="0">
                                          <p:val>
                                            <p:fltVal val="0"/>
                                          </p:val>
                                        </p:tav>
                                        <p:tav tm="100000">
                                          <p:val>
                                            <p:strVal val="#ppt_h"/>
                                          </p:val>
                                        </p:tav>
                                      </p:tavLst>
                                    </p:anim>
                                    <p:animEffect transition="in" filter="fade">
                                      <p:cBhvr>
                                        <p:cTn id="19" dur="800"/>
                                        <p:tgtEl>
                                          <p:spTgt spid="28"/>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800" fill="hold"/>
                                        <p:tgtEl>
                                          <p:spTgt spid="22"/>
                                        </p:tgtEl>
                                        <p:attrNameLst>
                                          <p:attrName>ppt_w</p:attrName>
                                        </p:attrNameLst>
                                      </p:cBhvr>
                                      <p:tavLst>
                                        <p:tav tm="0">
                                          <p:val>
                                            <p:fltVal val="0"/>
                                          </p:val>
                                        </p:tav>
                                        <p:tav tm="100000">
                                          <p:val>
                                            <p:strVal val="#ppt_w"/>
                                          </p:val>
                                        </p:tav>
                                      </p:tavLst>
                                    </p:anim>
                                    <p:anim calcmode="lin" valueType="num">
                                      <p:cBhvr>
                                        <p:cTn id="23" dur="800" fill="hold"/>
                                        <p:tgtEl>
                                          <p:spTgt spid="22"/>
                                        </p:tgtEl>
                                        <p:attrNameLst>
                                          <p:attrName>ppt_h</p:attrName>
                                        </p:attrNameLst>
                                      </p:cBhvr>
                                      <p:tavLst>
                                        <p:tav tm="0">
                                          <p:val>
                                            <p:fltVal val="0"/>
                                          </p:val>
                                        </p:tav>
                                        <p:tav tm="100000">
                                          <p:val>
                                            <p:strVal val="#ppt_h"/>
                                          </p:val>
                                        </p:tav>
                                      </p:tavLst>
                                    </p:anim>
                                    <p:animEffect transition="in" filter="fade">
                                      <p:cBhvr>
                                        <p:cTn id="24" dur="800"/>
                                        <p:tgtEl>
                                          <p:spTgt spid="22"/>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47"/>
                                        </p:tgtEl>
                                        <p:attrNameLst>
                                          <p:attrName>style.visibility</p:attrName>
                                        </p:attrNameLst>
                                      </p:cBhvr>
                                      <p:to>
                                        <p:strVal val="visible"/>
                                      </p:to>
                                    </p:set>
                                    <p:anim calcmode="lin" valueType="num">
                                      <p:cBhvr>
                                        <p:cTn id="27" dur="800" fill="hold"/>
                                        <p:tgtEl>
                                          <p:spTgt spid="47"/>
                                        </p:tgtEl>
                                        <p:attrNameLst>
                                          <p:attrName>ppt_w</p:attrName>
                                        </p:attrNameLst>
                                      </p:cBhvr>
                                      <p:tavLst>
                                        <p:tav tm="0">
                                          <p:val>
                                            <p:fltVal val="0"/>
                                          </p:val>
                                        </p:tav>
                                        <p:tav tm="100000">
                                          <p:val>
                                            <p:strVal val="#ppt_w"/>
                                          </p:val>
                                        </p:tav>
                                      </p:tavLst>
                                    </p:anim>
                                    <p:anim calcmode="lin" valueType="num">
                                      <p:cBhvr>
                                        <p:cTn id="28" dur="800" fill="hold"/>
                                        <p:tgtEl>
                                          <p:spTgt spid="47"/>
                                        </p:tgtEl>
                                        <p:attrNameLst>
                                          <p:attrName>ppt_h</p:attrName>
                                        </p:attrNameLst>
                                      </p:cBhvr>
                                      <p:tavLst>
                                        <p:tav tm="0">
                                          <p:val>
                                            <p:fltVal val="0"/>
                                          </p:val>
                                        </p:tav>
                                        <p:tav tm="100000">
                                          <p:val>
                                            <p:strVal val="#ppt_h"/>
                                          </p:val>
                                        </p:tav>
                                      </p:tavLst>
                                    </p:anim>
                                    <p:animEffect transition="in" filter="fade">
                                      <p:cBhvr>
                                        <p:cTn id="29" dur="8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7" grpId="0" animBg="1"/>
      <p:bldP spid="4" grpId="0" animBg="1"/>
      <p:bldP spid="22" grpId="0" animBg="1"/>
      <p:bldP spid="6" grpId="0" animBg="1"/>
    </p:bldLst>
  </p:timing>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6 Point Topics ">
    <p:spTree>
      <p:nvGrpSpPr>
        <p:cNvPr id="1" name=""/>
        <p:cNvGrpSpPr/>
        <p:nvPr/>
      </p:nvGrpSpPr>
      <p:grpSpPr>
        <a:xfrm>
          <a:off x="0" y="0"/>
          <a:ext cx="0" cy="0"/>
          <a:chOff x="0" y="0"/>
          <a:chExt cx="0" cy="0"/>
        </a:xfrm>
      </p:grpSpPr>
      <p:sp>
        <p:nvSpPr>
          <p:cNvPr id="43" name="Text 6">
            <a:extLst>
              <a:ext uri="{FF2B5EF4-FFF2-40B4-BE49-F238E27FC236}">
                <a16:creationId xmlns:a16="http://schemas.microsoft.com/office/drawing/2014/main" id="{31719A97-4B44-4EDD-B62A-6AB64E6DA950}"/>
              </a:ext>
            </a:extLst>
          </p:cNvPr>
          <p:cNvSpPr>
            <a:spLocks noGrp="1"/>
          </p:cNvSpPr>
          <p:nvPr>
            <p:ph type="body" sz="quarter" idx="59" hasCustomPrompt="1"/>
          </p:nvPr>
        </p:nvSpPr>
        <p:spPr>
          <a:xfrm>
            <a:off x="9797129"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6</a:t>
            </a:r>
          </a:p>
        </p:txBody>
      </p:sp>
      <p:sp>
        <p:nvSpPr>
          <p:cNvPr id="44" name="Heading 6">
            <a:extLst>
              <a:ext uri="{FF2B5EF4-FFF2-40B4-BE49-F238E27FC236}">
                <a16:creationId xmlns:a16="http://schemas.microsoft.com/office/drawing/2014/main" id="{7B61F21B-F047-4200-B547-8BB2F55AB677}"/>
              </a:ext>
            </a:extLst>
          </p:cNvPr>
          <p:cNvSpPr>
            <a:spLocks noGrp="1"/>
          </p:cNvSpPr>
          <p:nvPr>
            <p:ph type="body" sz="quarter" idx="60" hasCustomPrompt="1"/>
          </p:nvPr>
        </p:nvSpPr>
        <p:spPr>
          <a:xfrm>
            <a:off x="9797129" y="3154778"/>
            <a:ext cx="1655494" cy="415925"/>
          </a:xfrm>
          <a:prstGeom prst="rect">
            <a:avLst/>
          </a:prstGeom>
        </p:spPr>
        <p:txBody>
          <a:bodyPr>
            <a:normAutofit/>
          </a:bodyPr>
          <a:lstStyle>
            <a:lvl1pPr>
              <a:defRPr sz="1600">
                <a:solidFill>
                  <a:schemeClr val="accent6"/>
                </a:solidFill>
                <a:latin typeface="+mj-lt"/>
              </a:defRPr>
            </a:lvl1pPr>
            <a:lvl2pPr marL="0" indent="0">
              <a:buNone/>
              <a:defRPr/>
            </a:lvl2pPr>
          </a:lstStyle>
          <a:p>
            <a:pPr lvl="0"/>
            <a:r>
              <a:rPr lang="en-US" dirty="0"/>
              <a:t>Heading 6</a:t>
            </a:r>
          </a:p>
        </p:txBody>
      </p:sp>
      <p:sp>
        <p:nvSpPr>
          <p:cNvPr id="28" name="Oval 6">
            <a:extLst>
              <a:ext uri="{FF2B5EF4-FFF2-40B4-BE49-F238E27FC236}">
                <a16:creationId xmlns:a16="http://schemas.microsoft.com/office/drawing/2014/main" id="{64D31F64-F174-427A-BB78-5A195426241F}"/>
              </a:ext>
            </a:extLst>
          </p:cNvPr>
          <p:cNvSpPr>
            <a:spLocks noChangeAspect="1"/>
          </p:cNvSpPr>
          <p:nvPr/>
        </p:nvSpPr>
        <p:spPr>
          <a:xfrm>
            <a:off x="10006460" y="1828800"/>
            <a:ext cx="1271140" cy="1094200"/>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0" name="Picture Placeholder 6">
            <a:extLst>
              <a:ext uri="{FF2B5EF4-FFF2-40B4-BE49-F238E27FC236}">
                <a16:creationId xmlns:a16="http://schemas.microsoft.com/office/drawing/2014/main" id="{E2A573DE-4ECB-4FE5-A10E-A608FDD16C01}"/>
              </a:ext>
            </a:extLst>
          </p:cNvPr>
          <p:cNvSpPr>
            <a:spLocks noGrp="1"/>
          </p:cNvSpPr>
          <p:nvPr>
            <p:ph type="pic" sz="quarter" idx="52" hasCustomPrompt="1"/>
          </p:nvPr>
        </p:nvSpPr>
        <p:spPr>
          <a:xfrm>
            <a:off x="10241826" y="1975695"/>
            <a:ext cx="800408" cy="80040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41" name="Text 5">
            <a:extLst>
              <a:ext uri="{FF2B5EF4-FFF2-40B4-BE49-F238E27FC236}">
                <a16:creationId xmlns:a16="http://schemas.microsoft.com/office/drawing/2014/main" id="{3430C6D7-506C-4558-8300-F20B4D449B24}"/>
              </a:ext>
            </a:extLst>
          </p:cNvPr>
          <p:cNvSpPr>
            <a:spLocks noGrp="1"/>
          </p:cNvSpPr>
          <p:nvPr>
            <p:ph type="body" sz="quarter" idx="57" hasCustomPrompt="1"/>
          </p:nvPr>
        </p:nvSpPr>
        <p:spPr>
          <a:xfrm>
            <a:off x="7938775"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5</a:t>
            </a:r>
          </a:p>
        </p:txBody>
      </p:sp>
      <p:sp>
        <p:nvSpPr>
          <p:cNvPr id="42" name="Heading 5">
            <a:extLst>
              <a:ext uri="{FF2B5EF4-FFF2-40B4-BE49-F238E27FC236}">
                <a16:creationId xmlns:a16="http://schemas.microsoft.com/office/drawing/2014/main" id="{1FAB8A53-899C-48AC-92C1-6C53498CDAF5}"/>
              </a:ext>
            </a:extLst>
          </p:cNvPr>
          <p:cNvSpPr>
            <a:spLocks noGrp="1"/>
          </p:cNvSpPr>
          <p:nvPr>
            <p:ph type="body" sz="quarter" idx="58" hasCustomPrompt="1"/>
          </p:nvPr>
        </p:nvSpPr>
        <p:spPr>
          <a:xfrm>
            <a:off x="7938775" y="3154778"/>
            <a:ext cx="1655494" cy="415925"/>
          </a:xfrm>
          <a:prstGeom prst="rect">
            <a:avLst/>
          </a:prstGeom>
        </p:spPr>
        <p:txBody>
          <a:bodyPr>
            <a:normAutofit/>
          </a:bodyPr>
          <a:lstStyle>
            <a:lvl1pPr>
              <a:defRPr sz="1600">
                <a:solidFill>
                  <a:schemeClr val="accent5"/>
                </a:solidFill>
                <a:latin typeface="+mj-lt"/>
              </a:defRPr>
            </a:lvl1pPr>
            <a:lvl2pPr marL="0" indent="0">
              <a:buNone/>
              <a:defRPr/>
            </a:lvl2pPr>
          </a:lstStyle>
          <a:p>
            <a:pPr lvl="0"/>
            <a:r>
              <a:rPr lang="en-US" dirty="0"/>
              <a:t>Heading 5</a:t>
            </a:r>
          </a:p>
        </p:txBody>
      </p:sp>
      <p:sp>
        <p:nvSpPr>
          <p:cNvPr id="47" name="Oval 5">
            <a:extLst>
              <a:ext uri="{FF2B5EF4-FFF2-40B4-BE49-F238E27FC236}">
                <a16:creationId xmlns:a16="http://schemas.microsoft.com/office/drawing/2014/main" id="{8500B226-FFE9-43D6-B5F6-F627D924A284}"/>
              </a:ext>
            </a:extLst>
          </p:cNvPr>
          <p:cNvSpPr>
            <a:spLocks noChangeAspect="1"/>
          </p:cNvSpPr>
          <p:nvPr userDrawn="1"/>
        </p:nvSpPr>
        <p:spPr>
          <a:xfrm>
            <a:off x="8209320" y="1828800"/>
            <a:ext cx="1271140" cy="1094200"/>
          </a:xfrm>
          <a:prstGeom prst="hexagon">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48" name="Picture Placeholder 5">
            <a:extLst>
              <a:ext uri="{FF2B5EF4-FFF2-40B4-BE49-F238E27FC236}">
                <a16:creationId xmlns:a16="http://schemas.microsoft.com/office/drawing/2014/main" id="{7603EE7C-7B31-40E7-9C86-16DF06671FF8}"/>
              </a:ext>
            </a:extLst>
          </p:cNvPr>
          <p:cNvSpPr>
            <a:spLocks noGrp="1"/>
          </p:cNvSpPr>
          <p:nvPr>
            <p:ph type="pic" sz="quarter" idx="62" hasCustomPrompt="1"/>
          </p:nvPr>
        </p:nvSpPr>
        <p:spPr>
          <a:xfrm>
            <a:off x="8444686" y="1975695"/>
            <a:ext cx="800408" cy="800408"/>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31" name="Text 4">
            <a:extLst>
              <a:ext uri="{FF2B5EF4-FFF2-40B4-BE49-F238E27FC236}">
                <a16:creationId xmlns:a16="http://schemas.microsoft.com/office/drawing/2014/main" id="{9D5D33E4-A953-41D2-A673-0D6A9F46B22F}"/>
              </a:ext>
            </a:extLst>
          </p:cNvPr>
          <p:cNvSpPr>
            <a:spLocks noGrp="1"/>
          </p:cNvSpPr>
          <p:nvPr>
            <p:ph type="body" sz="quarter" idx="56" hasCustomPrompt="1"/>
          </p:nvPr>
        </p:nvSpPr>
        <p:spPr>
          <a:xfrm>
            <a:off x="6080420"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4</a:t>
            </a:r>
          </a:p>
        </p:txBody>
      </p:sp>
      <p:sp>
        <p:nvSpPr>
          <p:cNvPr id="34" name="Heading 4">
            <a:extLst>
              <a:ext uri="{FF2B5EF4-FFF2-40B4-BE49-F238E27FC236}">
                <a16:creationId xmlns:a16="http://schemas.microsoft.com/office/drawing/2014/main" id="{E7F1847A-4674-4CBB-97BE-763D8BD433CD}"/>
              </a:ext>
            </a:extLst>
          </p:cNvPr>
          <p:cNvSpPr>
            <a:spLocks noGrp="1"/>
          </p:cNvSpPr>
          <p:nvPr>
            <p:ph type="body" sz="quarter" idx="46" hasCustomPrompt="1"/>
          </p:nvPr>
        </p:nvSpPr>
        <p:spPr>
          <a:xfrm>
            <a:off x="6080420" y="3154778"/>
            <a:ext cx="1655494" cy="415925"/>
          </a:xfrm>
          <a:prstGeom prst="rect">
            <a:avLst/>
          </a:prstGeom>
        </p:spPr>
        <p:txBody>
          <a:bodyPr>
            <a:normAutofit/>
          </a:bodyPr>
          <a:lstStyle>
            <a:lvl1pPr>
              <a:defRPr sz="1600">
                <a:solidFill>
                  <a:schemeClr val="accent4"/>
                </a:solidFill>
                <a:latin typeface="+mj-lt"/>
              </a:defRPr>
            </a:lvl1pPr>
            <a:lvl2pPr marL="0" indent="0">
              <a:buNone/>
              <a:defRPr/>
            </a:lvl2pPr>
          </a:lstStyle>
          <a:p>
            <a:pPr lvl="0"/>
            <a:r>
              <a:rPr lang="en-US" dirty="0"/>
              <a:t>Heading 4</a:t>
            </a:r>
          </a:p>
        </p:txBody>
      </p:sp>
      <p:sp>
        <p:nvSpPr>
          <p:cNvPr id="4" name="Oval 4">
            <a:extLst>
              <a:ext uri="{FF2B5EF4-FFF2-40B4-BE49-F238E27FC236}">
                <a16:creationId xmlns:a16="http://schemas.microsoft.com/office/drawing/2014/main" id="{80294380-CC89-4902-87D9-4B2187201840}"/>
              </a:ext>
            </a:extLst>
          </p:cNvPr>
          <p:cNvSpPr>
            <a:spLocks noChangeAspect="1"/>
          </p:cNvSpPr>
          <p:nvPr/>
        </p:nvSpPr>
        <p:spPr>
          <a:xfrm>
            <a:off x="6323711" y="1828800"/>
            <a:ext cx="1271140" cy="1094200"/>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21" name="Picture Placeholder 4">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6560230" y="1980775"/>
            <a:ext cx="800408" cy="80040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5" name="Text 3">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4222065"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3</a:t>
            </a:r>
          </a:p>
        </p:txBody>
      </p:sp>
      <p:sp>
        <p:nvSpPr>
          <p:cNvPr id="24" name="Heading 3">
            <a:extLst>
              <a:ext uri="{FF2B5EF4-FFF2-40B4-BE49-F238E27FC236}">
                <a16:creationId xmlns:a16="http://schemas.microsoft.com/office/drawing/2014/main" id="{0C62F18B-1D81-40DA-8050-A297FFD86F5D}"/>
              </a:ext>
            </a:extLst>
          </p:cNvPr>
          <p:cNvSpPr>
            <a:spLocks noGrp="1"/>
          </p:cNvSpPr>
          <p:nvPr>
            <p:ph type="body" sz="quarter" idx="45" hasCustomPrompt="1"/>
          </p:nvPr>
        </p:nvSpPr>
        <p:spPr>
          <a:xfrm>
            <a:off x="4222065" y="3148614"/>
            <a:ext cx="1640242" cy="415925"/>
          </a:xfrm>
          <a:prstGeom prst="rect">
            <a:avLst/>
          </a:prstGeom>
        </p:spPr>
        <p:txBody>
          <a:bodyPr>
            <a:normAutofit/>
          </a:bodyPr>
          <a:lstStyle>
            <a:lvl1pPr>
              <a:defRPr sz="1600">
                <a:solidFill>
                  <a:schemeClr val="accent2"/>
                </a:solidFill>
                <a:latin typeface="+mj-lt"/>
              </a:defRPr>
            </a:lvl1pPr>
            <a:lvl2pPr marL="0" indent="0">
              <a:buNone/>
              <a:defRPr/>
            </a:lvl2pPr>
          </a:lstStyle>
          <a:p>
            <a:pPr lvl="0"/>
            <a:r>
              <a:rPr lang="en-US" dirty="0"/>
              <a:t>Heading 3</a:t>
            </a:r>
          </a:p>
        </p:txBody>
      </p:sp>
      <p:sp>
        <p:nvSpPr>
          <p:cNvPr id="22" name="Oval 3">
            <a:extLst>
              <a:ext uri="{FF2B5EF4-FFF2-40B4-BE49-F238E27FC236}">
                <a16:creationId xmlns:a16="http://schemas.microsoft.com/office/drawing/2014/main" id="{AA82309A-974D-4637-A9D5-99143115ABBF}"/>
              </a:ext>
            </a:extLst>
          </p:cNvPr>
          <p:cNvSpPr>
            <a:spLocks noChangeAspect="1"/>
          </p:cNvSpPr>
          <p:nvPr/>
        </p:nvSpPr>
        <p:spPr>
          <a:xfrm>
            <a:off x="4438102" y="1828800"/>
            <a:ext cx="1271140" cy="1094200"/>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2" name="Picture Placeholder 3">
            <a:extLst>
              <a:ext uri="{FF2B5EF4-FFF2-40B4-BE49-F238E27FC236}">
                <a16:creationId xmlns:a16="http://schemas.microsoft.com/office/drawing/2014/main" id="{3C68534C-333D-4B75-BB9D-4CBA7036729E}"/>
              </a:ext>
            </a:extLst>
          </p:cNvPr>
          <p:cNvSpPr>
            <a:spLocks noGrp="1"/>
          </p:cNvSpPr>
          <p:nvPr>
            <p:ph type="pic" sz="quarter" idx="50" hasCustomPrompt="1"/>
          </p:nvPr>
        </p:nvSpPr>
        <p:spPr>
          <a:xfrm>
            <a:off x="4673468" y="1975695"/>
            <a:ext cx="800408" cy="800408"/>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33" name="Text 2">
            <a:extLst>
              <a:ext uri="{FF2B5EF4-FFF2-40B4-BE49-F238E27FC236}">
                <a16:creationId xmlns:a16="http://schemas.microsoft.com/office/drawing/2014/main" id="{D8C29532-B399-4C30-8AF6-8CD94EECCB2A}"/>
              </a:ext>
            </a:extLst>
          </p:cNvPr>
          <p:cNvSpPr>
            <a:spLocks noGrp="1"/>
          </p:cNvSpPr>
          <p:nvPr>
            <p:ph type="body" sz="quarter" idx="54" hasCustomPrompt="1"/>
          </p:nvPr>
        </p:nvSpPr>
        <p:spPr>
          <a:xfrm>
            <a:off x="2363710"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2</a:t>
            </a:r>
          </a:p>
        </p:txBody>
      </p:sp>
      <p:sp>
        <p:nvSpPr>
          <p:cNvPr id="35" name="Heading 2">
            <a:extLst>
              <a:ext uri="{FF2B5EF4-FFF2-40B4-BE49-F238E27FC236}">
                <a16:creationId xmlns:a16="http://schemas.microsoft.com/office/drawing/2014/main" id="{B117FB75-836F-478B-AC02-DD7D6ED461FD}"/>
              </a:ext>
            </a:extLst>
          </p:cNvPr>
          <p:cNvSpPr>
            <a:spLocks noGrp="1"/>
          </p:cNvSpPr>
          <p:nvPr>
            <p:ph type="body" sz="quarter" idx="47" hasCustomPrompt="1"/>
          </p:nvPr>
        </p:nvSpPr>
        <p:spPr>
          <a:xfrm>
            <a:off x="2348626" y="3148614"/>
            <a:ext cx="1670578" cy="415925"/>
          </a:xfrm>
          <a:prstGeom prst="rect">
            <a:avLst/>
          </a:prstGeom>
        </p:spPr>
        <p:txBody>
          <a:bodyPr>
            <a:normAutofit/>
          </a:bodyPr>
          <a:lstStyle>
            <a:lvl1pPr>
              <a:defRPr sz="1600">
                <a:solidFill>
                  <a:schemeClr val="accent1"/>
                </a:solidFill>
                <a:latin typeface="+mj-lt"/>
              </a:defRPr>
            </a:lvl1pPr>
            <a:lvl2pPr marL="0" indent="0">
              <a:buNone/>
              <a:defRPr/>
            </a:lvl2pPr>
          </a:lstStyle>
          <a:p>
            <a:pPr lvl="0"/>
            <a:r>
              <a:rPr lang="en-US" dirty="0"/>
              <a:t>Heading 2</a:t>
            </a:r>
          </a:p>
        </p:txBody>
      </p:sp>
      <p:sp>
        <p:nvSpPr>
          <p:cNvPr id="45" name="Oval 2">
            <a:extLst>
              <a:ext uri="{FF2B5EF4-FFF2-40B4-BE49-F238E27FC236}">
                <a16:creationId xmlns:a16="http://schemas.microsoft.com/office/drawing/2014/main" id="{D6917457-E87C-4CA8-8D5A-D15A1216143E}"/>
              </a:ext>
            </a:extLst>
          </p:cNvPr>
          <p:cNvSpPr>
            <a:spLocks noChangeAspect="1"/>
          </p:cNvSpPr>
          <p:nvPr userDrawn="1"/>
        </p:nvSpPr>
        <p:spPr>
          <a:xfrm>
            <a:off x="2552493" y="1828800"/>
            <a:ext cx="1271140" cy="1094200"/>
          </a:xfrm>
          <a:prstGeom prst="hexagon">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46" name="Picture Placeholder 2">
            <a:extLst>
              <a:ext uri="{FF2B5EF4-FFF2-40B4-BE49-F238E27FC236}">
                <a16:creationId xmlns:a16="http://schemas.microsoft.com/office/drawing/2014/main" id="{18C4711B-B0CF-4178-BF5D-346C2174AA2F}"/>
              </a:ext>
            </a:extLst>
          </p:cNvPr>
          <p:cNvSpPr>
            <a:spLocks noGrp="1"/>
          </p:cNvSpPr>
          <p:nvPr>
            <p:ph type="pic" sz="quarter" idx="61" hasCustomPrompt="1"/>
          </p:nvPr>
        </p:nvSpPr>
        <p:spPr>
          <a:xfrm>
            <a:off x="2783711" y="1975695"/>
            <a:ext cx="800408" cy="800408"/>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505355" y="3629211"/>
            <a:ext cx="1670578" cy="2137693"/>
          </a:xfrm>
          <a:prstGeom prst="rect">
            <a:avLst/>
          </a:prstGeom>
        </p:spPr>
        <p:txBody>
          <a:bodyPr>
            <a:normAutofit/>
          </a:bodyPr>
          <a:lstStyle>
            <a:lvl1pPr>
              <a:defRPr sz="1200">
                <a:solidFill>
                  <a:schemeClr val="tx1"/>
                </a:solidFill>
              </a:defRPr>
            </a:lvl1pPr>
          </a:lstStyle>
          <a:p>
            <a:r>
              <a:rPr lang="en-US" dirty="0"/>
              <a:t>Description 1</a:t>
            </a:r>
          </a:p>
        </p:txBody>
      </p:sp>
      <p:sp>
        <p:nvSpPr>
          <p:cNvPr id="20" name="Heading 1">
            <a:extLst>
              <a:ext uri="{FF2B5EF4-FFF2-40B4-BE49-F238E27FC236}">
                <a16:creationId xmlns:a16="http://schemas.microsoft.com/office/drawing/2014/main" id="{52693BFE-9A7A-42BB-97D9-1DDF9F9FA1A0}"/>
              </a:ext>
            </a:extLst>
          </p:cNvPr>
          <p:cNvSpPr>
            <a:spLocks noGrp="1"/>
          </p:cNvSpPr>
          <p:nvPr>
            <p:ph type="body" sz="quarter" idx="44" hasCustomPrompt="1"/>
          </p:nvPr>
        </p:nvSpPr>
        <p:spPr>
          <a:xfrm>
            <a:off x="505355" y="3148613"/>
            <a:ext cx="1670578" cy="415925"/>
          </a:xfrm>
          <a:prstGeom prst="rect">
            <a:avLst/>
          </a:prstGeom>
        </p:spPr>
        <p:txBody>
          <a:bodyPr>
            <a:normAutofit/>
          </a:bodyPr>
          <a:lstStyle>
            <a:lvl1pPr>
              <a:defRPr sz="1600">
                <a:solidFill>
                  <a:schemeClr val="tx2"/>
                </a:solidFill>
                <a:latin typeface="+mj-lt"/>
              </a:defRPr>
            </a:lvl1pPr>
            <a:lvl2pPr marL="0" indent="0">
              <a:buNone/>
              <a:defRPr/>
            </a:lvl2pPr>
          </a:lstStyle>
          <a:p>
            <a:pPr lvl="0"/>
            <a:r>
              <a:rPr lang="en-US" dirty="0"/>
              <a:t>Heading 1</a:t>
            </a:r>
          </a:p>
        </p:txBody>
      </p:sp>
      <p:sp>
        <p:nvSpPr>
          <p:cNvPr id="6" name="Oval 1">
            <a:extLst>
              <a:ext uri="{FF2B5EF4-FFF2-40B4-BE49-F238E27FC236}">
                <a16:creationId xmlns:a16="http://schemas.microsoft.com/office/drawing/2014/main" id="{D52D8E3C-0551-436F-BBB2-D572C17FBA42}"/>
              </a:ext>
            </a:extLst>
          </p:cNvPr>
          <p:cNvSpPr>
            <a:spLocks noChangeAspect="1"/>
          </p:cNvSpPr>
          <p:nvPr/>
        </p:nvSpPr>
        <p:spPr>
          <a:xfrm>
            <a:off x="705074" y="1828800"/>
            <a:ext cx="1271140" cy="1094200"/>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940440" y="1975695"/>
            <a:ext cx="800408" cy="800408"/>
          </a:xfrm>
          <a:prstGeom prst="ellipse">
            <a:avLst/>
          </a:prstGeom>
        </p:spPr>
        <p:txBody>
          <a:bodyPr anchor="ctr" anchorCtr="1"/>
          <a:lstStyle>
            <a:lvl1pPr marL="0" indent="0" algn="ctr">
              <a:buNone/>
              <a:defRPr sz="1400">
                <a:solidFill>
                  <a:schemeClr val="bg1"/>
                </a:solidFill>
              </a:defRPr>
            </a:lvl1pPr>
          </a:lstStyle>
          <a:p>
            <a:r>
              <a:rPr lang="en-US" dirty="0"/>
              <a:t>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69177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p:cTn id="7" dur="800" fill="hold"/>
                                        <p:tgtEl>
                                          <p:spTgt spid="6"/>
                                        </p:tgtEl>
                                        <p:attrNameLst>
                                          <p:attrName>ppt_w</p:attrName>
                                        </p:attrNameLst>
                                      </p:cBhvr>
                                      <p:tavLst>
                                        <p:tav tm="0">
                                          <p:val>
                                            <p:fltVal val="0"/>
                                          </p:val>
                                        </p:tav>
                                        <p:tav tm="100000">
                                          <p:val>
                                            <p:strVal val="#ppt_w"/>
                                          </p:val>
                                        </p:tav>
                                      </p:tavLst>
                                    </p:anim>
                                    <p:anim calcmode="lin" valueType="num">
                                      <p:cBhvr>
                                        <p:cTn id="8" dur="800" fill="hold"/>
                                        <p:tgtEl>
                                          <p:spTgt spid="6"/>
                                        </p:tgtEl>
                                        <p:attrNameLst>
                                          <p:attrName>ppt_h</p:attrName>
                                        </p:attrNameLst>
                                      </p:cBhvr>
                                      <p:tavLst>
                                        <p:tav tm="0">
                                          <p:val>
                                            <p:fltVal val="0"/>
                                          </p:val>
                                        </p:tav>
                                        <p:tav tm="100000">
                                          <p:val>
                                            <p:strVal val="#ppt_h"/>
                                          </p:val>
                                        </p:tav>
                                      </p:tavLst>
                                    </p:anim>
                                    <p:animEffect transition="in" filter="fade">
                                      <p:cBhvr>
                                        <p:cTn id="9" dur="800"/>
                                        <p:tgtEl>
                                          <p:spTgt spid="6"/>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 calcmode="lin" valueType="num">
                                      <p:cBhvr>
                                        <p:cTn id="12" dur="800" fill="hold"/>
                                        <p:tgtEl>
                                          <p:spTgt spid="4"/>
                                        </p:tgtEl>
                                        <p:attrNameLst>
                                          <p:attrName>ppt_w</p:attrName>
                                        </p:attrNameLst>
                                      </p:cBhvr>
                                      <p:tavLst>
                                        <p:tav tm="0">
                                          <p:val>
                                            <p:fltVal val="0"/>
                                          </p:val>
                                        </p:tav>
                                        <p:tav tm="100000">
                                          <p:val>
                                            <p:strVal val="#ppt_w"/>
                                          </p:val>
                                        </p:tav>
                                      </p:tavLst>
                                    </p:anim>
                                    <p:anim calcmode="lin" valueType="num">
                                      <p:cBhvr>
                                        <p:cTn id="13" dur="800" fill="hold"/>
                                        <p:tgtEl>
                                          <p:spTgt spid="4"/>
                                        </p:tgtEl>
                                        <p:attrNameLst>
                                          <p:attrName>ppt_h</p:attrName>
                                        </p:attrNameLst>
                                      </p:cBhvr>
                                      <p:tavLst>
                                        <p:tav tm="0">
                                          <p:val>
                                            <p:fltVal val="0"/>
                                          </p:val>
                                        </p:tav>
                                        <p:tav tm="100000">
                                          <p:val>
                                            <p:strVal val="#ppt_h"/>
                                          </p:val>
                                        </p:tav>
                                      </p:tavLst>
                                    </p:anim>
                                    <p:animEffect transition="in" filter="fade">
                                      <p:cBhvr>
                                        <p:cTn id="14" dur="800"/>
                                        <p:tgtEl>
                                          <p:spTgt spid="4"/>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800" fill="hold"/>
                                        <p:tgtEl>
                                          <p:spTgt spid="28"/>
                                        </p:tgtEl>
                                        <p:attrNameLst>
                                          <p:attrName>ppt_w</p:attrName>
                                        </p:attrNameLst>
                                      </p:cBhvr>
                                      <p:tavLst>
                                        <p:tav tm="0">
                                          <p:val>
                                            <p:fltVal val="0"/>
                                          </p:val>
                                        </p:tav>
                                        <p:tav tm="100000">
                                          <p:val>
                                            <p:strVal val="#ppt_w"/>
                                          </p:val>
                                        </p:tav>
                                      </p:tavLst>
                                    </p:anim>
                                    <p:anim calcmode="lin" valueType="num">
                                      <p:cBhvr>
                                        <p:cTn id="18" dur="800" fill="hold"/>
                                        <p:tgtEl>
                                          <p:spTgt spid="28"/>
                                        </p:tgtEl>
                                        <p:attrNameLst>
                                          <p:attrName>ppt_h</p:attrName>
                                        </p:attrNameLst>
                                      </p:cBhvr>
                                      <p:tavLst>
                                        <p:tav tm="0">
                                          <p:val>
                                            <p:fltVal val="0"/>
                                          </p:val>
                                        </p:tav>
                                        <p:tav tm="100000">
                                          <p:val>
                                            <p:strVal val="#ppt_h"/>
                                          </p:val>
                                        </p:tav>
                                      </p:tavLst>
                                    </p:anim>
                                    <p:animEffect transition="in" filter="fade">
                                      <p:cBhvr>
                                        <p:cTn id="19" dur="800"/>
                                        <p:tgtEl>
                                          <p:spTgt spid="28"/>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800" fill="hold"/>
                                        <p:tgtEl>
                                          <p:spTgt spid="22"/>
                                        </p:tgtEl>
                                        <p:attrNameLst>
                                          <p:attrName>ppt_w</p:attrName>
                                        </p:attrNameLst>
                                      </p:cBhvr>
                                      <p:tavLst>
                                        <p:tav tm="0">
                                          <p:val>
                                            <p:fltVal val="0"/>
                                          </p:val>
                                        </p:tav>
                                        <p:tav tm="100000">
                                          <p:val>
                                            <p:strVal val="#ppt_w"/>
                                          </p:val>
                                        </p:tav>
                                      </p:tavLst>
                                    </p:anim>
                                    <p:anim calcmode="lin" valueType="num">
                                      <p:cBhvr>
                                        <p:cTn id="23" dur="800" fill="hold"/>
                                        <p:tgtEl>
                                          <p:spTgt spid="22"/>
                                        </p:tgtEl>
                                        <p:attrNameLst>
                                          <p:attrName>ppt_h</p:attrName>
                                        </p:attrNameLst>
                                      </p:cBhvr>
                                      <p:tavLst>
                                        <p:tav tm="0">
                                          <p:val>
                                            <p:fltVal val="0"/>
                                          </p:val>
                                        </p:tav>
                                        <p:tav tm="100000">
                                          <p:val>
                                            <p:strVal val="#ppt_h"/>
                                          </p:val>
                                        </p:tav>
                                      </p:tavLst>
                                    </p:anim>
                                    <p:animEffect transition="in" filter="fade">
                                      <p:cBhvr>
                                        <p:cTn id="24" dur="800"/>
                                        <p:tgtEl>
                                          <p:spTgt spid="22"/>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45"/>
                                        </p:tgtEl>
                                        <p:attrNameLst>
                                          <p:attrName>style.visibility</p:attrName>
                                        </p:attrNameLst>
                                      </p:cBhvr>
                                      <p:to>
                                        <p:strVal val="visible"/>
                                      </p:to>
                                    </p:set>
                                    <p:anim calcmode="lin" valueType="num">
                                      <p:cBhvr>
                                        <p:cTn id="27" dur="800" fill="hold"/>
                                        <p:tgtEl>
                                          <p:spTgt spid="45"/>
                                        </p:tgtEl>
                                        <p:attrNameLst>
                                          <p:attrName>ppt_w</p:attrName>
                                        </p:attrNameLst>
                                      </p:cBhvr>
                                      <p:tavLst>
                                        <p:tav tm="0">
                                          <p:val>
                                            <p:fltVal val="0"/>
                                          </p:val>
                                        </p:tav>
                                        <p:tav tm="100000">
                                          <p:val>
                                            <p:strVal val="#ppt_w"/>
                                          </p:val>
                                        </p:tav>
                                      </p:tavLst>
                                    </p:anim>
                                    <p:anim calcmode="lin" valueType="num">
                                      <p:cBhvr>
                                        <p:cTn id="28" dur="800" fill="hold"/>
                                        <p:tgtEl>
                                          <p:spTgt spid="45"/>
                                        </p:tgtEl>
                                        <p:attrNameLst>
                                          <p:attrName>ppt_h</p:attrName>
                                        </p:attrNameLst>
                                      </p:cBhvr>
                                      <p:tavLst>
                                        <p:tav tm="0">
                                          <p:val>
                                            <p:fltVal val="0"/>
                                          </p:val>
                                        </p:tav>
                                        <p:tav tm="100000">
                                          <p:val>
                                            <p:strVal val="#ppt_h"/>
                                          </p:val>
                                        </p:tav>
                                      </p:tavLst>
                                    </p:anim>
                                    <p:animEffect transition="in" filter="fade">
                                      <p:cBhvr>
                                        <p:cTn id="29" dur="800"/>
                                        <p:tgtEl>
                                          <p:spTgt spid="45"/>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47"/>
                                        </p:tgtEl>
                                        <p:attrNameLst>
                                          <p:attrName>style.visibility</p:attrName>
                                        </p:attrNameLst>
                                      </p:cBhvr>
                                      <p:to>
                                        <p:strVal val="visible"/>
                                      </p:to>
                                    </p:set>
                                    <p:anim calcmode="lin" valueType="num">
                                      <p:cBhvr>
                                        <p:cTn id="32" dur="800" fill="hold"/>
                                        <p:tgtEl>
                                          <p:spTgt spid="47"/>
                                        </p:tgtEl>
                                        <p:attrNameLst>
                                          <p:attrName>ppt_w</p:attrName>
                                        </p:attrNameLst>
                                      </p:cBhvr>
                                      <p:tavLst>
                                        <p:tav tm="0">
                                          <p:val>
                                            <p:fltVal val="0"/>
                                          </p:val>
                                        </p:tav>
                                        <p:tav tm="100000">
                                          <p:val>
                                            <p:strVal val="#ppt_w"/>
                                          </p:val>
                                        </p:tav>
                                      </p:tavLst>
                                    </p:anim>
                                    <p:anim calcmode="lin" valueType="num">
                                      <p:cBhvr>
                                        <p:cTn id="33" dur="800" fill="hold"/>
                                        <p:tgtEl>
                                          <p:spTgt spid="47"/>
                                        </p:tgtEl>
                                        <p:attrNameLst>
                                          <p:attrName>ppt_h</p:attrName>
                                        </p:attrNameLst>
                                      </p:cBhvr>
                                      <p:tavLst>
                                        <p:tav tm="0">
                                          <p:val>
                                            <p:fltVal val="0"/>
                                          </p:val>
                                        </p:tav>
                                        <p:tav tm="100000">
                                          <p:val>
                                            <p:strVal val="#ppt_h"/>
                                          </p:val>
                                        </p:tav>
                                      </p:tavLst>
                                    </p:anim>
                                    <p:animEffect transition="in" filter="fade">
                                      <p:cBhvr>
                                        <p:cTn id="34" dur="8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7" grpId="0" animBg="1"/>
      <p:bldP spid="4" grpId="0" animBg="1"/>
      <p:bldP spid="22" grpId="0" animBg="1"/>
      <p:bldP spid="45" grpId="0" animBg="1"/>
      <p:bldP spid="6" grpId="0" animBg="1"/>
    </p:bld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imeline_Journey Lay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77F1-97B4-4706-B4FE-CCB960651884}"/>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4F02E9BC-926C-4B02-8D10-1D091B9781DC}"/>
              </a:ext>
            </a:extLst>
          </p:cNvPr>
          <p:cNvCxnSpPr/>
          <p:nvPr/>
        </p:nvCxnSpPr>
        <p:spPr>
          <a:xfrm flipV="1">
            <a:off x="3439228" y="3834698"/>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 name="Hexagon 3">
            <a:extLst>
              <a:ext uri="{FF2B5EF4-FFF2-40B4-BE49-F238E27FC236}">
                <a16:creationId xmlns:a16="http://schemas.microsoft.com/office/drawing/2014/main" id="{1D28635A-B03B-4C89-901A-64AF03DE563C}"/>
              </a:ext>
            </a:extLst>
          </p:cNvPr>
          <p:cNvSpPr/>
          <p:nvPr/>
        </p:nvSpPr>
        <p:spPr>
          <a:xfrm>
            <a:off x="2855097" y="4377862"/>
            <a:ext cx="1168262" cy="993102"/>
          </a:xfrm>
          <a:prstGeom prst="hexagon">
            <a:avLst/>
          </a:prstGeom>
          <a:solidFill>
            <a:srgbClr val="FFFFFF"/>
          </a:soli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5" name="Chevron 109">
            <a:extLst>
              <a:ext uri="{FF2B5EF4-FFF2-40B4-BE49-F238E27FC236}">
                <a16:creationId xmlns:a16="http://schemas.microsoft.com/office/drawing/2014/main" id="{CD7AC544-29B2-43B5-83D5-F3134F423194}"/>
              </a:ext>
            </a:extLst>
          </p:cNvPr>
          <p:cNvSpPr/>
          <p:nvPr/>
        </p:nvSpPr>
        <p:spPr>
          <a:xfrm>
            <a:off x="2576344" y="3261433"/>
            <a:ext cx="1725769" cy="424742"/>
          </a:xfrm>
          <a:prstGeom prst="chevron">
            <a:avLst/>
          </a:prstGeom>
          <a:solidFill>
            <a:schemeClr val="accent2"/>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6" name="Straight Connector 5">
            <a:extLst>
              <a:ext uri="{FF2B5EF4-FFF2-40B4-BE49-F238E27FC236}">
                <a16:creationId xmlns:a16="http://schemas.microsoft.com/office/drawing/2014/main" id="{E5ABAA4C-59B5-41BE-9CE2-D6865877C7DB}"/>
              </a:ext>
            </a:extLst>
          </p:cNvPr>
          <p:cNvCxnSpPr/>
          <p:nvPr/>
        </p:nvCxnSpPr>
        <p:spPr>
          <a:xfrm flipV="1">
            <a:off x="10523952" y="3834698"/>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7" name="Hexagon 6">
            <a:extLst>
              <a:ext uri="{FF2B5EF4-FFF2-40B4-BE49-F238E27FC236}">
                <a16:creationId xmlns:a16="http://schemas.microsoft.com/office/drawing/2014/main" id="{102CB963-7B03-450B-848B-B8CDA599F445}"/>
              </a:ext>
            </a:extLst>
          </p:cNvPr>
          <p:cNvSpPr/>
          <p:nvPr/>
        </p:nvSpPr>
        <p:spPr>
          <a:xfrm>
            <a:off x="9939821" y="4377862"/>
            <a:ext cx="1168262" cy="993102"/>
          </a:xfrm>
          <a:prstGeom prst="hexagon">
            <a:avLst/>
          </a:prstGeom>
          <a:solidFill>
            <a:srgbClr val="FFFFFF"/>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8" name="Chevron 112">
            <a:extLst>
              <a:ext uri="{FF2B5EF4-FFF2-40B4-BE49-F238E27FC236}">
                <a16:creationId xmlns:a16="http://schemas.microsoft.com/office/drawing/2014/main" id="{A7AA47E5-90AF-478A-BF98-5DEE988F2231}"/>
              </a:ext>
            </a:extLst>
          </p:cNvPr>
          <p:cNvSpPr/>
          <p:nvPr/>
        </p:nvSpPr>
        <p:spPr>
          <a:xfrm>
            <a:off x="9661068" y="3261433"/>
            <a:ext cx="1725769" cy="424742"/>
          </a:xfrm>
          <a:prstGeom prst="chevron">
            <a:avLst/>
          </a:prstGeom>
          <a:solidFill>
            <a:schemeClr val="accent6"/>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9" name="Straight Connector 8">
            <a:extLst>
              <a:ext uri="{FF2B5EF4-FFF2-40B4-BE49-F238E27FC236}">
                <a16:creationId xmlns:a16="http://schemas.microsoft.com/office/drawing/2014/main" id="{23766CA0-36E8-4B94-99FE-9C6DAF2436BD}"/>
              </a:ext>
            </a:extLst>
          </p:cNvPr>
          <p:cNvCxnSpPr/>
          <p:nvPr/>
        </p:nvCxnSpPr>
        <p:spPr>
          <a:xfrm flipV="1">
            <a:off x="6981590" y="3834698"/>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Hexagon 9">
            <a:extLst>
              <a:ext uri="{FF2B5EF4-FFF2-40B4-BE49-F238E27FC236}">
                <a16:creationId xmlns:a16="http://schemas.microsoft.com/office/drawing/2014/main" id="{7D22D15A-AD9B-42DE-B1DF-D8B23D6AEDEC}"/>
              </a:ext>
            </a:extLst>
          </p:cNvPr>
          <p:cNvSpPr/>
          <p:nvPr/>
        </p:nvSpPr>
        <p:spPr>
          <a:xfrm>
            <a:off x="6397459" y="4377862"/>
            <a:ext cx="1168262" cy="993102"/>
          </a:xfrm>
          <a:prstGeom prst="hexagon">
            <a:avLst/>
          </a:prstGeom>
          <a:solidFill>
            <a:srgbClr val="FFFFFF"/>
          </a:solidFill>
          <a:ln w="2540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11" name="Chevron 115">
            <a:extLst>
              <a:ext uri="{FF2B5EF4-FFF2-40B4-BE49-F238E27FC236}">
                <a16:creationId xmlns:a16="http://schemas.microsoft.com/office/drawing/2014/main" id="{31F28F89-14E2-47C0-97F4-860AC3FA4F2A}"/>
              </a:ext>
            </a:extLst>
          </p:cNvPr>
          <p:cNvSpPr/>
          <p:nvPr/>
        </p:nvSpPr>
        <p:spPr>
          <a:xfrm>
            <a:off x="6118706" y="3261433"/>
            <a:ext cx="1725769" cy="424742"/>
          </a:xfrm>
          <a:prstGeom prst="chevron">
            <a:avLst/>
          </a:prstGeom>
          <a:solidFill>
            <a:schemeClr val="accent4"/>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sp>
        <p:nvSpPr>
          <p:cNvPr id="12" name="Chevron 116">
            <a:extLst>
              <a:ext uri="{FF2B5EF4-FFF2-40B4-BE49-F238E27FC236}">
                <a16:creationId xmlns:a16="http://schemas.microsoft.com/office/drawing/2014/main" id="{FBCC1F73-CE8E-4CCD-9536-7C76C37DEE0E}"/>
              </a:ext>
            </a:extLst>
          </p:cNvPr>
          <p:cNvSpPr/>
          <p:nvPr/>
        </p:nvSpPr>
        <p:spPr>
          <a:xfrm>
            <a:off x="805163" y="3261433"/>
            <a:ext cx="1725769" cy="424742"/>
          </a:xfrm>
          <a:prstGeom prst="chevron">
            <a:avLst/>
          </a:prstGeom>
          <a:solidFill>
            <a:schemeClr val="accent1"/>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13" name="Straight Connector 12">
            <a:extLst>
              <a:ext uri="{FF2B5EF4-FFF2-40B4-BE49-F238E27FC236}">
                <a16:creationId xmlns:a16="http://schemas.microsoft.com/office/drawing/2014/main" id="{5D343B34-F047-4340-BF46-C749ABFE107C}"/>
              </a:ext>
            </a:extLst>
          </p:cNvPr>
          <p:cNvCxnSpPr/>
          <p:nvPr/>
        </p:nvCxnSpPr>
        <p:spPr>
          <a:xfrm flipV="1">
            <a:off x="1668047" y="2739024"/>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4" name="Hexagon 13">
            <a:extLst>
              <a:ext uri="{FF2B5EF4-FFF2-40B4-BE49-F238E27FC236}">
                <a16:creationId xmlns:a16="http://schemas.microsoft.com/office/drawing/2014/main" id="{5ECBBB48-B3F8-478A-A698-5BF0720A876D}"/>
              </a:ext>
            </a:extLst>
          </p:cNvPr>
          <p:cNvSpPr/>
          <p:nvPr/>
        </p:nvSpPr>
        <p:spPr>
          <a:xfrm>
            <a:off x="1083916" y="1573635"/>
            <a:ext cx="1168262" cy="993102"/>
          </a:xfrm>
          <a:prstGeom prst="hexagon">
            <a:avLst/>
          </a:prstGeom>
          <a:solidFill>
            <a:srgbClr val="FFFFFF"/>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15" name="Chevron 119">
            <a:extLst>
              <a:ext uri="{FF2B5EF4-FFF2-40B4-BE49-F238E27FC236}">
                <a16:creationId xmlns:a16="http://schemas.microsoft.com/office/drawing/2014/main" id="{AE595D40-B8A7-43B8-B224-0314D1CC655E}"/>
              </a:ext>
            </a:extLst>
          </p:cNvPr>
          <p:cNvSpPr/>
          <p:nvPr/>
        </p:nvSpPr>
        <p:spPr>
          <a:xfrm>
            <a:off x="7889887" y="3261433"/>
            <a:ext cx="1725769" cy="424742"/>
          </a:xfrm>
          <a:prstGeom prst="chevron">
            <a:avLst/>
          </a:prstGeom>
          <a:solidFill>
            <a:schemeClr val="accent5"/>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16" name="Straight Connector 15">
            <a:extLst>
              <a:ext uri="{FF2B5EF4-FFF2-40B4-BE49-F238E27FC236}">
                <a16:creationId xmlns:a16="http://schemas.microsoft.com/office/drawing/2014/main" id="{644BAB99-6B8F-427A-8C67-6CEF26018834}"/>
              </a:ext>
            </a:extLst>
          </p:cNvPr>
          <p:cNvCxnSpPr/>
          <p:nvPr/>
        </p:nvCxnSpPr>
        <p:spPr>
          <a:xfrm flipV="1">
            <a:off x="8752771" y="2739024"/>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7" name="Hexagon 16">
            <a:extLst>
              <a:ext uri="{FF2B5EF4-FFF2-40B4-BE49-F238E27FC236}">
                <a16:creationId xmlns:a16="http://schemas.microsoft.com/office/drawing/2014/main" id="{12323ECC-6BF3-4C1C-911B-D2597B9A5C82}"/>
              </a:ext>
            </a:extLst>
          </p:cNvPr>
          <p:cNvSpPr/>
          <p:nvPr/>
        </p:nvSpPr>
        <p:spPr>
          <a:xfrm>
            <a:off x="8168640" y="1573635"/>
            <a:ext cx="1168262" cy="993102"/>
          </a:xfrm>
          <a:prstGeom prst="hexagon">
            <a:avLst/>
          </a:prstGeom>
          <a:solidFill>
            <a:srgbClr val="FFFFFF"/>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18" name="Chevron 122">
            <a:extLst>
              <a:ext uri="{FF2B5EF4-FFF2-40B4-BE49-F238E27FC236}">
                <a16:creationId xmlns:a16="http://schemas.microsoft.com/office/drawing/2014/main" id="{ECE28022-84D8-4272-B3A6-88A7A7173F79}"/>
              </a:ext>
            </a:extLst>
          </p:cNvPr>
          <p:cNvSpPr/>
          <p:nvPr/>
        </p:nvSpPr>
        <p:spPr>
          <a:xfrm>
            <a:off x="4347525" y="3261433"/>
            <a:ext cx="1725769" cy="424742"/>
          </a:xfrm>
          <a:prstGeom prst="chevron">
            <a:avLst/>
          </a:prstGeom>
          <a:solidFill>
            <a:schemeClr val="accent3"/>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19" name="Straight Connector 18">
            <a:extLst>
              <a:ext uri="{FF2B5EF4-FFF2-40B4-BE49-F238E27FC236}">
                <a16:creationId xmlns:a16="http://schemas.microsoft.com/office/drawing/2014/main" id="{C898E927-4092-4A19-AF41-C34C6E26B073}"/>
              </a:ext>
            </a:extLst>
          </p:cNvPr>
          <p:cNvCxnSpPr/>
          <p:nvPr/>
        </p:nvCxnSpPr>
        <p:spPr>
          <a:xfrm flipV="1">
            <a:off x="5210409" y="2739024"/>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0" name="Hexagon 19">
            <a:extLst>
              <a:ext uri="{FF2B5EF4-FFF2-40B4-BE49-F238E27FC236}">
                <a16:creationId xmlns:a16="http://schemas.microsoft.com/office/drawing/2014/main" id="{4CF9937E-A079-4CE3-8B85-96AE6A799A2D}"/>
              </a:ext>
            </a:extLst>
          </p:cNvPr>
          <p:cNvSpPr/>
          <p:nvPr/>
        </p:nvSpPr>
        <p:spPr>
          <a:xfrm>
            <a:off x="4626278" y="1573635"/>
            <a:ext cx="1168262" cy="993102"/>
          </a:xfrm>
          <a:prstGeom prst="hexagon">
            <a:avLst/>
          </a:prstGeom>
          <a:solidFill>
            <a:srgbClr val="FFFFFF"/>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27" name="Heading 1">
            <a:extLst>
              <a:ext uri="{FF2B5EF4-FFF2-40B4-BE49-F238E27FC236}">
                <a16:creationId xmlns:a16="http://schemas.microsoft.com/office/drawing/2014/main" id="{C39D0A3D-8C7D-4CF8-8A94-CF4CFD1895F5}"/>
              </a:ext>
            </a:extLst>
          </p:cNvPr>
          <p:cNvSpPr>
            <a:spLocks noGrp="1"/>
          </p:cNvSpPr>
          <p:nvPr>
            <p:ph type="body" sz="quarter" idx="18" hasCustomPrompt="1"/>
          </p:nvPr>
        </p:nvSpPr>
        <p:spPr>
          <a:xfrm>
            <a:off x="931079" y="3324600"/>
            <a:ext cx="1456253" cy="298407"/>
          </a:xfrm>
          <a:prstGeom prst="rect">
            <a:avLst/>
          </a:prstGeom>
        </p:spPr>
        <p:txBody>
          <a:bodyPr/>
          <a:lstStyle>
            <a:lvl1pPr marL="0" indent="0" algn="ctr">
              <a:buNone/>
              <a:defRPr sz="1400" b="1">
                <a:solidFill>
                  <a:schemeClr val="tx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1</a:t>
            </a:r>
          </a:p>
        </p:txBody>
      </p:sp>
      <p:sp>
        <p:nvSpPr>
          <p:cNvPr id="28" name="Heading 2">
            <a:extLst>
              <a:ext uri="{FF2B5EF4-FFF2-40B4-BE49-F238E27FC236}">
                <a16:creationId xmlns:a16="http://schemas.microsoft.com/office/drawing/2014/main" id="{92718A21-E5AD-4476-A3F0-47055BE5EBD5}"/>
              </a:ext>
            </a:extLst>
          </p:cNvPr>
          <p:cNvSpPr>
            <a:spLocks noGrp="1"/>
          </p:cNvSpPr>
          <p:nvPr>
            <p:ph type="body" sz="quarter" idx="19" hasCustomPrompt="1"/>
          </p:nvPr>
        </p:nvSpPr>
        <p:spPr>
          <a:xfrm>
            <a:off x="2759879"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2</a:t>
            </a:r>
          </a:p>
        </p:txBody>
      </p:sp>
      <p:sp>
        <p:nvSpPr>
          <p:cNvPr id="29" name="Heading 3">
            <a:extLst>
              <a:ext uri="{FF2B5EF4-FFF2-40B4-BE49-F238E27FC236}">
                <a16:creationId xmlns:a16="http://schemas.microsoft.com/office/drawing/2014/main" id="{F71917F0-07B7-421A-9772-0820D7814121}"/>
              </a:ext>
            </a:extLst>
          </p:cNvPr>
          <p:cNvSpPr>
            <a:spLocks noGrp="1"/>
          </p:cNvSpPr>
          <p:nvPr>
            <p:ph type="body" sz="quarter" idx="20" hasCustomPrompt="1"/>
          </p:nvPr>
        </p:nvSpPr>
        <p:spPr>
          <a:xfrm>
            <a:off x="4548338" y="3324600"/>
            <a:ext cx="1456253" cy="298407"/>
          </a:xfrm>
          <a:prstGeom prst="rect">
            <a:avLst/>
          </a:prstGeom>
        </p:spPr>
        <p:txBody>
          <a:bodyPr/>
          <a:lstStyle>
            <a:lvl1pPr marL="0" indent="0" algn="ctr">
              <a:buNone/>
              <a:defRPr sz="1400" b="1">
                <a:solidFill>
                  <a:schemeClr val="tx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3</a:t>
            </a:r>
          </a:p>
        </p:txBody>
      </p:sp>
      <p:sp>
        <p:nvSpPr>
          <p:cNvPr id="30" name="Heading 4">
            <a:extLst>
              <a:ext uri="{FF2B5EF4-FFF2-40B4-BE49-F238E27FC236}">
                <a16:creationId xmlns:a16="http://schemas.microsoft.com/office/drawing/2014/main" id="{1353D448-EA86-4616-BD24-F2394BE71987}"/>
              </a:ext>
            </a:extLst>
          </p:cNvPr>
          <p:cNvSpPr>
            <a:spLocks noGrp="1"/>
          </p:cNvSpPr>
          <p:nvPr>
            <p:ph type="body" sz="quarter" idx="21" hasCustomPrompt="1"/>
          </p:nvPr>
        </p:nvSpPr>
        <p:spPr>
          <a:xfrm>
            <a:off x="6309903" y="3324600"/>
            <a:ext cx="1456253" cy="298407"/>
          </a:xfrm>
          <a:prstGeom prst="rect">
            <a:avLst/>
          </a:prstGeom>
        </p:spPr>
        <p:txBody>
          <a:bodyPr/>
          <a:lstStyle>
            <a:lvl1pPr marL="0" indent="0" algn="ctr">
              <a:buNone/>
              <a:defRPr sz="1400" b="1">
                <a:solidFill>
                  <a:schemeClr val="tx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4</a:t>
            </a:r>
          </a:p>
        </p:txBody>
      </p:sp>
      <p:sp>
        <p:nvSpPr>
          <p:cNvPr id="31" name="Heading 5">
            <a:extLst>
              <a:ext uri="{FF2B5EF4-FFF2-40B4-BE49-F238E27FC236}">
                <a16:creationId xmlns:a16="http://schemas.microsoft.com/office/drawing/2014/main" id="{739246A9-E77C-438D-86AF-137B00FBC703}"/>
              </a:ext>
            </a:extLst>
          </p:cNvPr>
          <p:cNvSpPr>
            <a:spLocks noGrp="1"/>
          </p:cNvSpPr>
          <p:nvPr>
            <p:ph type="body" sz="quarter" idx="22" hasCustomPrompt="1"/>
          </p:nvPr>
        </p:nvSpPr>
        <p:spPr>
          <a:xfrm>
            <a:off x="8071468" y="3324600"/>
            <a:ext cx="1456253" cy="298407"/>
          </a:xfrm>
          <a:prstGeom prst="rect">
            <a:avLst/>
          </a:prstGeom>
        </p:spPr>
        <p:txBody>
          <a:bodyPr/>
          <a:lstStyle>
            <a:lvl1pPr marL="0" indent="0" algn="ctr">
              <a:buNone/>
              <a:defRPr sz="1400" b="1">
                <a:solidFill>
                  <a:schemeClr val="tx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5</a:t>
            </a:r>
          </a:p>
        </p:txBody>
      </p:sp>
      <p:sp>
        <p:nvSpPr>
          <p:cNvPr id="32" name="Heading 6">
            <a:extLst>
              <a:ext uri="{FF2B5EF4-FFF2-40B4-BE49-F238E27FC236}">
                <a16:creationId xmlns:a16="http://schemas.microsoft.com/office/drawing/2014/main" id="{5DAC5E89-3E97-4028-9ECF-9853CF35B97E}"/>
              </a:ext>
            </a:extLst>
          </p:cNvPr>
          <p:cNvSpPr>
            <a:spLocks noGrp="1"/>
          </p:cNvSpPr>
          <p:nvPr>
            <p:ph type="body" sz="quarter" idx="23" hasCustomPrompt="1"/>
          </p:nvPr>
        </p:nvSpPr>
        <p:spPr>
          <a:xfrm>
            <a:off x="9833032" y="3324600"/>
            <a:ext cx="1456253" cy="298407"/>
          </a:xfrm>
          <a:prstGeom prst="rect">
            <a:avLst/>
          </a:prstGeom>
        </p:spPr>
        <p:txBody>
          <a:bodyPr/>
          <a:lstStyle>
            <a:lvl1pPr marL="0" indent="0" algn="ctr">
              <a:buNone/>
              <a:defRPr sz="1400" b="1">
                <a:solidFill>
                  <a:schemeClr val="tx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6</a:t>
            </a:r>
          </a:p>
        </p:txBody>
      </p:sp>
      <p:sp>
        <p:nvSpPr>
          <p:cNvPr id="34" name="Content Placeholder 6">
            <a:extLst>
              <a:ext uri="{FF2B5EF4-FFF2-40B4-BE49-F238E27FC236}">
                <a16:creationId xmlns:a16="http://schemas.microsoft.com/office/drawing/2014/main" id="{9E9C26AF-F557-4841-B547-B6114C55AAB3}"/>
              </a:ext>
            </a:extLst>
          </p:cNvPr>
          <p:cNvSpPr>
            <a:spLocks noGrp="1"/>
          </p:cNvSpPr>
          <p:nvPr>
            <p:ph sz="quarter" idx="36" hasCustomPrompt="1"/>
          </p:nvPr>
        </p:nvSpPr>
        <p:spPr>
          <a:xfrm>
            <a:off x="2310572" y="171014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tx1"/>
                </a:solidFill>
              </a:defRPr>
            </a:lvl1pPr>
          </a:lstStyle>
          <a:p>
            <a:r>
              <a:rPr lang="en-US">
                <a:latin typeface="Calibri" panose="020F0502020204030204" pitchFamily="34" charset="0"/>
                <a:cs typeface="Calibri" panose="020F0502020204030204" pitchFamily="34" charset="0"/>
              </a:rPr>
              <a:t>Title– 16pt</a:t>
            </a:r>
          </a:p>
        </p:txBody>
      </p:sp>
      <p:sp>
        <p:nvSpPr>
          <p:cNvPr id="36" name="Content Placeholder 6">
            <a:extLst>
              <a:ext uri="{FF2B5EF4-FFF2-40B4-BE49-F238E27FC236}">
                <a16:creationId xmlns:a16="http://schemas.microsoft.com/office/drawing/2014/main" id="{79FA15B8-C634-4284-BFB1-8135BCA97ED9}"/>
              </a:ext>
            </a:extLst>
          </p:cNvPr>
          <p:cNvSpPr>
            <a:spLocks noGrp="1"/>
          </p:cNvSpPr>
          <p:nvPr>
            <p:ph sz="quarter" idx="38" hasCustomPrompt="1"/>
          </p:nvPr>
        </p:nvSpPr>
        <p:spPr>
          <a:xfrm>
            <a:off x="5847423" y="171014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tx1"/>
                </a:solidFill>
              </a:defRPr>
            </a:lvl1pPr>
          </a:lstStyle>
          <a:p>
            <a:r>
              <a:rPr lang="en-US">
                <a:latin typeface="Calibri" panose="020F0502020204030204" pitchFamily="34" charset="0"/>
                <a:cs typeface="Calibri" panose="020F0502020204030204" pitchFamily="34" charset="0"/>
              </a:rPr>
              <a:t>Title– 16pt</a:t>
            </a:r>
          </a:p>
        </p:txBody>
      </p:sp>
      <p:sp>
        <p:nvSpPr>
          <p:cNvPr id="38" name="Content Placeholder 6">
            <a:extLst>
              <a:ext uri="{FF2B5EF4-FFF2-40B4-BE49-F238E27FC236}">
                <a16:creationId xmlns:a16="http://schemas.microsoft.com/office/drawing/2014/main" id="{33CEF4F1-31DB-4570-A69B-A30BF31D81AD}"/>
              </a:ext>
            </a:extLst>
          </p:cNvPr>
          <p:cNvSpPr>
            <a:spLocks noGrp="1"/>
          </p:cNvSpPr>
          <p:nvPr>
            <p:ph sz="quarter" idx="40" hasCustomPrompt="1"/>
          </p:nvPr>
        </p:nvSpPr>
        <p:spPr>
          <a:xfrm>
            <a:off x="9397447" y="171014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tx1"/>
                </a:solidFill>
              </a:defRPr>
            </a:lvl1pPr>
          </a:lstStyle>
          <a:p>
            <a:r>
              <a:rPr lang="en-US">
                <a:latin typeface="Calibri" panose="020F0502020204030204" pitchFamily="34" charset="0"/>
                <a:cs typeface="Calibri" panose="020F0502020204030204" pitchFamily="34" charset="0"/>
              </a:rPr>
              <a:t>Title– 16pt</a:t>
            </a:r>
          </a:p>
        </p:txBody>
      </p:sp>
      <p:sp>
        <p:nvSpPr>
          <p:cNvPr id="40" name="Content Placeholder 6">
            <a:extLst>
              <a:ext uri="{FF2B5EF4-FFF2-40B4-BE49-F238E27FC236}">
                <a16:creationId xmlns:a16="http://schemas.microsoft.com/office/drawing/2014/main" id="{A6C3850C-4B79-419A-9A5D-54172B4B06FD}"/>
              </a:ext>
            </a:extLst>
          </p:cNvPr>
          <p:cNvSpPr>
            <a:spLocks noGrp="1"/>
          </p:cNvSpPr>
          <p:nvPr>
            <p:ph sz="quarter" idx="42" hasCustomPrompt="1"/>
          </p:nvPr>
        </p:nvSpPr>
        <p:spPr>
          <a:xfrm>
            <a:off x="898631" y="4426448"/>
            <a:ext cx="1841987" cy="293321"/>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tx1"/>
                </a:solidFill>
              </a:defRPr>
            </a:lvl1pPr>
          </a:lstStyle>
          <a:p>
            <a:r>
              <a:rPr lang="en-US">
                <a:latin typeface="Calibri" panose="020F0502020204030204" pitchFamily="34" charset="0"/>
                <a:cs typeface="Calibri" panose="020F0502020204030204" pitchFamily="34" charset="0"/>
              </a:rPr>
              <a:t>Title– 16pt</a:t>
            </a:r>
          </a:p>
        </p:txBody>
      </p:sp>
      <p:sp>
        <p:nvSpPr>
          <p:cNvPr id="42" name="Content Placeholder 6">
            <a:extLst>
              <a:ext uri="{FF2B5EF4-FFF2-40B4-BE49-F238E27FC236}">
                <a16:creationId xmlns:a16="http://schemas.microsoft.com/office/drawing/2014/main" id="{6EB2C21B-0BFE-477B-AA09-CA933F4AF227}"/>
              </a:ext>
            </a:extLst>
          </p:cNvPr>
          <p:cNvSpPr>
            <a:spLocks noGrp="1"/>
          </p:cNvSpPr>
          <p:nvPr>
            <p:ph sz="quarter" idx="44" hasCustomPrompt="1"/>
          </p:nvPr>
        </p:nvSpPr>
        <p:spPr>
          <a:xfrm>
            <a:off x="4435482" y="4426448"/>
            <a:ext cx="1841987" cy="293321"/>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tx1"/>
                </a:solidFill>
              </a:defRPr>
            </a:lvl1pPr>
          </a:lstStyle>
          <a:p>
            <a:r>
              <a:rPr lang="en-US">
                <a:latin typeface="Calibri" panose="020F0502020204030204" pitchFamily="34" charset="0"/>
                <a:cs typeface="Calibri" panose="020F0502020204030204" pitchFamily="34" charset="0"/>
              </a:rPr>
              <a:t>Title– 16pt</a:t>
            </a:r>
          </a:p>
        </p:txBody>
      </p:sp>
      <p:sp>
        <p:nvSpPr>
          <p:cNvPr id="44" name="Content Placeholder 6">
            <a:extLst>
              <a:ext uri="{FF2B5EF4-FFF2-40B4-BE49-F238E27FC236}">
                <a16:creationId xmlns:a16="http://schemas.microsoft.com/office/drawing/2014/main" id="{3423515A-1E1F-409B-8E94-45F7607E0A6A}"/>
              </a:ext>
            </a:extLst>
          </p:cNvPr>
          <p:cNvSpPr>
            <a:spLocks noGrp="1"/>
          </p:cNvSpPr>
          <p:nvPr>
            <p:ph sz="quarter" idx="46" hasCustomPrompt="1"/>
          </p:nvPr>
        </p:nvSpPr>
        <p:spPr>
          <a:xfrm>
            <a:off x="7985506" y="4426448"/>
            <a:ext cx="1841987" cy="293321"/>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tx1"/>
                </a:solidFill>
              </a:defRPr>
            </a:lvl1pPr>
          </a:lstStyle>
          <a:p>
            <a:r>
              <a:rPr lang="en-US">
                <a:latin typeface="Calibri" panose="020F0502020204030204" pitchFamily="34" charset="0"/>
                <a:cs typeface="Calibri" panose="020F0502020204030204" pitchFamily="34" charset="0"/>
              </a:rPr>
              <a:t>Title– 16pt</a:t>
            </a:r>
          </a:p>
        </p:txBody>
      </p:sp>
      <p:sp>
        <p:nvSpPr>
          <p:cNvPr id="46" name="Text Placeholder 45">
            <a:extLst>
              <a:ext uri="{FF2B5EF4-FFF2-40B4-BE49-F238E27FC236}">
                <a16:creationId xmlns:a16="http://schemas.microsoft.com/office/drawing/2014/main" id="{129C91DE-6305-4857-80A1-5481B98D7D70}"/>
              </a:ext>
            </a:extLst>
          </p:cNvPr>
          <p:cNvSpPr>
            <a:spLocks noGrp="1"/>
          </p:cNvSpPr>
          <p:nvPr>
            <p:ph type="body" sz="quarter" idx="47" hasCustomPrompt="1"/>
          </p:nvPr>
        </p:nvSpPr>
        <p:spPr>
          <a:xfrm>
            <a:off x="2309813" y="2003425"/>
            <a:ext cx="1843087" cy="735013"/>
          </a:xfrm>
          <a:prstGeom prst="rect">
            <a:avLst/>
          </a:prstGeom>
        </p:spPr>
        <p:txBody>
          <a:bodyPr/>
          <a:lstStyle>
            <a:lvl1pPr marL="0" indent="0">
              <a:buNone/>
              <a:defRPr sz="1600"/>
            </a:lvl1pPr>
          </a:lstStyle>
          <a:p>
            <a:pPr lvl="0"/>
            <a:r>
              <a:rPr lang="en-US"/>
              <a:t>Text</a:t>
            </a:r>
          </a:p>
        </p:txBody>
      </p:sp>
      <p:sp>
        <p:nvSpPr>
          <p:cNvPr id="47" name="Text Placeholder 45">
            <a:extLst>
              <a:ext uri="{FF2B5EF4-FFF2-40B4-BE49-F238E27FC236}">
                <a16:creationId xmlns:a16="http://schemas.microsoft.com/office/drawing/2014/main" id="{3360BB2D-22F2-4394-B40B-7CC7B889EBE9}"/>
              </a:ext>
            </a:extLst>
          </p:cNvPr>
          <p:cNvSpPr>
            <a:spLocks noGrp="1"/>
          </p:cNvSpPr>
          <p:nvPr>
            <p:ph type="body" sz="quarter" idx="48" hasCustomPrompt="1"/>
          </p:nvPr>
        </p:nvSpPr>
        <p:spPr>
          <a:xfrm>
            <a:off x="5846323" y="2003425"/>
            <a:ext cx="1843087" cy="735013"/>
          </a:xfrm>
          <a:prstGeom prst="rect">
            <a:avLst/>
          </a:prstGeom>
        </p:spPr>
        <p:txBody>
          <a:bodyPr/>
          <a:lstStyle>
            <a:lvl1pPr marL="0" indent="0">
              <a:buNone/>
              <a:defRPr sz="1600"/>
            </a:lvl1pPr>
          </a:lstStyle>
          <a:p>
            <a:pPr lvl="0"/>
            <a:r>
              <a:rPr lang="en-US"/>
              <a:t>Text</a:t>
            </a:r>
          </a:p>
        </p:txBody>
      </p:sp>
      <p:sp>
        <p:nvSpPr>
          <p:cNvPr id="48" name="Text Placeholder 45">
            <a:extLst>
              <a:ext uri="{FF2B5EF4-FFF2-40B4-BE49-F238E27FC236}">
                <a16:creationId xmlns:a16="http://schemas.microsoft.com/office/drawing/2014/main" id="{E7F594FB-33C3-4766-8CBE-00DDBF8FB468}"/>
              </a:ext>
            </a:extLst>
          </p:cNvPr>
          <p:cNvSpPr>
            <a:spLocks noGrp="1"/>
          </p:cNvSpPr>
          <p:nvPr>
            <p:ph type="body" sz="quarter" idx="49" hasCustomPrompt="1"/>
          </p:nvPr>
        </p:nvSpPr>
        <p:spPr>
          <a:xfrm>
            <a:off x="9388817" y="2003425"/>
            <a:ext cx="1843087" cy="735013"/>
          </a:xfrm>
          <a:prstGeom prst="rect">
            <a:avLst/>
          </a:prstGeom>
        </p:spPr>
        <p:txBody>
          <a:bodyPr/>
          <a:lstStyle>
            <a:lvl1pPr marL="0" indent="0">
              <a:buNone/>
              <a:defRPr sz="1600"/>
            </a:lvl1pPr>
          </a:lstStyle>
          <a:p>
            <a:pPr lvl="0"/>
            <a:r>
              <a:rPr lang="en-US"/>
              <a:t>Text</a:t>
            </a:r>
          </a:p>
        </p:txBody>
      </p:sp>
      <p:sp>
        <p:nvSpPr>
          <p:cNvPr id="49" name="Text Placeholder 45">
            <a:extLst>
              <a:ext uri="{FF2B5EF4-FFF2-40B4-BE49-F238E27FC236}">
                <a16:creationId xmlns:a16="http://schemas.microsoft.com/office/drawing/2014/main" id="{487EA9B8-40FD-43D7-8219-B620CBF3C1BE}"/>
              </a:ext>
            </a:extLst>
          </p:cNvPr>
          <p:cNvSpPr>
            <a:spLocks noGrp="1"/>
          </p:cNvSpPr>
          <p:nvPr>
            <p:ph type="body" sz="quarter" idx="50" hasCustomPrompt="1"/>
          </p:nvPr>
        </p:nvSpPr>
        <p:spPr>
          <a:xfrm>
            <a:off x="897531" y="4734596"/>
            <a:ext cx="1843087" cy="735013"/>
          </a:xfrm>
          <a:prstGeom prst="rect">
            <a:avLst/>
          </a:prstGeom>
        </p:spPr>
        <p:txBody>
          <a:bodyPr/>
          <a:lstStyle>
            <a:lvl1pPr marL="0" indent="0" algn="r">
              <a:buNone/>
              <a:defRPr sz="1600"/>
            </a:lvl1pPr>
          </a:lstStyle>
          <a:p>
            <a:pPr lvl="0"/>
            <a:r>
              <a:rPr lang="en-US"/>
              <a:t>Text</a:t>
            </a:r>
          </a:p>
        </p:txBody>
      </p:sp>
      <p:sp>
        <p:nvSpPr>
          <p:cNvPr id="50" name="Text Placeholder 45">
            <a:extLst>
              <a:ext uri="{FF2B5EF4-FFF2-40B4-BE49-F238E27FC236}">
                <a16:creationId xmlns:a16="http://schemas.microsoft.com/office/drawing/2014/main" id="{70C22D9D-B982-427E-B4D6-1239411641C4}"/>
              </a:ext>
            </a:extLst>
          </p:cNvPr>
          <p:cNvSpPr>
            <a:spLocks noGrp="1"/>
          </p:cNvSpPr>
          <p:nvPr>
            <p:ph type="body" sz="quarter" idx="51" hasCustomPrompt="1"/>
          </p:nvPr>
        </p:nvSpPr>
        <p:spPr>
          <a:xfrm>
            <a:off x="4434041" y="4734596"/>
            <a:ext cx="1843087" cy="735013"/>
          </a:xfrm>
          <a:prstGeom prst="rect">
            <a:avLst/>
          </a:prstGeom>
        </p:spPr>
        <p:txBody>
          <a:bodyPr/>
          <a:lstStyle>
            <a:lvl1pPr marL="0" indent="0" algn="r">
              <a:buNone/>
              <a:defRPr sz="1600"/>
            </a:lvl1pPr>
          </a:lstStyle>
          <a:p>
            <a:pPr lvl="0"/>
            <a:r>
              <a:rPr lang="en-US"/>
              <a:t>Text</a:t>
            </a:r>
          </a:p>
        </p:txBody>
      </p:sp>
      <p:sp>
        <p:nvSpPr>
          <p:cNvPr id="51" name="Text Placeholder 45">
            <a:extLst>
              <a:ext uri="{FF2B5EF4-FFF2-40B4-BE49-F238E27FC236}">
                <a16:creationId xmlns:a16="http://schemas.microsoft.com/office/drawing/2014/main" id="{722D2809-6D85-46BE-98DD-18AABF6BF1D8}"/>
              </a:ext>
            </a:extLst>
          </p:cNvPr>
          <p:cNvSpPr>
            <a:spLocks noGrp="1"/>
          </p:cNvSpPr>
          <p:nvPr>
            <p:ph type="body" sz="quarter" idx="52" hasCustomPrompt="1"/>
          </p:nvPr>
        </p:nvSpPr>
        <p:spPr>
          <a:xfrm>
            <a:off x="7976535" y="4734596"/>
            <a:ext cx="1843087" cy="735013"/>
          </a:xfrm>
          <a:prstGeom prst="rect">
            <a:avLst/>
          </a:prstGeom>
        </p:spPr>
        <p:txBody>
          <a:bodyPr/>
          <a:lstStyle>
            <a:lvl1pPr marL="0" indent="0" algn="r">
              <a:buNone/>
              <a:defRPr sz="1600"/>
            </a:lvl1pPr>
          </a:lstStyle>
          <a:p>
            <a:pPr lvl="0"/>
            <a:r>
              <a:rPr lang="en-US"/>
              <a:t>Text</a:t>
            </a:r>
          </a:p>
        </p:txBody>
      </p:sp>
    </p:spTree>
    <p:extLst>
      <p:ext uri="{BB962C8B-B14F-4D97-AF65-F5344CB8AC3E}">
        <p14:creationId xmlns:p14="http://schemas.microsoft.com/office/powerpoint/2010/main" val="192830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Mautrity Levels_Layout">
    <p:spTree>
      <p:nvGrpSpPr>
        <p:cNvPr id="1" name=""/>
        <p:cNvGrpSpPr/>
        <p:nvPr/>
      </p:nvGrpSpPr>
      <p:grpSpPr>
        <a:xfrm>
          <a:off x="0" y="0"/>
          <a:ext cx="0" cy="0"/>
          <a:chOff x="0" y="0"/>
          <a:chExt cx="0" cy="0"/>
        </a:xfrm>
      </p:grpSpPr>
      <p:sp>
        <p:nvSpPr>
          <p:cNvPr id="7" name="Line 20">
            <a:extLst>
              <a:ext uri="{FF2B5EF4-FFF2-40B4-BE49-F238E27FC236}">
                <a16:creationId xmlns:a16="http://schemas.microsoft.com/office/drawing/2014/main" id="{940309B4-134F-47B0-94BF-587CF2C8F7DF}"/>
              </a:ext>
            </a:extLst>
          </p:cNvPr>
          <p:cNvSpPr>
            <a:spLocks noChangeShapeType="1"/>
          </p:cNvSpPr>
          <p:nvPr/>
        </p:nvSpPr>
        <p:spPr bwMode="auto">
          <a:xfrm>
            <a:off x="2125803" y="5392226"/>
            <a:ext cx="8106955" cy="0"/>
          </a:xfrm>
          <a:prstGeom prst="line">
            <a:avLst/>
          </a:prstGeom>
          <a:noFill/>
          <a:ln w="57150" cap="rnd">
            <a:solidFill>
              <a:srgbClr val="929497"/>
            </a:solidFill>
            <a:prstDash val="solid"/>
            <a:miter lim="800000"/>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Maturity Levels">
            <a:extLst>
              <a:ext uri="{FF2B5EF4-FFF2-40B4-BE49-F238E27FC236}">
                <a16:creationId xmlns:a16="http://schemas.microsoft.com/office/drawing/2014/main" id="{4C548EF2-FDB0-4A9A-961A-B0261D265842}"/>
              </a:ext>
            </a:extLst>
          </p:cNvPr>
          <p:cNvSpPr txBox="1"/>
          <p:nvPr/>
        </p:nvSpPr>
        <p:spPr>
          <a:xfrm>
            <a:off x="4176282" y="5823255"/>
            <a:ext cx="4385395" cy="313932"/>
          </a:xfrm>
          <a:prstGeom prst="rect">
            <a:avLst/>
          </a:prstGeom>
          <a:noFill/>
        </p:spPr>
        <p:txBody>
          <a:bodyPr wrap="square" rtlCol="0">
            <a:spAutoFit/>
          </a:bodyPr>
          <a:lstStyle/>
          <a:p>
            <a:pPr algn="ctr">
              <a:lnSpc>
                <a:spcPct val="90000"/>
              </a:lnSpc>
              <a:spcBef>
                <a:spcPts val="300"/>
              </a:spcBef>
              <a:spcAft>
                <a:spcPts val="300"/>
              </a:spcAft>
            </a:pPr>
            <a:r>
              <a:rPr lang="en-US" sz="1600" b="0" spc="500" dirty="0">
                <a:latin typeface="+mj-lt"/>
              </a:rPr>
              <a:t>MATURITY LEVELS</a:t>
            </a:r>
          </a:p>
        </p:txBody>
      </p:sp>
      <p:sp>
        <p:nvSpPr>
          <p:cNvPr id="8" name="Rectangle 7">
            <a:extLst>
              <a:ext uri="{FF2B5EF4-FFF2-40B4-BE49-F238E27FC236}">
                <a16:creationId xmlns:a16="http://schemas.microsoft.com/office/drawing/2014/main" id="{EFD2A42B-77D5-4E83-A8D9-1C01BCE84215}"/>
              </a:ext>
            </a:extLst>
          </p:cNvPr>
          <p:cNvSpPr>
            <a:spLocks noChangeArrowheads="1"/>
          </p:cNvSpPr>
          <p:nvPr/>
        </p:nvSpPr>
        <p:spPr bwMode="auto">
          <a:xfrm>
            <a:off x="1748837" y="2695736"/>
            <a:ext cx="1616602" cy="1579606"/>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365BC1D7-48E9-42A8-AA03-CA2A541963A0}"/>
              </a:ext>
            </a:extLst>
          </p:cNvPr>
          <p:cNvSpPr>
            <a:spLocks/>
          </p:cNvSpPr>
          <p:nvPr/>
        </p:nvSpPr>
        <p:spPr bwMode="auto">
          <a:xfrm>
            <a:off x="1748837" y="4277061"/>
            <a:ext cx="1609612"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4C9319C9-3D8D-4EDF-8644-8F9D42BC00B7}"/>
              </a:ext>
            </a:extLst>
          </p:cNvPr>
          <p:cNvSpPr>
            <a:spLocks/>
          </p:cNvSpPr>
          <p:nvPr/>
        </p:nvSpPr>
        <p:spPr bwMode="auto">
          <a:xfrm>
            <a:off x="1748837" y="4710554"/>
            <a:ext cx="323321" cy="376727"/>
          </a:xfrm>
          <a:custGeom>
            <a:avLst/>
            <a:gdLst>
              <a:gd name="T0" fmla="*/ 0 w 812"/>
              <a:gd name="T1" fmla="*/ 0 h 952"/>
              <a:gd name="T2" fmla="*/ 812 w 812"/>
              <a:gd name="T3" fmla="*/ 0 h 952"/>
              <a:gd name="T4" fmla="*/ 812 w 812"/>
              <a:gd name="T5" fmla="*/ 952 h 952"/>
              <a:gd name="T6" fmla="*/ 0 w 812"/>
              <a:gd name="T7" fmla="*/ 0 h 952"/>
            </a:gdLst>
            <a:ahLst/>
            <a:cxnLst>
              <a:cxn ang="0">
                <a:pos x="T0" y="T1"/>
              </a:cxn>
              <a:cxn ang="0">
                <a:pos x="T2" y="T3"/>
              </a:cxn>
              <a:cxn ang="0">
                <a:pos x="T4" y="T5"/>
              </a:cxn>
              <a:cxn ang="0">
                <a:pos x="T6" y="T7"/>
              </a:cxn>
            </a:cxnLst>
            <a:rect l="0" t="0" r="r" b="b"/>
            <a:pathLst>
              <a:path w="812" h="952">
                <a:moveTo>
                  <a:pt x="0" y="0"/>
                </a:moveTo>
                <a:lnTo>
                  <a:pt x="812" y="0"/>
                </a:lnTo>
                <a:lnTo>
                  <a:pt x="812" y="952"/>
                </a:lnTo>
                <a:lnTo>
                  <a:pt x="0" y="0"/>
                </a:lnTo>
                <a:close/>
              </a:path>
            </a:pathLst>
          </a:custGeom>
          <a:solidFill>
            <a:srgbClr val="9E0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08CC3B33-64C6-4766-8300-12C51A2BA8E0}"/>
              </a:ext>
            </a:extLst>
          </p:cNvPr>
          <p:cNvSpPr>
            <a:spLocks noChangeArrowheads="1"/>
          </p:cNvSpPr>
          <p:nvPr/>
        </p:nvSpPr>
        <p:spPr bwMode="auto">
          <a:xfrm>
            <a:off x="3543702" y="2326894"/>
            <a:ext cx="1611360" cy="1948447"/>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175C654F-FC83-4802-9B93-1935D48E7B7B}"/>
              </a:ext>
            </a:extLst>
          </p:cNvPr>
          <p:cNvSpPr>
            <a:spLocks/>
          </p:cNvSpPr>
          <p:nvPr/>
        </p:nvSpPr>
        <p:spPr bwMode="auto">
          <a:xfrm>
            <a:off x="3543702" y="4277061"/>
            <a:ext cx="1611360"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3" name="Freeform 10">
            <a:extLst>
              <a:ext uri="{FF2B5EF4-FFF2-40B4-BE49-F238E27FC236}">
                <a16:creationId xmlns:a16="http://schemas.microsoft.com/office/drawing/2014/main" id="{EB353E37-E413-41F0-BFE2-7F30CB7C964B}"/>
              </a:ext>
            </a:extLst>
          </p:cNvPr>
          <p:cNvSpPr>
            <a:spLocks/>
          </p:cNvSpPr>
          <p:nvPr/>
        </p:nvSpPr>
        <p:spPr bwMode="auto">
          <a:xfrm>
            <a:off x="3543702" y="4710554"/>
            <a:ext cx="325069" cy="376727"/>
          </a:xfrm>
          <a:custGeom>
            <a:avLst/>
            <a:gdLst>
              <a:gd name="T0" fmla="*/ 0 w 813"/>
              <a:gd name="T1" fmla="*/ 0 h 952"/>
              <a:gd name="T2" fmla="*/ 813 w 813"/>
              <a:gd name="T3" fmla="*/ 0 h 952"/>
              <a:gd name="T4" fmla="*/ 813 w 813"/>
              <a:gd name="T5" fmla="*/ 952 h 952"/>
              <a:gd name="T6" fmla="*/ 0 w 813"/>
              <a:gd name="T7" fmla="*/ 0 h 952"/>
            </a:gdLst>
            <a:ahLst/>
            <a:cxnLst>
              <a:cxn ang="0">
                <a:pos x="T0" y="T1"/>
              </a:cxn>
              <a:cxn ang="0">
                <a:pos x="T2" y="T3"/>
              </a:cxn>
              <a:cxn ang="0">
                <a:pos x="T4" y="T5"/>
              </a:cxn>
              <a:cxn ang="0">
                <a:pos x="T6" y="T7"/>
              </a:cxn>
            </a:cxnLst>
            <a:rect l="0" t="0" r="r" b="b"/>
            <a:pathLst>
              <a:path w="813" h="952">
                <a:moveTo>
                  <a:pt x="0" y="0"/>
                </a:moveTo>
                <a:lnTo>
                  <a:pt x="813" y="0"/>
                </a:lnTo>
                <a:lnTo>
                  <a:pt x="813" y="952"/>
                </a:ln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id="{895C3271-81EE-4263-92ED-6A9D6CC9862A}"/>
              </a:ext>
            </a:extLst>
          </p:cNvPr>
          <p:cNvSpPr>
            <a:spLocks noChangeArrowheads="1"/>
          </p:cNvSpPr>
          <p:nvPr/>
        </p:nvSpPr>
        <p:spPr bwMode="auto">
          <a:xfrm>
            <a:off x="5338567" y="1959655"/>
            <a:ext cx="1611360" cy="2315685"/>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71C839A5-C868-4904-88D3-80064B0729F3}"/>
              </a:ext>
            </a:extLst>
          </p:cNvPr>
          <p:cNvSpPr>
            <a:spLocks/>
          </p:cNvSpPr>
          <p:nvPr/>
        </p:nvSpPr>
        <p:spPr bwMode="auto">
          <a:xfrm>
            <a:off x="5338567" y="4277061"/>
            <a:ext cx="1611360" cy="433493"/>
          </a:xfrm>
          <a:custGeom>
            <a:avLst/>
            <a:gdLst>
              <a:gd name="T0" fmla="*/ 0 w 4029"/>
              <a:gd name="T1" fmla="*/ 0 h 1098"/>
              <a:gd name="T2" fmla="*/ 4029 w 4029"/>
              <a:gd name="T3" fmla="*/ 0 h 1098"/>
              <a:gd name="T4" fmla="*/ 4029 w 4029"/>
              <a:gd name="T5" fmla="*/ 798 h 1098"/>
              <a:gd name="T6" fmla="*/ 3729 w 4029"/>
              <a:gd name="T7" fmla="*/ 1098 h 1098"/>
              <a:gd name="T8" fmla="*/ 0 w 4029"/>
              <a:gd name="T9" fmla="*/ 1098 h 1098"/>
              <a:gd name="T10" fmla="*/ 0 w 4029"/>
              <a:gd name="T11" fmla="*/ 0 h 1098"/>
            </a:gdLst>
            <a:ahLst/>
            <a:cxnLst>
              <a:cxn ang="0">
                <a:pos x="T0" y="T1"/>
              </a:cxn>
              <a:cxn ang="0">
                <a:pos x="T2" y="T3"/>
              </a:cxn>
              <a:cxn ang="0">
                <a:pos x="T4" y="T5"/>
              </a:cxn>
              <a:cxn ang="0">
                <a:pos x="T6" y="T7"/>
              </a:cxn>
              <a:cxn ang="0">
                <a:pos x="T8" y="T9"/>
              </a:cxn>
              <a:cxn ang="0">
                <a:pos x="T10" y="T11"/>
              </a:cxn>
            </a:cxnLst>
            <a:rect l="0" t="0" r="r" b="b"/>
            <a:pathLst>
              <a:path w="4029" h="1098">
                <a:moveTo>
                  <a:pt x="0" y="0"/>
                </a:moveTo>
                <a:lnTo>
                  <a:pt x="4029" y="0"/>
                </a:lnTo>
                <a:lnTo>
                  <a:pt x="4029" y="798"/>
                </a:lnTo>
                <a:cubicBezTo>
                  <a:pt x="4029" y="963"/>
                  <a:pt x="3894" y="1098"/>
                  <a:pt x="3729" y="1098"/>
                </a:cubicBezTo>
                <a:lnTo>
                  <a:pt x="0" y="1098"/>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18" name="Freeform 13">
            <a:extLst>
              <a:ext uri="{FF2B5EF4-FFF2-40B4-BE49-F238E27FC236}">
                <a16:creationId xmlns:a16="http://schemas.microsoft.com/office/drawing/2014/main" id="{5306346E-3916-4236-AF41-564E20745BAF}"/>
              </a:ext>
            </a:extLst>
          </p:cNvPr>
          <p:cNvSpPr>
            <a:spLocks/>
          </p:cNvSpPr>
          <p:nvPr/>
        </p:nvSpPr>
        <p:spPr bwMode="auto">
          <a:xfrm>
            <a:off x="5338567" y="4710554"/>
            <a:ext cx="325069" cy="376727"/>
          </a:xfrm>
          <a:custGeom>
            <a:avLst/>
            <a:gdLst>
              <a:gd name="T0" fmla="*/ 0 w 812"/>
              <a:gd name="T1" fmla="*/ 0 h 952"/>
              <a:gd name="T2" fmla="*/ 812 w 812"/>
              <a:gd name="T3" fmla="*/ 0 h 952"/>
              <a:gd name="T4" fmla="*/ 812 w 812"/>
              <a:gd name="T5" fmla="*/ 952 h 952"/>
              <a:gd name="T6" fmla="*/ 0 w 812"/>
              <a:gd name="T7" fmla="*/ 0 h 952"/>
            </a:gdLst>
            <a:ahLst/>
            <a:cxnLst>
              <a:cxn ang="0">
                <a:pos x="T0" y="T1"/>
              </a:cxn>
              <a:cxn ang="0">
                <a:pos x="T2" y="T3"/>
              </a:cxn>
              <a:cxn ang="0">
                <a:pos x="T4" y="T5"/>
              </a:cxn>
              <a:cxn ang="0">
                <a:pos x="T6" y="T7"/>
              </a:cxn>
            </a:cxnLst>
            <a:rect l="0" t="0" r="r" b="b"/>
            <a:pathLst>
              <a:path w="812" h="952">
                <a:moveTo>
                  <a:pt x="0" y="0"/>
                </a:moveTo>
                <a:lnTo>
                  <a:pt x="812" y="0"/>
                </a:lnTo>
                <a:lnTo>
                  <a:pt x="812" y="952"/>
                </a:ln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4">
            <a:extLst>
              <a:ext uri="{FF2B5EF4-FFF2-40B4-BE49-F238E27FC236}">
                <a16:creationId xmlns:a16="http://schemas.microsoft.com/office/drawing/2014/main" id="{590A0E97-E689-49A5-9F4E-339691868A0B}"/>
              </a:ext>
            </a:extLst>
          </p:cNvPr>
          <p:cNvSpPr>
            <a:spLocks noChangeArrowheads="1"/>
          </p:cNvSpPr>
          <p:nvPr/>
        </p:nvSpPr>
        <p:spPr bwMode="auto">
          <a:xfrm>
            <a:off x="7133433" y="1590813"/>
            <a:ext cx="1611360" cy="2684528"/>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0" name="Freeform 15">
            <a:extLst>
              <a:ext uri="{FF2B5EF4-FFF2-40B4-BE49-F238E27FC236}">
                <a16:creationId xmlns:a16="http://schemas.microsoft.com/office/drawing/2014/main" id="{F794F01C-1D22-4638-9C4E-778ACAE445D8}"/>
              </a:ext>
            </a:extLst>
          </p:cNvPr>
          <p:cNvSpPr>
            <a:spLocks/>
          </p:cNvSpPr>
          <p:nvPr/>
        </p:nvSpPr>
        <p:spPr bwMode="auto">
          <a:xfrm>
            <a:off x="7133433" y="4277061"/>
            <a:ext cx="1611360"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1" name="Freeform 16">
            <a:extLst>
              <a:ext uri="{FF2B5EF4-FFF2-40B4-BE49-F238E27FC236}">
                <a16:creationId xmlns:a16="http://schemas.microsoft.com/office/drawing/2014/main" id="{DB04FB2D-D176-4419-AE52-A3BD6E304691}"/>
              </a:ext>
            </a:extLst>
          </p:cNvPr>
          <p:cNvSpPr>
            <a:spLocks/>
          </p:cNvSpPr>
          <p:nvPr/>
        </p:nvSpPr>
        <p:spPr bwMode="auto">
          <a:xfrm>
            <a:off x="7133433" y="4710554"/>
            <a:ext cx="325069" cy="376727"/>
          </a:xfrm>
          <a:custGeom>
            <a:avLst/>
            <a:gdLst>
              <a:gd name="T0" fmla="*/ 0 w 812"/>
              <a:gd name="T1" fmla="*/ 0 h 952"/>
              <a:gd name="T2" fmla="*/ 812 w 812"/>
              <a:gd name="T3" fmla="*/ 0 h 952"/>
              <a:gd name="T4" fmla="*/ 812 w 812"/>
              <a:gd name="T5" fmla="*/ 952 h 952"/>
              <a:gd name="T6" fmla="*/ 0 w 812"/>
              <a:gd name="T7" fmla="*/ 0 h 952"/>
            </a:gdLst>
            <a:ahLst/>
            <a:cxnLst>
              <a:cxn ang="0">
                <a:pos x="T0" y="T1"/>
              </a:cxn>
              <a:cxn ang="0">
                <a:pos x="T2" y="T3"/>
              </a:cxn>
              <a:cxn ang="0">
                <a:pos x="T4" y="T5"/>
              </a:cxn>
              <a:cxn ang="0">
                <a:pos x="T6" y="T7"/>
              </a:cxn>
            </a:cxnLst>
            <a:rect l="0" t="0" r="r" b="b"/>
            <a:pathLst>
              <a:path w="812" h="952">
                <a:moveTo>
                  <a:pt x="0" y="0"/>
                </a:moveTo>
                <a:lnTo>
                  <a:pt x="812" y="0"/>
                </a:lnTo>
                <a:lnTo>
                  <a:pt x="812" y="952"/>
                </a:lnTo>
                <a:lnTo>
                  <a:pt x="0" y="0"/>
                </a:lnTo>
                <a:close/>
              </a:path>
            </a:pathLst>
          </a:custGeom>
          <a:solidFill>
            <a:srgbClr val="1579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17">
            <a:extLst>
              <a:ext uri="{FF2B5EF4-FFF2-40B4-BE49-F238E27FC236}">
                <a16:creationId xmlns:a16="http://schemas.microsoft.com/office/drawing/2014/main" id="{5B9E823C-61B1-44A8-894E-CEDFED28ECA9}"/>
              </a:ext>
            </a:extLst>
          </p:cNvPr>
          <p:cNvSpPr>
            <a:spLocks noChangeArrowheads="1"/>
          </p:cNvSpPr>
          <p:nvPr/>
        </p:nvSpPr>
        <p:spPr bwMode="auto">
          <a:xfrm>
            <a:off x="8928298" y="1223576"/>
            <a:ext cx="1611360" cy="3051766"/>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3" name="Freeform 18">
            <a:extLst>
              <a:ext uri="{FF2B5EF4-FFF2-40B4-BE49-F238E27FC236}">
                <a16:creationId xmlns:a16="http://schemas.microsoft.com/office/drawing/2014/main" id="{C08EDD85-6070-45C9-9053-4CD0BD6C2808}"/>
              </a:ext>
            </a:extLst>
          </p:cNvPr>
          <p:cNvSpPr>
            <a:spLocks/>
          </p:cNvSpPr>
          <p:nvPr/>
        </p:nvSpPr>
        <p:spPr bwMode="auto">
          <a:xfrm>
            <a:off x="8928298" y="4277060"/>
            <a:ext cx="1611360"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24" name="Freeform 19">
            <a:extLst>
              <a:ext uri="{FF2B5EF4-FFF2-40B4-BE49-F238E27FC236}">
                <a16:creationId xmlns:a16="http://schemas.microsoft.com/office/drawing/2014/main" id="{F22758A5-0D4B-4E25-97A7-91053B1DC976}"/>
              </a:ext>
            </a:extLst>
          </p:cNvPr>
          <p:cNvSpPr>
            <a:spLocks/>
          </p:cNvSpPr>
          <p:nvPr/>
        </p:nvSpPr>
        <p:spPr bwMode="auto">
          <a:xfrm>
            <a:off x="8928298" y="4710553"/>
            <a:ext cx="325069" cy="376727"/>
          </a:xfrm>
          <a:custGeom>
            <a:avLst/>
            <a:gdLst>
              <a:gd name="T0" fmla="*/ 0 w 813"/>
              <a:gd name="T1" fmla="*/ 0 h 952"/>
              <a:gd name="T2" fmla="*/ 813 w 813"/>
              <a:gd name="T3" fmla="*/ 0 h 952"/>
              <a:gd name="T4" fmla="*/ 813 w 813"/>
              <a:gd name="T5" fmla="*/ 952 h 952"/>
              <a:gd name="T6" fmla="*/ 0 w 813"/>
              <a:gd name="T7" fmla="*/ 0 h 952"/>
            </a:gdLst>
            <a:ahLst/>
            <a:cxnLst>
              <a:cxn ang="0">
                <a:pos x="T0" y="T1"/>
              </a:cxn>
              <a:cxn ang="0">
                <a:pos x="T2" y="T3"/>
              </a:cxn>
              <a:cxn ang="0">
                <a:pos x="T4" y="T5"/>
              </a:cxn>
              <a:cxn ang="0">
                <a:pos x="T6" y="T7"/>
              </a:cxn>
            </a:cxnLst>
            <a:rect l="0" t="0" r="r" b="b"/>
            <a:pathLst>
              <a:path w="813" h="952">
                <a:moveTo>
                  <a:pt x="0" y="0"/>
                </a:moveTo>
                <a:lnTo>
                  <a:pt x="813" y="0"/>
                </a:lnTo>
                <a:lnTo>
                  <a:pt x="813" y="952"/>
                </a:lnTo>
                <a:lnTo>
                  <a:pt x="0" y="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5" name="Group 24">
            <a:extLst>
              <a:ext uri="{FF2B5EF4-FFF2-40B4-BE49-F238E27FC236}">
                <a16:creationId xmlns:a16="http://schemas.microsoft.com/office/drawing/2014/main" id="{AF8C56A2-14BC-4DDF-88BA-099865F14FF5}"/>
              </a:ext>
            </a:extLst>
          </p:cNvPr>
          <p:cNvGrpSpPr/>
          <p:nvPr/>
        </p:nvGrpSpPr>
        <p:grpSpPr>
          <a:xfrm>
            <a:off x="3580483" y="5098223"/>
            <a:ext cx="595800" cy="588000"/>
            <a:chOff x="2124644" y="5644843"/>
            <a:chExt cx="654844" cy="656590"/>
          </a:xfrm>
          <a:solidFill>
            <a:schemeClr val="accent2"/>
          </a:solidFill>
        </p:grpSpPr>
        <p:sp>
          <p:nvSpPr>
            <p:cNvPr id="49" name="Oval 21">
              <a:extLst>
                <a:ext uri="{FF2B5EF4-FFF2-40B4-BE49-F238E27FC236}">
                  <a16:creationId xmlns:a16="http://schemas.microsoft.com/office/drawing/2014/main" id="{4265C9F5-57F0-4A2B-8C2B-9C3BC1976A8C}"/>
                </a:ext>
              </a:extLst>
            </p:cNvPr>
            <p:cNvSpPr>
              <a:spLocks noChangeArrowheads="1"/>
            </p:cNvSpPr>
            <p:nvPr/>
          </p:nvSpPr>
          <p:spPr bwMode="auto">
            <a:xfrm>
              <a:off x="2124644" y="5644843"/>
              <a:ext cx="654844" cy="65659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22">
              <a:extLst>
                <a:ext uri="{FF2B5EF4-FFF2-40B4-BE49-F238E27FC236}">
                  <a16:creationId xmlns:a16="http://schemas.microsoft.com/office/drawing/2014/main" id="{0356DB37-1707-4731-ACF4-FA1DF845B5FC}"/>
                </a:ext>
              </a:extLst>
            </p:cNvPr>
            <p:cNvSpPr>
              <a:spLocks noChangeArrowheads="1"/>
            </p:cNvSpPr>
            <p:nvPr/>
          </p:nvSpPr>
          <p:spPr bwMode="auto">
            <a:xfrm>
              <a:off x="2201479" y="5719932"/>
              <a:ext cx="502920" cy="5046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25">
            <a:extLst>
              <a:ext uri="{FF2B5EF4-FFF2-40B4-BE49-F238E27FC236}">
                <a16:creationId xmlns:a16="http://schemas.microsoft.com/office/drawing/2014/main" id="{A4120690-3CD6-4B91-BE6B-C52CED57D17D}"/>
              </a:ext>
            </a:extLst>
          </p:cNvPr>
          <p:cNvGrpSpPr/>
          <p:nvPr/>
        </p:nvGrpSpPr>
        <p:grpSpPr>
          <a:xfrm>
            <a:off x="5375427" y="5098221"/>
            <a:ext cx="597388" cy="587999"/>
            <a:chOff x="3918043" y="5644841"/>
            <a:chExt cx="656590" cy="656589"/>
          </a:xfrm>
          <a:solidFill>
            <a:schemeClr val="accent4"/>
          </a:solidFill>
        </p:grpSpPr>
        <p:sp>
          <p:nvSpPr>
            <p:cNvPr id="47" name="Oval 23">
              <a:extLst>
                <a:ext uri="{FF2B5EF4-FFF2-40B4-BE49-F238E27FC236}">
                  <a16:creationId xmlns:a16="http://schemas.microsoft.com/office/drawing/2014/main" id="{1A1FEB4E-E757-4398-BD07-540810F2F5DD}"/>
                </a:ext>
              </a:extLst>
            </p:cNvPr>
            <p:cNvSpPr>
              <a:spLocks noChangeArrowheads="1"/>
            </p:cNvSpPr>
            <p:nvPr/>
          </p:nvSpPr>
          <p:spPr bwMode="auto">
            <a:xfrm>
              <a:off x="3918043" y="5644841"/>
              <a:ext cx="656590"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24">
              <a:extLst>
                <a:ext uri="{FF2B5EF4-FFF2-40B4-BE49-F238E27FC236}">
                  <a16:creationId xmlns:a16="http://schemas.microsoft.com/office/drawing/2014/main" id="{751DC9BD-E3AA-4AC9-B83F-E69CFD8720EE}"/>
                </a:ext>
              </a:extLst>
            </p:cNvPr>
            <p:cNvSpPr>
              <a:spLocks noChangeArrowheads="1"/>
            </p:cNvSpPr>
            <p:nvPr/>
          </p:nvSpPr>
          <p:spPr bwMode="auto">
            <a:xfrm>
              <a:off x="3994878" y="5719930"/>
              <a:ext cx="502920" cy="5046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26">
            <a:extLst>
              <a:ext uri="{FF2B5EF4-FFF2-40B4-BE49-F238E27FC236}">
                <a16:creationId xmlns:a16="http://schemas.microsoft.com/office/drawing/2014/main" id="{60F35526-9B24-4049-B06B-5DF1C16DF7A6}"/>
              </a:ext>
            </a:extLst>
          </p:cNvPr>
          <p:cNvGrpSpPr/>
          <p:nvPr/>
        </p:nvGrpSpPr>
        <p:grpSpPr>
          <a:xfrm>
            <a:off x="7171962" y="5098219"/>
            <a:ext cx="595800" cy="587999"/>
            <a:chOff x="5713189" y="5644839"/>
            <a:chExt cx="654844" cy="656589"/>
          </a:xfrm>
          <a:solidFill>
            <a:schemeClr val="accent5"/>
          </a:solidFill>
        </p:grpSpPr>
        <p:sp>
          <p:nvSpPr>
            <p:cNvPr id="45" name="Oval 25">
              <a:extLst>
                <a:ext uri="{FF2B5EF4-FFF2-40B4-BE49-F238E27FC236}">
                  <a16:creationId xmlns:a16="http://schemas.microsoft.com/office/drawing/2014/main" id="{ADB7E230-AF91-4FDF-9353-69BF9E174E50}"/>
                </a:ext>
              </a:extLst>
            </p:cNvPr>
            <p:cNvSpPr>
              <a:spLocks noChangeArrowheads="1"/>
            </p:cNvSpPr>
            <p:nvPr/>
          </p:nvSpPr>
          <p:spPr bwMode="auto">
            <a:xfrm>
              <a:off x="5713189" y="5644839"/>
              <a:ext cx="654844"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26">
              <a:extLst>
                <a:ext uri="{FF2B5EF4-FFF2-40B4-BE49-F238E27FC236}">
                  <a16:creationId xmlns:a16="http://schemas.microsoft.com/office/drawing/2014/main" id="{1A10354D-06FB-4506-A684-8B8F39E20035}"/>
                </a:ext>
              </a:extLst>
            </p:cNvPr>
            <p:cNvSpPr>
              <a:spLocks noChangeArrowheads="1"/>
            </p:cNvSpPr>
            <p:nvPr/>
          </p:nvSpPr>
          <p:spPr bwMode="auto">
            <a:xfrm>
              <a:off x="5788277" y="5719928"/>
              <a:ext cx="502920" cy="5046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a:extLst>
              <a:ext uri="{FF2B5EF4-FFF2-40B4-BE49-F238E27FC236}">
                <a16:creationId xmlns:a16="http://schemas.microsoft.com/office/drawing/2014/main" id="{8604053B-2FE6-4553-BF81-99CAAC4CC9B6}"/>
              </a:ext>
            </a:extLst>
          </p:cNvPr>
          <p:cNvGrpSpPr/>
          <p:nvPr/>
        </p:nvGrpSpPr>
        <p:grpSpPr>
          <a:xfrm>
            <a:off x="8966827" y="5098216"/>
            <a:ext cx="595800" cy="587999"/>
            <a:chOff x="7506587" y="5644836"/>
            <a:chExt cx="654844" cy="656589"/>
          </a:xfrm>
          <a:solidFill>
            <a:schemeClr val="accent6"/>
          </a:solidFill>
        </p:grpSpPr>
        <p:sp>
          <p:nvSpPr>
            <p:cNvPr id="43" name="Oval 27">
              <a:extLst>
                <a:ext uri="{FF2B5EF4-FFF2-40B4-BE49-F238E27FC236}">
                  <a16:creationId xmlns:a16="http://schemas.microsoft.com/office/drawing/2014/main" id="{EE34460E-62C8-46ED-A569-DBA2084DCF07}"/>
                </a:ext>
              </a:extLst>
            </p:cNvPr>
            <p:cNvSpPr>
              <a:spLocks noChangeArrowheads="1"/>
            </p:cNvSpPr>
            <p:nvPr/>
          </p:nvSpPr>
          <p:spPr bwMode="auto">
            <a:xfrm>
              <a:off x="7506587" y="5644836"/>
              <a:ext cx="654844"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28">
              <a:extLst>
                <a:ext uri="{FF2B5EF4-FFF2-40B4-BE49-F238E27FC236}">
                  <a16:creationId xmlns:a16="http://schemas.microsoft.com/office/drawing/2014/main" id="{63A9884C-477F-4623-B9B8-FB8B4F3F83C3}"/>
                </a:ext>
              </a:extLst>
            </p:cNvPr>
            <p:cNvSpPr>
              <a:spLocks noChangeArrowheads="1"/>
            </p:cNvSpPr>
            <p:nvPr/>
          </p:nvSpPr>
          <p:spPr bwMode="auto">
            <a:xfrm>
              <a:off x="7581676" y="5719924"/>
              <a:ext cx="502920" cy="5046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28">
            <a:extLst>
              <a:ext uri="{FF2B5EF4-FFF2-40B4-BE49-F238E27FC236}">
                <a16:creationId xmlns:a16="http://schemas.microsoft.com/office/drawing/2014/main" id="{5B121D16-7D39-40F8-80BE-4D8FF66897DB}"/>
              </a:ext>
            </a:extLst>
          </p:cNvPr>
          <p:cNvGrpSpPr/>
          <p:nvPr/>
        </p:nvGrpSpPr>
        <p:grpSpPr>
          <a:xfrm>
            <a:off x="1785616" y="5098213"/>
            <a:ext cx="595799" cy="587999"/>
            <a:chOff x="331245" y="5644833"/>
            <a:chExt cx="654843" cy="656589"/>
          </a:xfrm>
          <a:solidFill>
            <a:schemeClr val="tx2"/>
          </a:solidFill>
        </p:grpSpPr>
        <p:sp>
          <p:nvSpPr>
            <p:cNvPr id="41" name="Oval 29">
              <a:extLst>
                <a:ext uri="{FF2B5EF4-FFF2-40B4-BE49-F238E27FC236}">
                  <a16:creationId xmlns:a16="http://schemas.microsoft.com/office/drawing/2014/main" id="{3D0E7333-C4D0-43C1-9C8B-74B7F422051D}"/>
                </a:ext>
              </a:extLst>
            </p:cNvPr>
            <p:cNvSpPr>
              <a:spLocks noChangeArrowheads="1"/>
            </p:cNvSpPr>
            <p:nvPr/>
          </p:nvSpPr>
          <p:spPr bwMode="auto">
            <a:xfrm>
              <a:off x="331245" y="5644833"/>
              <a:ext cx="654843"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30">
              <a:extLst>
                <a:ext uri="{FF2B5EF4-FFF2-40B4-BE49-F238E27FC236}">
                  <a16:creationId xmlns:a16="http://schemas.microsoft.com/office/drawing/2014/main" id="{ED12A285-DE13-4FB0-82C0-1F4661EB47C1}"/>
                </a:ext>
              </a:extLst>
            </p:cNvPr>
            <p:cNvSpPr>
              <a:spLocks noChangeArrowheads="1"/>
            </p:cNvSpPr>
            <p:nvPr/>
          </p:nvSpPr>
          <p:spPr bwMode="auto">
            <a:xfrm>
              <a:off x="406334" y="5719924"/>
              <a:ext cx="504667" cy="5046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Text 5">
            <a:extLst>
              <a:ext uri="{FF2B5EF4-FFF2-40B4-BE49-F238E27FC236}">
                <a16:creationId xmlns:a16="http://schemas.microsoft.com/office/drawing/2014/main" id="{D9117140-749E-4093-BB41-C2DF54CB4312}"/>
              </a:ext>
            </a:extLst>
          </p:cNvPr>
          <p:cNvSpPr>
            <a:spLocks noGrp="1"/>
          </p:cNvSpPr>
          <p:nvPr>
            <p:ph type="body" sz="quarter" idx="25"/>
          </p:nvPr>
        </p:nvSpPr>
        <p:spPr>
          <a:xfrm>
            <a:off x="8917543" y="1196435"/>
            <a:ext cx="1605848" cy="3080626"/>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9" name="Heading 5">
            <a:extLst>
              <a:ext uri="{FF2B5EF4-FFF2-40B4-BE49-F238E27FC236}">
                <a16:creationId xmlns:a16="http://schemas.microsoft.com/office/drawing/2014/main" id="{C469C28A-036E-4C0A-B63C-6076BB0729A2}"/>
              </a:ext>
            </a:extLst>
          </p:cNvPr>
          <p:cNvSpPr txBox="1"/>
          <p:nvPr/>
        </p:nvSpPr>
        <p:spPr>
          <a:xfrm>
            <a:off x="8918146"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tx1"/>
                </a:solidFill>
                <a:latin typeface="+mj-lt"/>
              </a:rPr>
              <a:t>Heading 5</a:t>
            </a:r>
          </a:p>
        </p:txBody>
      </p:sp>
      <p:sp>
        <p:nvSpPr>
          <p:cNvPr id="53" name="Text 4">
            <a:extLst>
              <a:ext uri="{FF2B5EF4-FFF2-40B4-BE49-F238E27FC236}">
                <a16:creationId xmlns:a16="http://schemas.microsoft.com/office/drawing/2014/main" id="{DB15BD97-07A6-40E7-80A6-C27F21086113}"/>
              </a:ext>
            </a:extLst>
          </p:cNvPr>
          <p:cNvSpPr>
            <a:spLocks noGrp="1"/>
          </p:cNvSpPr>
          <p:nvPr>
            <p:ph type="body" sz="quarter" idx="24"/>
          </p:nvPr>
        </p:nvSpPr>
        <p:spPr>
          <a:xfrm>
            <a:off x="7113940" y="1561328"/>
            <a:ext cx="1637844" cy="2715733"/>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8" name="Heading 4">
            <a:extLst>
              <a:ext uri="{FF2B5EF4-FFF2-40B4-BE49-F238E27FC236}">
                <a16:creationId xmlns:a16="http://schemas.microsoft.com/office/drawing/2014/main" id="{EE026AC4-7914-4529-9718-E7AA378EA94F}"/>
              </a:ext>
            </a:extLst>
          </p:cNvPr>
          <p:cNvSpPr txBox="1"/>
          <p:nvPr/>
        </p:nvSpPr>
        <p:spPr>
          <a:xfrm>
            <a:off x="7142172"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tx1"/>
                </a:solidFill>
                <a:latin typeface="+mj-lt"/>
              </a:rPr>
              <a:t>Heading 4</a:t>
            </a:r>
          </a:p>
        </p:txBody>
      </p:sp>
      <p:sp>
        <p:nvSpPr>
          <p:cNvPr id="52" name="Text 3">
            <a:extLst>
              <a:ext uri="{FF2B5EF4-FFF2-40B4-BE49-F238E27FC236}">
                <a16:creationId xmlns:a16="http://schemas.microsoft.com/office/drawing/2014/main" id="{ABF92997-3B82-46F9-ADCE-E0A34A8EAC39}"/>
              </a:ext>
            </a:extLst>
          </p:cNvPr>
          <p:cNvSpPr>
            <a:spLocks noGrp="1"/>
          </p:cNvSpPr>
          <p:nvPr>
            <p:ph type="body" sz="quarter" idx="23"/>
          </p:nvPr>
        </p:nvSpPr>
        <p:spPr>
          <a:xfrm>
            <a:off x="5331577" y="1963661"/>
            <a:ext cx="1605848" cy="2307774"/>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7" name="Heading 3">
            <a:extLst>
              <a:ext uri="{FF2B5EF4-FFF2-40B4-BE49-F238E27FC236}">
                <a16:creationId xmlns:a16="http://schemas.microsoft.com/office/drawing/2014/main" id="{9BC6B317-11F2-40D5-8383-F8FEF5DEE567}"/>
              </a:ext>
            </a:extLst>
          </p:cNvPr>
          <p:cNvSpPr txBox="1"/>
          <p:nvPr/>
        </p:nvSpPr>
        <p:spPr>
          <a:xfrm>
            <a:off x="5350467"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tx1"/>
                </a:solidFill>
                <a:latin typeface="+mj-lt"/>
              </a:rPr>
              <a:t>Heading 3</a:t>
            </a:r>
          </a:p>
        </p:txBody>
      </p:sp>
      <p:sp>
        <p:nvSpPr>
          <p:cNvPr id="51" name="Text 2">
            <a:extLst>
              <a:ext uri="{FF2B5EF4-FFF2-40B4-BE49-F238E27FC236}">
                <a16:creationId xmlns:a16="http://schemas.microsoft.com/office/drawing/2014/main" id="{FC7867FB-9736-40D8-B1CA-6DC4A2013CF7}"/>
              </a:ext>
            </a:extLst>
          </p:cNvPr>
          <p:cNvSpPr>
            <a:spLocks noGrp="1"/>
          </p:cNvSpPr>
          <p:nvPr>
            <p:ph type="body" sz="quarter" idx="22"/>
          </p:nvPr>
        </p:nvSpPr>
        <p:spPr>
          <a:xfrm>
            <a:off x="3548949" y="2325174"/>
            <a:ext cx="1605848" cy="1923491"/>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dirty="0"/>
              <a:t>Click to edit Master text styles</a:t>
            </a:r>
          </a:p>
        </p:txBody>
      </p:sp>
      <p:sp>
        <p:nvSpPr>
          <p:cNvPr id="36" name="Heading 2">
            <a:extLst>
              <a:ext uri="{FF2B5EF4-FFF2-40B4-BE49-F238E27FC236}">
                <a16:creationId xmlns:a16="http://schemas.microsoft.com/office/drawing/2014/main" id="{DC49CFE2-588D-491C-AAD4-663520BABBAF}"/>
              </a:ext>
            </a:extLst>
          </p:cNvPr>
          <p:cNvSpPr txBox="1"/>
          <p:nvPr/>
        </p:nvSpPr>
        <p:spPr>
          <a:xfrm>
            <a:off x="3537474"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tx1"/>
                </a:solidFill>
                <a:latin typeface="+mj-lt"/>
              </a:rPr>
              <a:t>Heading 2</a:t>
            </a:r>
          </a:p>
        </p:txBody>
      </p:sp>
      <p:sp>
        <p:nvSpPr>
          <p:cNvPr id="3" name="Text 1">
            <a:extLst>
              <a:ext uri="{FF2B5EF4-FFF2-40B4-BE49-F238E27FC236}">
                <a16:creationId xmlns:a16="http://schemas.microsoft.com/office/drawing/2014/main" id="{A034B530-C34D-4603-ADC2-E4AA8C1185B4}"/>
              </a:ext>
            </a:extLst>
          </p:cNvPr>
          <p:cNvSpPr>
            <a:spLocks noGrp="1"/>
          </p:cNvSpPr>
          <p:nvPr>
            <p:ph type="body" sz="quarter" idx="21"/>
          </p:nvPr>
        </p:nvSpPr>
        <p:spPr>
          <a:xfrm>
            <a:off x="1752601" y="2695574"/>
            <a:ext cx="1605848" cy="1527691"/>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dirty="0"/>
              <a:t>Click to edit Master text styles</a:t>
            </a:r>
          </a:p>
        </p:txBody>
      </p:sp>
      <p:sp>
        <p:nvSpPr>
          <p:cNvPr id="35" name="Heading 1">
            <a:extLst>
              <a:ext uri="{FF2B5EF4-FFF2-40B4-BE49-F238E27FC236}">
                <a16:creationId xmlns:a16="http://schemas.microsoft.com/office/drawing/2014/main" id="{3A7A81E0-81EC-47FE-99EB-92F6296045F5}"/>
              </a:ext>
            </a:extLst>
          </p:cNvPr>
          <p:cNvSpPr txBox="1"/>
          <p:nvPr/>
        </p:nvSpPr>
        <p:spPr>
          <a:xfrm>
            <a:off x="1755827"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bg1"/>
                </a:solidFill>
                <a:latin typeface="+mj-lt"/>
              </a:rPr>
              <a:t>Heading 1</a:t>
            </a:r>
          </a:p>
        </p:txBody>
      </p:sp>
      <p:sp>
        <p:nvSpPr>
          <p:cNvPr id="2" name="Title 1">
            <a:extLst>
              <a:ext uri="{FF2B5EF4-FFF2-40B4-BE49-F238E27FC236}">
                <a16:creationId xmlns:a16="http://schemas.microsoft.com/office/drawing/2014/main" id="{07808CC8-7701-4909-9E1F-90110DD3463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15194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p:cSld name="5 Columns">
    <p:spTree>
      <p:nvGrpSpPr>
        <p:cNvPr id="1" name=""/>
        <p:cNvGrpSpPr/>
        <p:nvPr/>
      </p:nvGrpSpPr>
      <p:grpSpPr>
        <a:xfrm>
          <a:off x="0" y="0"/>
          <a:ext cx="0" cy="0"/>
          <a:chOff x="0" y="0"/>
          <a:chExt cx="0" cy="0"/>
        </a:xfrm>
      </p:grpSpPr>
      <p:sp>
        <p:nvSpPr>
          <p:cNvPr id="11" name="Text 5">
            <a:extLst>
              <a:ext uri="{FF2B5EF4-FFF2-40B4-BE49-F238E27FC236}">
                <a16:creationId xmlns:a16="http://schemas.microsoft.com/office/drawing/2014/main" id="{7A0A58AE-F517-4053-89CC-6CC2931226E9}"/>
              </a:ext>
            </a:extLst>
          </p:cNvPr>
          <p:cNvSpPr>
            <a:spLocks noGrp="1"/>
          </p:cNvSpPr>
          <p:nvPr>
            <p:ph type="body" sz="quarter" idx="26" hasCustomPrompt="1"/>
          </p:nvPr>
        </p:nvSpPr>
        <p:spPr>
          <a:xfrm>
            <a:off x="9478032" y="1857341"/>
            <a:ext cx="1799568" cy="4216526"/>
          </a:xfrm>
          <a:prstGeom prst="roundRect">
            <a:avLst>
              <a:gd name="adj" fmla="val 5839"/>
            </a:avLst>
          </a:prstGeom>
          <a:solidFill>
            <a:schemeClr val="bg1">
              <a:lumMod val="95000"/>
            </a:schemeClr>
          </a:solidFill>
          <a:ln>
            <a:solidFill>
              <a:schemeClr val="accent6"/>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5</a:t>
            </a:r>
          </a:p>
          <a:p>
            <a:pPr lvl="1"/>
            <a:r>
              <a:rPr lang="en-US"/>
              <a:t>Second level</a:t>
            </a:r>
          </a:p>
          <a:p>
            <a:pPr lvl="2"/>
            <a:r>
              <a:rPr lang="en-US"/>
              <a:t>Third level</a:t>
            </a:r>
          </a:p>
        </p:txBody>
      </p:sp>
      <p:sp>
        <p:nvSpPr>
          <p:cNvPr id="12" name="Heading 5">
            <a:extLst>
              <a:ext uri="{FF2B5EF4-FFF2-40B4-BE49-F238E27FC236}">
                <a16:creationId xmlns:a16="http://schemas.microsoft.com/office/drawing/2014/main" id="{ACAD3A46-04C3-476B-809C-964D44A7E7A0}"/>
              </a:ext>
            </a:extLst>
          </p:cNvPr>
          <p:cNvSpPr>
            <a:spLocks noGrp="1"/>
          </p:cNvSpPr>
          <p:nvPr>
            <p:ph type="body" sz="quarter" idx="27" hasCustomPrompt="1"/>
          </p:nvPr>
        </p:nvSpPr>
        <p:spPr>
          <a:xfrm>
            <a:off x="9385976" y="1735333"/>
            <a:ext cx="1668551" cy="266734"/>
          </a:xfrm>
          <a:prstGeom prst="roundRect">
            <a:avLst>
              <a:gd name="adj" fmla="val 36090"/>
            </a:avLst>
          </a:prstGeom>
        </p:spPr>
        <p:style>
          <a:lnRef idx="0">
            <a:schemeClr val="accent6"/>
          </a:lnRef>
          <a:fillRef idx="3">
            <a:schemeClr val="accent6"/>
          </a:fillRef>
          <a:effectRef idx="3">
            <a:schemeClr val="accent6"/>
          </a:effectRef>
          <a:fontRef idx="minor">
            <a:schemeClr val="lt1"/>
          </a:fontRef>
        </p:style>
        <p:txBody>
          <a:bodyPr tIns="0" bIns="274320" anchor="t" anchorCtr="0">
            <a:noAutofit/>
          </a:bodyPr>
          <a:lstStyle>
            <a:lvl1pPr marL="0" indent="0" algn="l">
              <a:buNone/>
              <a:defRPr sz="1600" b="0">
                <a:latin typeface="+mj-lt"/>
              </a:defRPr>
            </a:lvl1pPr>
          </a:lstStyle>
          <a:p>
            <a:pPr lvl="0"/>
            <a:r>
              <a:rPr lang="en-US" dirty="0"/>
              <a:t>Heading 5</a:t>
            </a:r>
          </a:p>
        </p:txBody>
      </p:sp>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7373070" y="1857341"/>
            <a:ext cx="1799568" cy="4216526"/>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7265156" y="1735333"/>
            <a:ext cx="1668551" cy="266734"/>
          </a:xfrm>
          <a:prstGeom prst="roundRect">
            <a:avLst>
              <a:gd name="adj" fmla="val 36090"/>
            </a:avLst>
          </a:prstGeom>
        </p:spPr>
        <p:style>
          <a:lnRef idx="0">
            <a:schemeClr val="accent5"/>
          </a:lnRef>
          <a:fillRef idx="3">
            <a:schemeClr val="accent5"/>
          </a:fillRef>
          <a:effectRef idx="3">
            <a:schemeClr val="accent5"/>
          </a:effectRef>
          <a:fontRef idx="minor">
            <a:schemeClr val="lt1"/>
          </a:fontRef>
        </p:style>
        <p:txBody>
          <a:bodyPr tIns="0" bIns="274320" anchor="t" anchorCtr="0">
            <a:noAutofit/>
          </a:bodyPr>
          <a:lstStyle>
            <a:lvl1pPr marL="0" indent="0" algn="l">
              <a:buNone/>
              <a:defRPr sz="16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5268109" y="1856919"/>
            <a:ext cx="1799568" cy="4216526"/>
          </a:xfrm>
          <a:prstGeom prst="roundRect">
            <a:avLst>
              <a:gd name="adj" fmla="val 5839"/>
            </a:avLst>
          </a:prstGeom>
          <a:solidFill>
            <a:schemeClr val="bg1">
              <a:lumMod val="95000"/>
            </a:schemeClr>
          </a:solidFill>
          <a:ln>
            <a:solidFill>
              <a:schemeClr val="accent4"/>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5144337" y="1741365"/>
            <a:ext cx="1668551" cy="266734"/>
          </a:xfrm>
          <a:prstGeom prst="roundRect">
            <a:avLst>
              <a:gd name="adj" fmla="val 36090"/>
            </a:avLst>
          </a:prstGeom>
        </p:spPr>
        <p:style>
          <a:lnRef idx="0">
            <a:schemeClr val="accent4"/>
          </a:lnRef>
          <a:fillRef idx="3">
            <a:schemeClr val="accent4"/>
          </a:fillRef>
          <a:effectRef idx="3">
            <a:schemeClr val="accent4"/>
          </a:effectRef>
          <a:fontRef idx="minor">
            <a:schemeClr val="lt1"/>
          </a:fontRef>
        </p:style>
        <p:txBody>
          <a:bodyPr tIns="0" bIns="274320" anchor="t" anchorCtr="0">
            <a:noAutofit/>
          </a:bodyPr>
          <a:lstStyle>
            <a:lvl1pPr marL="0" indent="0" algn="l">
              <a:buNone/>
              <a:defRPr sz="1600" b="0">
                <a:latin typeface="+mj-lt"/>
              </a:defRPr>
            </a:lvl1pPr>
          </a:lstStyle>
          <a:p>
            <a:pPr lvl="0"/>
            <a:r>
              <a:rPr lang="en-US" dirty="0"/>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3163148" y="1850887"/>
            <a:ext cx="1799568" cy="4216526"/>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3023518" y="1742552"/>
            <a:ext cx="1668551" cy="266734"/>
          </a:xfrm>
          <a:prstGeom prst="roundRect">
            <a:avLst>
              <a:gd name="adj" fmla="val 36090"/>
            </a:avLst>
          </a:prstGeom>
        </p:spPr>
        <p:style>
          <a:lnRef idx="0">
            <a:schemeClr val="accent2"/>
          </a:lnRef>
          <a:fillRef idx="3">
            <a:schemeClr val="accent2"/>
          </a:fillRef>
          <a:effectRef idx="3">
            <a:schemeClr val="accent2"/>
          </a:effectRef>
          <a:fontRef idx="minor">
            <a:schemeClr val="lt1"/>
          </a:fontRef>
        </p:style>
        <p:txBody>
          <a:bodyPr tIns="0" bIns="274320" anchor="t" anchorCtr="0">
            <a:noAutofit/>
          </a:bodyPr>
          <a:lstStyle>
            <a:lvl1pPr marL="0" indent="0" algn="l">
              <a:buNone/>
              <a:defRPr sz="1600" b="0">
                <a:latin typeface="+mj-lt"/>
              </a:defRPr>
            </a:lvl1pPr>
          </a:lstStyle>
          <a:p>
            <a:pPr lvl="0"/>
            <a:r>
              <a:rPr lang="en-US" dirty="0"/>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58186" y="1850887"/>
            <a:ext cx="1799568" cy="4216526"/>
          </a:xfrm>
          <a:prstGeom prst="roundRect">
            <a:avLst>
              <a:gd name="adj" fmla="val 5839"/>
            </a:avLst>
          </a:prstGeom>
          <a:solidFill>
            <a:schemeClr val="bg1">
              <a:lumMod val="95000"/>
            </a:schemeClr>
          </a:solidFill>
          <a:ln>
            <a:solidFill>
              <a:schemeClr val="tx2"/>
            </a:solidFill>
          </a:ln>
        </p:spPr>
        <p:txBody>
          <a:bodyPr vert="horz" lIns="91440" tIns="228600" rIns="91440" bIns="0" rtlCol="0" anchor="t" anchorCtr="0">
            <a:normAutofit/>
          </a:bodyPr>
          <a:lstStyle>
            <a:lvl1pPr>
              <a:spcBef>
                <a:spcPts val="1200"/>
              </a:spcBef>
              <a:defRPr lang="en-US" sz="1200"/>
            </a:lvl1pPr>
            <a:lvl2pPr>
              <a:defRPr lang="en-US" sz="1200"/>
            </a:lvl2pPr>
            <a:lvl3pPr marL="569913" indent="-115888">
              <a:tabLst>
                <a:tab pos="458788" algn="l"/>
              </a:tabLst>
              <a:defRPr lang="en-US" sz="1100"/>
            </a:lvl3pPr>
          </a:lstStyle>
          <a:p>
            <a:pPr marL="114300" lvl="0" indent="-114300">
              <a:lnSpc>
                <a:spcPct val="100000"/>
              </a:lnSpc>
              <a:spcBef>
                <a:spcPts val="0"/>
              </a:spcBef>
            </a:pPr>
            <a:r>
              <a:rPr lang="en-US" dirty="0"/>
              <a:t>Body Text 1</a:t>
            </a:r>
          </a:p>
          <a:p>
            <a:pPr marL="228600" lvl="1" indent="-112713">
              <a:lnSpc>
                <a:spcPct val="100000"/>
              </a:lnSpc>
              <a:spcBef>
                <a:spcPts val="0"/>
              </a:spcBef>
            </a:pPr>
            <a:r>
              <a:rPr lang="en-US" dirty="0"/>
              <a:t>Second level</a:t>
            </a:r>
          </a:p>
          <a:p>
            <a:pPr marL="400050" lvl="2" indent="-115888">
              <a:lnSpc>
                <a:spcPct val="100000"/>
              </a:lnSpc>
              <a:spcBef>
                <a:spcPts val="0"/>
              </a:spcBef>
            </a:pPr>
            <a:r>
              <a:rPr lang="en-US" dirty="0"/>
              <a:t>Third level</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02249" y="1741365"/>
            <a:ext cx="1669000" cy="266734"/>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bIns="274320" anchor="t" anchorCtr="0">
            <a:noAutofit/>
          </a:bodyPr>
          <a:lstStyle>
            <a:lvl1pPr marL="0" indent="0" algn="l">
              <a:buNone/>
              <a:defRPr sz="1600" b="0" cap="none" spc="0">
                <a:ln w="0"/>
                <a:solidFill>
                  <a:schemeClr val="bg1"/>
                </a:solidFill>
                <a:effectLst>
                  <a:outerShdw blurRad="38100" dist="19050" dir="2700000" algn="tl" rotWithShape="0">
                    <a:schemeClr val="dk1">
                      <a:alpha val="40000"/>
                    </a:schemeClr>
                  </a:outerShdw>
                </a:effectLst>
                <a:latin typeface="+mj-lt"/>
              </a:defRPr>
            </a:lvl1pPr>
          </a:lstStyle>
          <a:p>
            <a:pPr lvl="0"/>
            <a:r>
              <a:rPr lang="en-US" dirty="0"/>
              <a:t>Heading 1</a:t>
            </a:r>
          </a:p>
        </p:txBody>
      </p:sp>
    </p:spTree>
    <p:extLst>
      <p:ext uri="{BB962C8B-B14F-4D97-AF65-F5344CB8AC3E}">
        <p14:creationId xmlns:p14="http://schemas.microsoft.com/office/powerpoint/2010/main" val="3862312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5 points_Infograph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7B8E8-CE17-48B4-84DE-10FD23A1BC8D}"/>
              </a:ext>
            </a:extLst>
          </p:cNvPr>
          <p:cNvSpPr>
            <a:spLocks noGrp="1"/>
          </p:cNvSpPr>
          <p:nvPr>
            <p:ph type="title"/>
          </p:nvPr>
        </p:nvSpPr>
        <p:spPr/>
        <p:txBody>
          <a:bodyPr/>
          <a:lstStyle/>
          <a:p>
            <a:r>
              <a:rPr lang="en-US"/>
              <a:t>Click to edit Master title style</a:t>
            </a:r>
          </a:p>
        </p:txBody>
      </p:sp>
      <p:sp>
        <p:nvSpPr>
          <p:cNvPr id="3" name="Arrow: Right 33">
            <a:extLst>
              <a:ext uri="{FF2B5EF4-FFF2-40B4-BE49-F238E27FC236}">
                <a16:creationId xmlns:a16="http://schemas.microsoft.com/office/drawing/2014/main" id="{FC5AAF9C-C3A5-42AC-BD6A-8211797A8532}"/>
              </a:ext>
            </a:extLst>
          </p:cNvPr>
          <p:cNvSpPr/>
          <p:nvPr/>
        </p:nvSpPr>
        <p:spPr>
          <a:xfrm>
            <a:off x="836275" y="2900257"/>
            <a:ext cx="10717741" cy="461665"/>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Oval 3">
            <a:extLst>
              <a:ext uri="{FF2B5EF4-FFF2-40B4-BE49-F238E27FC236}">
                <a16:creationId xmlns:a16="http://schemas.microsoft.com/office/drawing/2014/main" id="{C4506941-E633-4D47-85D1-A252E615F2A4}"/>
              </a:ext>
            </a:extLst>
          </p:cNvPr>
          <p:cNvSpPr/>
          <p:nvPr/>
        </p:nvSpPr>
        <p:spPr>
          <a:xfrm>
            <a:off x="2137798" y="2542945"/>
            <a:ext cx="1176291" cy="11762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mn-lt"/>
            </a:endParaRPr>
          </a:p>
        </p:txBody>
      </p:sp>
      <p:sp>
        <p:nvSpPr>
          <p:cNvPr id="5" name="Oval 4">
            <a:extLst>
              <a:ext uri="{FF2B5EF4-FFF2-40B4-BE49-F238E27FC236}">
                <a16:creationId xmlns:a16="http://schemas.microsoft.com/office/drawing/2014/main" id="{7AFFB903-A997-4CA9-B61C-BFBF5E4CC072}"/>
              </a:ext>
            </a:extLst>
          </p:cNvPr>
          <p:cNvSpPr/>
          <p:nvPr/>
        </p:nvSpPr>
        <p:spPr>
          <a:xfrm>
            <a:off x="2997742" y="2319590"/>
            <a:ext cx="1623001" cy="16230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6" name="Oval 5">
            <a:extLst>
              <a:ext uri="{FF2B5EF4-FFF2-40B4-BE49-F238E27FC236}">
                <a16:creationId xmlns:a16="http://schemas.microsoft.com/office/drawing/2014/main" id="{96F6DF26-C75A-43DF-9E2A-87FDB5B147FF}"/>
              </a:ext>
            </a:extLst>
          </p:cNvPr>
          <p:cNvSpPr/>
          <p:nvPr/>
        </p:nvSpPr>
        <p:spPr>
          <a:xfrm>
            <a:off x="4304396" y="2163650"/>
            <a:ext cx="1934882" cy="1934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7" name="Oval 6">
            <a:extLst>
              <a:ext uri="{FF2B5EF4-FFF2-40B4-BE49-F238E27FC236}">
                <a16:creationId xmlns:a16="http://schemas.microsoft.com/office/drawing/2014/main" id="{DAB8EDF1-33D4-4EBA-9F98-C9FE1C0BED88}"/>
              </a:ext>
            </a:extLst>
          </p:cNvPr>
          <p:cNvSpPr/>
          <p:nvPr/>
        </p:nvSpPr>
        <p:spPr>
          <a:xfrm>
            <a:off x="5922932" y="2025175"/>
            <a:ext cx="2211831" cy="2211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Oval 7">
            <a:extLst>
              <a:ext uri="{FF2B5EF4-FFF2-40B4-BE49-F238E27FC236}">
                <a16:creationId xmlns:a16="http://schemas.microsoft.com/office/drawing/2014/main" id="{7282F041-4C7E-4AC4-A924-025DF3E77401}"/>
              </a:ext>
            </a:extLst>
          </p:cNvPr>
          <p:cNvSpPr/>
          <p:nvPr/>
        </p:nvSpPr>
        <p:spPr>
          <a:xfrm>
            <a:off x="7818416" y="1894855"/>
            <a:ext cx="2472471" cy="2472471"/>
          </a:xfrm>
          <a:prstGeom prst="ellipse">
            <a:avLst/>
          </a:prstGeom>
          <a:solidFill>
            <a:srgbClr val="93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Text Placeholder 4">
            <a:extLst>
              <a:ext uri="{FF2B5EF4-FFF2-40B4-BE49-F238E27FC236}">
                <a16:creationId xmlns:a16="http://schemas.microsoft.com/office/drawing/2014/main" id="{7D194E0A-D15A-4326-8DA5-8EA846704A69}"/>
              </a:ext>
            </a:extLst>
          </p:cNvPr>
          <p:cNvSpPr>
            <a:spLocks noGrp="1"/>
          </p:cNvSpPr>
          <p:nvPr>
            <p:ph type="body" sz="quarter" idx="12" hasCustomPrompt="1"/>
          </p:nvPr>
        </p:nvSpPr>
        <p:spPr>
          <a:xfrm>
            <a:off x="2180919" y="2828670"/>
            <a:ext cx="924694" cy="604837"/>
          </a:xfrm>
          <a:prstGeom prst="rect">
            <a:avLst/>
          </a:prstGeom>
        </p:spPr>
        <p:txBody>
          <a:bodyPr/>
          <a:lstStyle>
            <a:lvl1pPr marL="0" indent="0" algn="ctr">
              <a:buNone/>
              <a:defRPr sz="2400" b="1">
                <a:solidFill>
                  <a:schemeClr val="tx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42% - 24pt </a:t>
            </a:r>
          </a:p>
        </p:txBody>
      </p:sp>
      <p:sp>
        <p:nvSpPr>
          <p:cNvPr id="10" name="Text Placeholder 4">
            <a:extLst>
              <a:ext uri="{FF2B5EF4-FFF2-40B4-BE49-F238E27FC236}">
                <a16:creationId xmlns:a16="http://schemas.microsoft.com/office/drawing/2014/main" id="{8646FB72-D4F4-4E7A-92FC-5DE02C327888}"/>
              </a:ext>
            </a:extLst>
          </p:cNvPr>
          <p:cNvSpPr>
            <a:spLocks noGrp="1"/>
          </p:cNvSpPr>
          <p:nvPr>
            <p:ph type="body" sz="quarter" idx="13" hasCustomPrompt="1"/>
          </p:nvPr>
        </p:nvSpPr>
        <p:spPr>
          <a:xfrm>
            <a:off x="3270131" y="2801776"/>
            <a:ext cx="924694" cy="604837"/>
          </a:xfrm>
          <a:prstGeom prst="rect">
            <a:avLst/>
          </a:prstGeom>
        </p:spPr>
        <p:txBody>
          <a:bodyPr/>
          <a:lstStyle>
            <a:lvl1pPr marL="0" indent="0" algn="ctr">
              <a:buNone/>
              <a:defRPr sz="2400" b="1">
                <a:solidFill>
                  <a:schemeClr val="tx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1.7% - 24pt </a:t>
            </a:r>
          </a:p>
        </p:txBody>
      </p:sp>
      <p:sp>
        <p:nvSpPr>
          <p:cNvPr id="11" name="Text Placeholder 4">
            <a:extLst>
              <a:ext uri="{FF2B5EF4-FFF2-40B4-BE49-F238E27FC236}">
                <a16:creationId xmlns:a16="http://schemas.microsoft.com/office/drawing/2014/main" id="{01608E37-7FAE-4B62-9CF3-D7A50F5B2B3D}"/>
              </a:ext>
            </a:extLst>
          </p:cNvPr>
          <p:cNvSpPr>
            <a:spLocks noGrp="1"/>
          </p:cNvSpPr>
          <p:nvPr>
            <p:ph type="body" sz="quarter" idx="14" hasCustomPrompt="1"/>
          </p:nvPr>
        </p:nvSpPr>
        <p:spPr>
          <a:xfrm>
            <a:off x="4682072" y="2801776"/>
            <a:ext cx="924694" cy="604837"/>
          </a:xfrm>
          <a:prstGeom prst="rect">
            <a:avLst/>
          </a:prstGeom>
        </p:spPr>
        <p:txBody>
          <a:bodyPr/>
          <a:lstStyle>
            <a:lvl1pPr marL="0" indent="0" algn="ctr">
              <a:buNone/>
              <a:defRPr sz="2400" b="1">
                <a:solidFill>
                  <a:schemeClr val="tx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29 % - 24pt </a:t>
            </a:r>
          </a:p>
        </p:txBody>
      </p:sp>
      <p:sp>
        <p:nvSpPr>
          <p:cNvPr id="12" name="Text Placeholder 4">
            <a:extLst>
              <a:ext uri="{FF2B5EF4-FFF2-40B4-BE49-F238E27FC236}">
                <a16:creationId xmlns:a16="http://schemas.microsoft.com/office/drawing/2014/main" id="{E96AFBD2-DAFA-4CBA-8F96-7E9A95D5597E}"/>
              </a:ext>
            </a:extLst>
          </p:cNvPr>
          <p:cNvSpPr>
            <a:spLocks noGrp="1"/>
          </p:cNvSpPr>
          <p:nvPr>
            <p:ph type="body" sz="quarter" idx="15" hasCustomPrompt="1"/>
          </p:nvPr>
        </p:nvSpPr>
        <p:spPr>
          <a:xfrm>
            <a:off x="6510872" y="2801776"/>
            <a:ext cx="924694" cy="604837"/>
          </a:xfrm>
          <a:prstGeom prst="rect">
            <a:avLst/>
          </a:prstGeom>
        </p:spPr>
        <p:txBody>
          <a:bodyPr/>
          <a:lstStyle>
            <a:lvl1pPr marL="0" indent="0" algn="ctr">
              <a:buNone/>
              <a:defRPr sz="2400" b="1">
                <a:solidFill>
                  <a:schemeClr val="tx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21 % - 24pt </a:t>
            </a:r>
          </a:p>
        </p:txBody>
      </p:sp>
      <p:sp>
        <p:nvSpPr>
          <p:cNvPr id="13" name="Text Placeholder 4">
            <a:extLst>
              <a:ext uri="{FF2B5EF4-FFF2-40B4-BE49-F238E27FC236}">
                <a16:creationId xmlns:a16="http://schemas.microsoft.com/office/drawing/2014/main" id="{75A1A414-49CB-4255-B999-9246B7E501CC}"/>
              </a:ext>
            </a:extLst>
          </p:cNvPr>
          <p:cNvSpPr>
            <a:spLocks noGrp="1"/>
          </p:cNvSpPr>
          <p:nvPr>
            <p:ph type="body" sz="quarter" idx="16" hasCustomPrompt="1"/>
          </p:nvPr>
        </p:nvSpPr>
        <p:spPr>
          <a:xfrm>
            <a:off x="8052491" y="2744680"/>
            <a:ext cx="2004319" cy="91746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chemeClr val="tx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a:solidFill>
                  <a:schemeClr val="bg1"/>
                </a:solidFill>
              </a:rPr>
              <a:t>$32.000.000</a:t>
            </a:r>
          </a:p>
          <a:p>
            <a:pPr lvl="0"/>
            <a:r>
              <a:rPr lang="en-US"/>
              <a:t>- 24pt </a:t>
            </a:r>
          </a:p>
        </p:txBody>
      </p:sp>
      <p:sp>
        <p:nvSpPr>
          <p:cNvPr id="14" name="Content Placeholder 6">
            <a:extLst>
              <a:ext uri="{FF2B5EF4-FFF2-40B4-BE49-F238E27FC236}">
                <a16:creationId xmlns:a16="http://schemas.microsoft.com/office/drawing/2014/main" id="{BDAD8130-484F-4902-9DB3-E959988EA8AE}"/>
              </a:ext>
            </a:extLst>
          </p:cNvPr>
          <p:cNvSpPr>
            <a:spLocks noGrp="1"/>
          </p:cNvSpPr>
          <p:nvPr>
            <p:ph sz="quarter" idx="35" hasCustomPrompt="1"/>
          </p:nvPr>
        </p:nvSpPr>
        <p:spPr>
          <a:xfrm>
            <a:off x="86087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Service explanation – 14 pt.</a:t>
            </a:r>
          </a:p>
        </p:txBody>
      </p:sp>
      <p:sp>
        <p:nvSpPr>
          <p:cNvPr id="15" name="Content Placeholder 6">
            <a:extLst>
              <a:ext uri="{FF2B5EF4-FFF2-40B4-BE49-F238E27FC236}">
                <a16:creationId xmlns:a16="http://schemas.microsoft.com/office/drawing/2014/main" id="{ADA67416-3E38-439A-AA92-2A52A9D96344}"/>
              </a:ext>
            </a:extLst>
          </p:cNvPr>
          <p:cNvSpPr>
            <a:spLocks noGrp="1"/>
          </p:cNvSpPr>
          <p:nvPr>
            <p:ph sz="quarter" idx="36" hasCustomPrompt="1"/>
          </p:nvPr>
        </p:nvSpPr>
        <p:spPr>
          <a:xfrm>
            <a:off x="86087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1"/>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16" name="Content Placeholder 6">
            <a:extLst>
              <a:ext uri="{FF2B5EF4-FFF2-40B4-BE49-F238E27FC236}">
                <a16:creationId xmlns:a16="http://schemas.microsoft.com/office/drawing/2014/main" id="{9CC59B4B-D2C2-47F8-BB6B-223E6D0463B5}"/>
              </a:ext>
            </a:extLst>
          </p:cNvPr>
          <p:cNvSpPr>
            <a:spLocks noGrp="1"/>
          </p:cNvSpPr>
          <p:nvPr>
            <p:ph sz="quarter" idx="37" hasCustomPrompt="1"/>
          </p:nvPr>
        </p:nvSpPr>
        <p:spPr>
          <a:xfrm>
            <a:off x="299774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7" name="Content Placeholder 6">
            <a:extLst>
              <a:ext uri="{FF2B5EF4-FFF2-40B4-BE49-F238E27FC236}">
                <a16:creationId xmlns:a16="http://schemas.microsoft.com/office/drawing/2014/main" id="{CE703F73-EC6A-4AE1-8499-C190DF13A3B6}"/>
              </a:ext>
            </a:extLst>
          </p:cNvPr>
          <p:cNvSpPr>
            <a:spLocks noGrp="1"/>
          </p:cNvSpPr>
          <p:nvPr>
            <p:ph sz="quarter" idx="38" hasCustomPrompt="1"/>
          </p:nvPr>
        </p:nvSpPr>
        <p:spPr>
          <a:xfrm>
            <a:off x="299774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2"/>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18" name="Content Placeholder 6">
            <a:extLst>
              <a:ext uri="{FF2B5EF4-FFF2-40B4-BE49-F238E27FC236}">
                <a16:creationId xmlns:a16="http://schemas.microsoft.com/office/drawing/2014/main" id="{6269A897-6F76-4879-A93D-676982180862}"/>
              </a:ext>
            </a:extLst>
          </p:cNvPr>
          <p:cNvSpPr>
            <a:spLocks noGrp="1"/>
          </p:cNvSpPr>
          <p:nvPr>
            <p:ph sz="quarter" idx="39" hasCustomPrompt="1"/>
          </p:nvPr>
        </p:nvSpPr>
        <p:spPr>
          <a:xfrm>
            <a:off x="513461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9" name="Content Placeholder 6">
            <a:extLst>
              <a:ext uri="{FF2B5EF4-FFF2-40B4-BE49-F238E27FC236}">
                <a16:creationId xmlns:a16="http://schemas.microsoft.com/office/drawing/2014/main" id="{6E067A5B-E260-45F3-871E-A8A6CF36536B}"/>
              </a:ext>
            </a:extLst>
          </p:cNvPr>
          <p:cNvSpPr>
            <a:spLocks noGrp="1"/>
          </p:cNvSpPr>
          <p:nvPr>
            <p:ph sz="quarter" idx="40" hasCustomPrompt="1"/>
          </p:nvPr>
        </p:nvSpPr>
        <p:spPr>
          <a:xfrm>
            <a:off x="513461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3"/>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20" name="Content Placeholder 6">
            <a:extLst>
              <a:ext uri="{FF2B5EF4-FFF2-40B4-BE49-F238E27FC236}">
                <a16:creationId xmlns:a16="http://schemas.microsoft.com/office/drawing/2014/main" id="{F9992A49-CBF1-4871-BDC6-BA753AE2A40C}"/>
              </a:ext>
            </a:extLst>
          </p:cNvPr>
          <p:cNvSpPr>
            <a:spLocks noGrp="1"/>
          </p:cNvSpPr>
          <p:nvPr>
            <p:ph sz="quarter" idx="41" hasCustomPrompt="1"/>
          </p:nvPr>
        </p:nvSpPr>
        <p:spPr>
          <a:xfrm>
            <a:off x="727148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21" name="Content Placeholder 6">
            <a:extLst>
              <a:ext uri="{FF2B5EF4-FFF2-40B4-BE49-F238E27FC236}">
                <a16:creationId xmlns:a16="http://schemas.microsoft.com/office/drawing/2014/main" id="{02F405BD-70B4-4968-B606-BE9FD81CEEB0}"/>
              </a:ext>
            </a:extLst>
          </p:cNvPr>
          <p:cNvSpPr>
            <a:spLocks noGrp="1"/>
          </p:cNvSpPr>
          <p:nvPr>
            <p:ph sz="quarter" idx="42" hasCustomPrompt="1"/>
          </p:nvPr>
        </p:nvSpPr>
        <p:spPr>
          <a:xfrm>
            <a:off x="727148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4"/>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22" name="Content Placeholder 6">
            <a:extLst>
              <a:ext uri="{FF2B5EF4-FFF2-40B4-BE49-F238E27FC236}">
                <a16:creationId xmlns:a16="http://schemas.microsoft.com/office/drawing/2014/main" id="{93F8E3F3-547F-4E3C-AEBB-5B14BED3E301}"/>
              </a:ext>
            </a:extLst>
          </p:cNvPr>
          <p:cNvSpPr>
            <a:spLocks noGrp="1"/>
          </p:cNvSpPr>
          <p:nvPr>
            <p:ph sz="quarter" idx="43" hasCustomPrompt="1"/>
          </p:nvPr>
        </p:nvSpPr>
        <p:spPr>
          <a:xfrm>
            <a:off x="940835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23" name="Content Placeholder 6">
            <a:extLst>
              <a:ext uri="{FF2B5EF4-FFF2-40B4-BE49-F238E27FC236}">
                <a16:creationId xmlns:a16="http://schemas.microsoft.com/office/drawing/2014/main" id="{1B39E7EA-B801-4F6B-8A42-142F2B6D249F}"/>
              </a:ext>
            </a:extLst>
          </p:cNvPr>
          <p:cNvSpPr>
            <a:spLocks noGrp="1"/>
          </p:cNvSpPr>
          <p:nvPr>
            <p:ph sz="quarter" idx="44" hasCustomPrompt="1"/>
          </p:nvPr>
        </p:nvSpPr>
        <p:spPr>
          <a:xfrm>
            <a:off x="940835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5"/>
                </a:solidFill>
                <a:latin typeface="+mn-lt"/>
              </a:defRPr>
            </a:lvl1pPr>
          </a:lstStyle>
          <a:p>
            <a:r>
              <a:rPr lang="en-US">
                <a:latin typeface="Calibri" panose="020F0502020204030204" pitchFamily="34" charset="0"/>
                <a:cs typeface="Calibri" panose="020F0502020204030204" pitchFamily="34" charset="0"/>
              </a:rPr>
              <a:t>Title– 16pt</a:t>
            </a:r>
          </a:p>
        </p:txBody>
      </p:sp>
    </p:spTree>
    <p:extLst>
      <p:ext uri="{BB962C8B-B14F-4D97-AF65-F5344CB8AC3E}">
        <p14:creationId xmlns:p14="http://schemas.microsoft.com/office/powerpoint/2010/main" val="324880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Image and Services Layout">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0B983967-9A59-495D-B346-6691A781E37E}"/>
              </a:ext>
            </a:extLst>
          </p:cNvPr>
          <p:cNvSpPr>
            <a:spLocks noGrp="1"/>
          </p:cNvSpPr>
          <p:nvPr>
            <p:ph sz="quarter" idx="35" hasCustomPrompt="1"/>
          </p:nvPr>
        </p:nvSpPr>
        <p:spPr>
          <a:xfrm>
            <a:off x="5755000" y="4606153"/>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Service explanation – 14 pt.</a:t>
            </a:r>
          </a:p>
        </p:txBody>
      </p:sp>
      <p:sp>
        <p:nvSpPr>
          <p:cNvPr id="7" name="Content Placeholder 19">
            <a:extLst>
              <a:ext uri="{FF2B5EF4-FFF2-40B4-BE49-F238E27FC236}">
                <a16:creationId xmlns:a16="http://schemas.microsoft.com/office/drawing/2014/main" id="{62CEDBB3-91C7-4ED1-85B2-213918A37692}"/>
              </a:ext>
            </a:extLst>
          </p:cNvPr>
          <p:cNvSpPr>
            <a:spLocks noGrp="1"/>
          </p:cNvSpPr>
          <p:nvPr>
            <p:ph sz="quarter" idx="38" hasCustomPrompt="1"/>
          </p:nvPr>
        </p:nvSpPr>
        <p:spPr>
          <a:xfrm>
            <a:off x="612815" y="5124450"/>
            <a:ext cx="3703638" cy="1090613"/>
          </a:xfrm>
          <a:prstGeom prst="rect">
            <a:avLst/>
          </a:prstGeom>
        </p:spPr>
        <p:txBody>
          <a:bodyPr/>
          <a:lstStyle>
            <a:lvl1pPr marL="0" indent="0">
              <a:buNone/>
              <a:defRPr sz="1400">
                <a:solidFill>
                  <a:schemeClr val="tx1"/>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diam</a:t>
            </a:r>
            <a:r>
              <a:rPr lang="en-US"/>
              <a:t> </a:t>
            </a:r>
            <a:r>
              <a:rPr lang="en-US" err="1"/>
              <a:t>tortor</a:t>
            </a:r>
            <a:r>
              <a:rPr lang="en-US"/>
              <a:t>, </a:t>
            </a:r>
            <a:r>
              <a:rPr lang="en-US" err="1"/>
              <a:t>mattis</a:t>
            </a:r>
            <a:r>
              <a:rPr lang="en-US"/>
              <a:t> </a:t>
            </a:r>
            <a:r>
              <a:rPr lang="en-US" err="1"/>
              <a:t>quis</a:t>
            </a:r>
            <a:r>
              <a:rPr lang="en-US"/>
              <a:t> </a:t>
            </a:r>
            <a:r>
              <a:rPr lang="en-US" err="1"/>
              <a:t>dapibus</a:t>
            </a:r>
            <a:r>
              <a:rPr lang="en-US"/>
              <a:t> vitae, </a:t>
            </a:r>
            <a:r>
              <a:rPr lang="en-US" err="1"/>
              <a:t>euismod</a:t>
            </a:r>
            <a:r>
              <a:rPr lang="en-US"/>
              <a:t> non </a:t>
            </a:r>
            <a:r>
              <a:rPr lang="en-US" err="1"/>
              <a:t>purus</a:t>
            </a:r>
            <a:r>
              <a:rPr lang="en-US"/>
              <a:t>. Maecenas </a:t>
            </a:r>
            <a:r>
              <a:rPr lang="en-US" err="1"/>
              <a:t>ut</a:t>
            </a:r>
            <a:r>
              <a:rPr lang="en-US"/>
              <a:t> </a:t>
            </a:r>
            <a:r>
              <a:rPr lang="en-US" err="1"/>
              <a:t>lacus</a:t>
            </a:r>
            <a:r>
              <a:rPr lang="en-US"/>
              <a:t> </a:t>
            </a:r>
            <a:r>
              <a:rPr lang="en-US" err="1"/>
              <a:t>nec</a:t>
            </a:r>
            <a:r>
              <a:rPr lang="en-US"/>
              <a:t> </a:t>
            </a:r>
            <a:r>
              <a:rPr lang="en-US" err="1"/>
              <a:t>mauris</a:t>
            </a:r>
            <a:r>
              <a:rPr lang="en-US"/>
              <a:t> </a:t>
            </a:r>
            <a:r>
              <a:rPr lang="en-US" err="1"/>
              <a:t>feugiat</a:t>
            </a:r>
            <a:r>
              <a:rPr lang="en-US"/>
              <a:t> </a:t>
            </a:r>
            <a:r>
              <a:rPr lang="en-US" err="1"/>
              <a:t>tristique</a:t>
            </a:r>
            <a:r>
              <a:rPr lang="en-US"/>
              <a:t> et in </a:t>
            </a:r>
            <a:r>
              <a:rPr lang="en-US" err="1"/>
              <a:t>metus</a:t>
            </a:r>
            <a:r>
              <a:rPr lang="en-US"/>
              <a:t>. </a:t>
            </a:r>
          </a:p>
        </p:txBody>
      </p:sp>
      <p:sp>
        <p:nvSpPr>
          <p:cNvPr id="8" name="Oval 7">
            <a:extLst>
              <a:ext uri="{FF2B5EF4-FFF2-40B4-BE49-F238E27FC236}">
                <a16:creationId xmlns:a16="http://schemas.microsoft.com/office/drawing/2014/main" id="{17D5B0B2-87A8-4689-B43C-8B4CD04486FA}"/>
              </a:ext>
            </a:extLst>
          </p:cNvPr>
          <p:cNvSpPr>
            <a:spLocks noChangeAspect="1"/>
          </p:cNvSpPr>
          <p:nvPr/>
        </p:nvSpPr>
        <p:spPr>
          <a:xfrm>
            <a:off x="4735803" y="4263253"/>
            <a:ext cx="861197" cy="8611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9" name="Picture Placeholder 4">
            <a:extLst>
              <a:ext uri="{FF2B5EF4-FFF2-40B4-BE49-F238E27FC236}">
                <a16:creationId xmlns:a16="http://schemas.microsoft.com/office/drawing/2014/main" id="{0645E5F2-C612-4CE9-BB90-7F0BF3E8F925}"/>
              </a:ext>
            </a:extLst>
          </p:cNvPr>
          <p:cNvSpPr>
            <a:spLocks noGrp="1"/>
          </p:cNvSpPr>
          <p:nvPr>
            <p:ph type="pic" sz="quarter" idx="49" hasCustomPrompt="1"/>
          </p:nvPr>
        </p:nvSpPr>
        <p:spPr>
          <a:xfrm>
            <a:off x="4899649" y="4427099"/>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10" name="Content Placeholder 6">
            <a:extLst>
              <a:ext uri="{FF2B5EF4-FFF2-40B4-BE49-F238E27FC236}">
                <a16:creationId xmlns:a16="http://schemas.microsoft.com/office/drawing/2014/main" id="{9CFC9860-9443-4BB7-856C-ABFBB341F171}"/>
              </a:ext>
            </a:extLst>
          </p:cNvPr>
          <p:cNvSpPr>
            <a:spLocks noGrp="1"/>
          </p:cNvSpPr>
          <p:nvPr>
            <p:ph sz="quarter" idx="50" hasCustomPrompt="1"/>
          </p:nvPr>
        </p:nvSpPr>
        <p:spPr>
          <a:xfrm>
            <a:off x="5755000" y="5734865"/>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2" name="Oval 11">
            <a:extLst>
              <a:ext uri="{FF2B5EF4-FFF2-40B4-BE49-F238E27FC236}">
                <a16:creationId xmlns:a16="http://schemas.microsoft.com/office/drawing/2014/main" id="{CCAC736D-7D56-4FE0-9995-2AC827782AC9}"/>
              </a:ext>
            </a:extLst>
          </p:cNvPr>
          <p:cNvSpPr>
            <a:spLocks noChangeAspect="1"/>
          </p:cNvSpPr>
          <p:nvPr/>
        </p:nvSpPr>
        <p:spPr>
          <a:xfrm>
            <a:off x="4735803" y="5391965"/>
            <a:ext cx="861197" cy="86119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3" name="Picture Placeholder 4">
            <a:extLst>
              <a:ext uri="{FF2B5EF4-FFF2-40B4-BE49-F238E27FC236}">
                <a16:creationId xmlns:a16="http://schemas.microsoft.com/office/drawing/2014/main" id="{1D5F2F7D-AB50-4ED4-B5CA-A10407B64550}"/>
              </a:ext>
            </a:extLst>
          </p:cNvPr>
          <p:cNvSpPr>
            <a:spLocks noGrp="1"/>
          </p:cNvSpPr>
          <p:nvPr>
            <p:ph type="pic" sz="quarter" idx="52" hasCustomPrompt="1"/>
          </p:nvPr>
        </p:nvSpPr>
        <p:spPr>
          <a:xfrm>
            <a:off x="4899649" y="5555811"/>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14" name="Content Placeholder 6">
            <a:extLst>
              <a:ext uri="{FF2B5EF4-FFF2-40B4-BE49-F238E27FC236}">
                <a16:creationId xmlns:a16="http://schemas.microsoft.com/office/drawing/2014/main" id="{6D80710D-C24B-4651-82CB-DE80F56D175A}"/>
              </a:ext>
            </a:extLst>
          </p:cNvPr>
          <p:cNvSpPr>
            <a:spLocks noGrp="1"/>
          </p:cNvSpPr>
          <p:nvPr>
            <p:ph sz="quarter" idx="53" hasCustomPrompt="1"/>
          </p:nvPr>
        </p:nvSpPr>
        <p:spPr>
          <a:xfrm>
            <a:off x="9408152" y="4606153"/>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6" name="Oval 15">
            <a:extLst>
              <a:ext uri="{FF2B5EF4-FFF2-40B4-BE49-F238E27FC236}">
                <a16:creationId xmlns:a16="http://schemas.microsoft.com/office/drawing/2014/main" id="{1374CAB9-B79F-4F00-BC19-1050E52D0308}"/>
              </a:ext>
            </a:extLst>
          </p:cNvPr>
          <p:cNvSpPr>
            <a:spLocks noChangeAspect="1"/>
          </p:cNvSpPr>
          <p:nvPr/>
        </p:nvSpPr>
        <p:spPr>
          <a:xfrm>
            <a:off x="8388955" y="4263253"/>
            <a:ext cx="861197" cy="86119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7" name="Picture Placeholder 4">
            <a:extLst>
              <a:ext uri="{FF2B5EF4-FFF2-40B4-BE49-F238E27FC236}">
                <a16:creationId xmlns:a16="http://schemas.microsoft.com/office/drawing/2014/main" id="{523DFFAF-F8E4-479C-B921-A1F51AB04918}"/>
              </a:ext>
            </a:extLst>
          </p:cNvPr>
          <p:cNvSpPr>
            <a:spLocks noGrp="1"/>
          </p:cNvSpPr>
          <p:nvPr>
            <p:ph type="pic" sz="quarter" idx="55" hasCustomPrompt="1"/>
          </p:nvPr>
        </p:nvSpPr>
        <p:spPr>
          <a:xfrm>
            <a:off x="8552801" y="4427099"/>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18" name="Content Placeholder 6">
            <a:extLst>
              <a:ext uri="{FF2B5EF4-FFF2-40B4-BE49-F238E27FC236}">
                <a16:creationId xmlns:a16="http://schemas.microsoft.com/office/drawing/2014/main" id="{067F7FF0-2FE4-4014-B6C3-79F027035E8A}"/>
              </a:ext>
            </a:extLst>
          </p:cNvPr>
          <p:cNvSpPr>
            <a:spLocks noGrp="1"/>
          </p:cNvSpPr>
          <p:nvPr>
            <p:ph sz="quarter" idx="56" hasCustomPrompt="1"/>
          </p:nvPr>
        </p:nvSpPr>
        <p:spPr>
          <a:xfrm>
            <a:off x="9408152" y="5734865"/>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20" name="Oval 19">
            <a:extLst>
              <a:ext uri="{FF2B5EF4-FFF2-40B4-BE49-F238E27FC236}">
                <a16:creationId xmlns:a16="http://schemas.microsoft.com/office/drawing/2014/main" id="{D6E34491-EF39-4630-BB1F-DCEEDD0DD9AE}"/>
              </a:ext>
            </a:extLst>
          </p:cNvPr>
          <p:cNvSpPr>
            <a:spLocks noChangeAspect="1"/>
          </p:cNvSpPr>
          <p:nvPr/>
        </p:nvSpPr>
        <p:spPr>
          <a:xfrm>
            <a:off x="8388955" y="5391965"/>
            <a:ext cx="861197" cy="861197"/>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1" name="Picture Placeholder 4">
            <a:extLst>
              <a:ext uri="{FF2B5EF4-FFF2-40B4-BE49-F238E27FC236}">
                <a16:creationId xmlns:a16="http://schemas.microsoft.com/office/drawing/2014/main" id="{0B4E36FA-51D8-4105-924A-B010D7AB252E}"/>
              </a:ext>
            </a:extLst>
          </p:cNvPr>
          <p:cNvSpPr>
            <a:spLocks noGrp="1"/>
          </p:cNvSpPr>
          <p:nvPr>
            <p:ph type="pic" sz="quarter" idx="58" hasCustomPrompt="1"/>
          </p:nvPr>
        </p:nvSpPr>
        <p:spPr>
          <a:xfrm>
            <a:off x="8552801" y="5555811"/>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22" name="Picture Placeholder 16">
            <a:extLst>
              <a:ext uri="{FF2B5EF4-FFF2-40B4-BE49-F238E27FC236}">
                <a16:creationId xmlns:a16="http://schemas.microsoft.com/office/drawing/2014/main" id="{475051D4-63CF-48D6-966B-7BAA0085C471}"/>
              </a:ext>
            </a:extLst>
          </p:cNvPr>
          <p:cNvSpPr>
            <a:spLocks noGrp="1"/>
          </p:cNvSpPr>
          <p:nvPr>
            <p:ph type="pic" sz="quarter" idx="37" hasCustomPrompt="1"/>
          </p:nvPr>
        </p:nvSpPr>
        <p:spPr>
          <a:xfrm>
            <a:off x="0" y="0"/>
            <a:ext cx="12192000" cy="3770313"/>
          </a:xfrm>
          <a:prstGeom prst="rect">
            <a:avLst/>
          </a:prstGeom>
        </p:spPr>
        <p:txBody>
          <a:bodyPr anchor="ctr"/>
          <a:lstStyle>
            <a:lvl1pPr marL="0" indent="0" algn="ctr">
              <a:buNone/>
              <a:defRPr sz="1800">
                <a:solidFill>
                  <a:schemeClr val="tx1"/>
                </a:solidFill>
              </a:defRPr>
            </a:lvl1pPr>
          </a:lstStyle>
          <a:p>
            <a:r>
              <a:rPr lang="en-US" dirty="0"/>
              <a:t>Click on icon to add picture or drag and drop on the area</a:t>
            </a:r>
          </a:p>
        </p:txBody>
      </p:sp>
      <p:sp>
        <p:nvSpPr>
          <p:cNvPr id="23" name="Heading 4">
            <a:extLst>
              <a:ext uri="{FF2B5EF4-FFF2-40B4-BE49-F238E27FC236}">
                <a16:creationId xmlns:a16="http://schemas.microsoft.com/office/drawing/2014/main" id="{3ABEC76F-5445-4228-8A38-531DC2B9A0BD}"/>
              </a:ext>
            </a:extLst>
          </p:cNvPr>
          <p:cNvSpPr>
            <a:spLocks noGrp="1"/>
          </p:cNvSpPr>
          <p:nvPr>
            <p:ph type="body" sz="quarter" idx="60" hasCustomPrompt="1"/>
          </p:nvPr>
        </p:nvSpPr>
        <p:spPr>
          <a:xfrm>
            <a:off x="9408152" y="5288296"/>
            <a:ext cx="2203130" cy="415925"/>
          </a:xfrm>
          <a:prstGeom prst="rect">
            <a:avLst/>
          </a:prstGeom>
        </p:spPr>
        <p:txBody>
          <a:bodyPr anchor="ctr" anchorCtr="0">
            <a:normAutofit/>
          </a:bodyPr>
          <a:lstStyle>
            <a:lvl1pPr algn="l">
              <a:defRPr sz="1600">
                <a:solidFill>
                  <a:schemeClr val="accent6"/>
                </a:solidFill>
                <a:latin typeface="+mj-lt"/>
              </a:defRPr>
            </a:lvl1pPr>
            <a:lvl2pPr marL="0" indent="0">
              <a:buNone/>
              <a:defRPr/>
            </a:lvl2pPr>
          </a:lstStyle>
          <a:p>
            <a:pPr lvl="0"/>
            <a:r>
              <a:rPr lang="en-US" dirty="0"/>
              <a:t>Heading 4</a:t>
            </a:r>
          </a:p>
        </p:txBody>
      </p:sp>
      <p:sp>
        <p:nvSpPr>
          <p:cNvPr id="25" name="Heading 3">
            <a:extLst>
              <a:ext uri="{FF2B5EF4-FFF2-40B4-BE49-F238E27FC236}">
                <a16:creationId xmlns:a16="http://schemas.microsoft.com/office/drawing/2014/main" id="{7A1F2F9D-65B5-4FF6-9B91-1542B8573B51}"/>
              </a:ext>
            </a:extLst>
          </p:cNvPr>
          <p:cNvSpPr>
            <a:spLocks noGrp="1"/>
          </p:cNvSpPr>
          <p:nvPr>
            <p:ph type="body" sz="quarter" idx="45" hasCustomPrompt="1"/>
          </p:nvPr>
        </p:nvSpPr>
        <p:spPr>
          <a:xfrm>
            <a:off x="5754999" y="5288296"/>
            <a:ext cx="2182833" cy="415925"/>
          </a:xfrm>
          <a:prstGeom prst="rect">
            <a:avLst/>
          </a:prstGeom>
        </p:spPr>
        <p:txBody>
          <a:bodyPr anchor="ctr" anchorCtr="0">
            <a:normAutofit/>
          </a:bodyPr>
          <a:lstStyle>
            <a:lvl1pPr algn="l">
              <a:defRPr sz="1600">
                <a:solidFill>
                  <a:schemeClr val="accent2"/>
                </a:solidFill>
                <a:latin typeface="+mj-lt"/>
              </a:defRPr>
            </a:lvl1pPr>
            <a:lvl2pPr marL="0" indent="0">
              <a:buNone/>
              <a:defRPr/>
            </a:lvl2pPr>
          </a:lstStyle>
          <a:p>
            <a:pPr lvl="0"/>
            <a:r>
              <a:rPr lang="en-US" dirty="0"/>
              <a:t>Heading 3</a:t>
            </a:r>
          </a:p>
        </p:txBody>
      </p:sp>
      <p:sp>
        <p:nvSpPr>
          <p:cNvPr id="24" name="Heading 2">
            <a:extLst>
              <a:ext uri="{FF2B5EF4-FFF2-40B4-BE49-F238E27FC236}">
                <a16:creationId xmlns:a16="http://schemas.microsoft.com/office/drawing/2014/main" id="{9E0EFD2D-EC38-4031-B49D-73B2AB728356}"/>
              </a:ext>
            </a:extLst>
          </p:cNvPr>
          <p:cNvSpPr>
            <a:spLocks noGrp="1"/>
          </p:cNvSpPr>
          <p:nvPr>
            <p:ph type="body" sz="quarter" idx="46" hasCustomPrompt="1"/>
          </p:nvPr>
        </p:nvSpPr>
        <p:spPr>
          <a:xfrm>
            <a:off x="9408152" y="4172765"/>
            <a:ext cx="2203130" cy="415925"/>
          </a:xfrm>
          <a:prstGeom prst="rect">
            <a:avLst/>
          </a:prstGeom>
        </p:spPr>
        <p:txBody>
          <a:bodyPr anchor="ctr" anchorCtr="0">
            <a:normAutofit/>
          </a:bodyPr>
          <a:lstStyle>
            <a:lvl1pPr algn="l">
              <a:defRPr sz="1600">
                <a:solidFill>
                  <a:schemeClr val="accent4"/>
                </a:solidFill>
                <a:latin typeface="+mj-lt"/>
              </a:defRPr>
            </a:lvl1pPr>
            <a:lvl2pPr marL="0" indent="0">
              <a:buNone/>
              <a:defRPr/>
            </a:lvl2pPr>
          </a:lstStyle>
          <a:p>
            <a:pPr lvl="0"/>
            <a:r>
              <a:rPr lang="en-US" dirty="0"/>
              <a:t>Heading 2</a:t>
            </a:r>
          </a:p>
        </p:txBody>
      </p:sp>
      <p:sp>
        <p:nvSpPr>
          <p:cNvPr id="26" name="Heading 1">
            <a:extLst>
              <a:ext uri="{FF2B5EF4-FFF2-40B4-BE49-F238E27FC236}">
                <a16:creationId xmlns:a16="http://schemas.microsoft.com/office/drawing/2014/main" id="{24E79F2B-E62E-44E6-986B-C377E667D558}"/>
              </a:ext>
            </a:extLst>
          </p:cNvPr>
          <p:cNvSpPr>
            <a:spLocks noGrp="1"/>
          </p:cNvSpPr>
          <p:nvPr>
            <p:ph type="body" sz="quarter" idx="44" hasCustomPrompt="1"/>
          </p:nvPr>
        </p:nvSpPr>
        <p:spPr>
          <a:xfrm>
            <a:off x="5755000" y="4157673"/>
            <a:ext cx="2223204" cy="415925"/>
          </a:xfrm>
          <a:prstGeom prst="rect">
            <a:avLst/>
          </a:prstGeom>
        </p:spPr>
        <p:txBody>
          <a:bodyPr anchor="ctr" anchorCtr="0">
            <a:normAutofit/>
          </a:bodyPr>
          <a:lstStyle>
            <a:lvl1pPr algn="l">
              <a:defRPr sz="1600">
                <a:solidFill>
                  <a:schemeClr val="tx2"/>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071C79EF-91E7-4D00-BB3E-6393D4D6006E}"/>
              </a:ext>
            </a:extLst>
          </p:cNvPr>
          <p:cNvSpPr>
            <a:spLocks noGrp="1"/>
          </p:cNvSpPr>
          <p:nvPr>
            <p:ph type="title"/>
          </p:nvPr>
        </p:nvSpPr>
        <p:spPr>
          <a:xfrm>
            <a:off x="612815" y="3817305"/>
            <a:ext cx="3712237" cy="1250004"/>
          </a:xfrm>
        </p:spPr>
        <p:txBody>
          <a:bodyPr>
            <a:normAutofit/>
          </a:bodyPr>
          <a:lstStyle>
            <a:lvl1pPr>
              <a:defRPr sz="2400" b="0"/>
            </a:lvl1pPr>
          </a:lstStyle>
          <a:p>
            <a:r>
              <a:rPr lang="en-US" dirty="0"/>
              <a:t>Click to edit Master title style</a:t>
            </a:r>
          </a:p>
        </p:txBody>
      </p:sp>
    </p:spTree>
    <p:extLst>
      <p:ext uri="{BB962C8B-B14F-4D97-AF65-F5344CB8AC3E}">
        <p14:creationId xmlns:p14="http://schemas.microsoft.com/office/powerpoint/2010/main" val="23529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8"/>
                                        </p:tgtEl>
                                        <p:attrNameLst>
                                          <p:attrName>style.visibility</p:attrName>
                                        </p:attrNameLst>
                                      </p:cBhvr>
                                      <p:to>
                                        <p:strVal val="visible"/>
                                      </p:to>
                                    </p:set>
                                    <p:anim calcmode="lin" valueType="num">
                                      <p:cBhvr>
                                        <p:cTn id="7" dur="800" fill="hold"/>
                                        <p:tgtEl>
                                          <p:spTgt spid="8"/>
                                        </p:tgtEl>
                                        <p:attrNameLst>
                                          <p:attrName>ppt_w</p:attrName>
                                        </p:attrNameLst>
                                      </p:cBhvr>
                                      <p:tavLst>
                                        <p:tav tm="0">
                                          <p:val>
                                            <p:fltVal val="0"/>
                                          </p:val>
                                        </p:tav>
                                        <p:tav tm="100000">
                                          <p:val>
                                            <p:strVal val="#ppt_w"/>
                                          </p:val>
                                        </p:tav>
                                      </p:tavLst>
                                    </p:anim>
                                    <p:anim calcmode="lin" valueType="num">
                                      <p:cBhvr>
                                        <p:cTn id="8" dur="800" fill="hold"/>
                                        <p:tgtEl>
                                          <p:spTgt spid="8"/>
                                        </p:tgtEl>
                                        <p:attrNameLst>
                                          <p:attrName>ppt_h</p:attrName>
                                        </p:attrNameLst>
                                      </p:cBhvr>
                                      <p:tavLst>
                                        <p:tav tm="0">
                                          <p:val>
                                            <p:fltVal val="0"/>
                                          </p:val>
                                        </p:tav>
                                        <p:tav tm="100000">
                                          <p:val>
                                            <p:strVal val="#ppt_h"/>
                                          </p:val>
                                        </p:tav>
                                      </p:tavLst>
                                    </p:anim>
                                    <p:animEffect transition="in" filter="fade">
                                      <p:cBhvr>
                                        <p:cTn id="9" dur="800"/>
                                        <p:tgtEl>
                                          <p:spTgt spid="8"/>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800" fill="hold"/>
                                        <p:tgtEl>
                                          <p:spTgt spid="12"/>
                                        </p:tgtEl>
                                        <p:attrNameLst>
                                          <p:attrName>ppt_w</p:attrName>
                                        </p:attrNameLst>
                                      </p:cBhvr>
                                      <p:tavLst>
                                        <p:tav tm="0">
                                          <p:val>
                                            <p:fltVal val="0"/>
                                          </p:val>
                                        </p:tav>
                                        <p:tav tm="100000">
                                          <p:val>
                                            <p:strVal val="#ppt_w"/>
                                          </p:val>
                                        </p:tav>
                                      </p:tavLst>
                                    </p:anim>
                                    <p:anim calcmode="lin" valueType="num">
                                      <p:cBhvr>
                                        <p:cTn id="13" dur="800" fill="hold"/>
                                        <p:tgtEl>
                                          <p:spTgt spid="12"/>
                                        </p:tgtEl>
                                        <p:attrNameLst>
                                          <p:attrName>ppt_h</p:attrName>
                                        </p:attrNameLst>
                                      </p:cBhvr>
                                      <p:tavLst>
                                        <p:tav tm="0">
                                          <p:val>
                                            <p:fltVal val="0"/>
                                          </p:val>
                                        </p:tav>
                                        <p:tav tm="100000">
                                          <p:val>
                                            <p:strVal val="#ppt_h"/>
                                          </p:val>
                                        </p:tav>
                                      </p:tavLst>
                                    </p:anim>
                                    <p:animEffect transition="in" filter="fade">
                                      <p:cBhvr>
                                        <p:cTn id="14" dur="800"/>
                                        <p:tgtEl>
                                          <p:spTgt spid="12"/>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800" fill="hold"/>
                                        <p:tgtEl>
                                          <p:spTgt spid="16"/>
                                        </p:tgtEl>
                                        <p:attrNameLst>
                                          <p:attrName>ppt_w</p:attrName>
                                        </p:attrNameLst>
                                      </p:cBhvr>
                                      <p:tavLst>
                                        <p:tav tm="0">
                                          <p:val>
                                            <p:fltVal val="0"/>
                                          </p:val>
                                        </p:tav>
                                        <p:tav tm="100000">
                                          <p:val>
                                            <p:strVal val="#ppt_w"/>
                                          </p:val>
                                        </p:tav>
                                      </p:tavLst>
                                    </p:anim>
                                    <p:anim calcmode="lin" valueType="num">
                                      <p:cBhvr>
                                        <p:cTn id="18" dur="800" fill="hold"/>
                                        <p:tgtEl>
                                          <p:spTgt spid="16"/>
                                        </p:tgtEl>
                                        <p:attrNameLst>
                                          <p:attrName>ppt_h</p:attrName>
                                        </p:attrNameLst>
                                      </p:cBhvr>
                                      <p:tavLst>
                                        <p:tav tm="0">
                                          <p:val>
                                            <p:fltVal val="0"/>
                                          </p:val>
                                        </p:tav>
                                        <p:tav tm="100000">
                                          <p:val>
                                            <p:strVal val="#ppt_h"/>
                                          </p:val>
                                        </p:tav>
                                      </p:tavLst>
                                    </p:anim>
                                    <p:animEffect transition="in" filter="fade">
                                      <p:cBhvr>
                                        <p:cTn id="19" dur="800"/>
                                        <p:tgtEl>
                                          <p:spTgt spid="16"/>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0"/>
                                        </p:tgtEl>
                                        <p:attrNameLst>
                                          <p:attrName>style.visibility</p:attrName>
                                        </p:attrNameLst>
                                      </p:cBhvr>
                                      <p:to>
                                        <p:strVal val="visible"/>
                                      </p:to>
                                    </p:set>
                                    <p:anim calcmode="lin" valueType="num">
                                      <p:cBhvr>
                                        <p:cTn id="22" dur="800" fill="hold"/>
                                        <p:tgtEl>
                                          <p:spTgt spid="20"/>
                                        </p:tgtEl>
                                        <p:attrNameLst>
                                          <p:attrName>ppt_w</p:attrName>
                                        </p:attrNameLst>
                                      </p:cBhvr>
                                      <p:tavLst>
                                        <p:tav tm="0">
                                          <p:val>
                                            <p:fltVal val="0"/>
                                          </p:val>
                                        </p:tav>
                                        <p:tav tm="100000">
                                          <p:val>
                                            <p:strVal val="#ppt_w"/>
                                          </p:val>
                                        </p:tav>
                                      </p:tavLst>
                                    </p:anim>
                                    <p:anim calcmode="lin" valueType="num">
                                      <p:cBhvr>
                                        <p:cTn id="23" dur="800" fill="hold"/>
                                        <p:tgtEl>
                                          <p:spTgt spid="20"/>
                                        </p:tgtEl>
                                        <p:attrNameLst>
                                          <p:attrName>ppt_h</p:attrName>
                                        </p:attrNameLst>
                                      </p:cBhvr>
                                      <p:tavLst>
                                        <p:tav tm="0">
                                          <p:val>
                                            <p:fltVal val="0"/>
                                          </p:val>
                                        </p:tav>
                                        <p:tav tm="100000">
                                          <p:val>
                                            <p:strVal val="#ppt_h"/>
                                          </p:val>
                                        </p:tav>
                                      </p:tavLst>
                                    </p:anim>
                                    <p:animEffect transition="in" filter="fade">
                                      <p:cBhvr>
                                        <p:cTn id="24"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20" grpId="0" animBg="1"/>
    </p:bld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p:cSld name="Color Pal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C9A5-94E3-44D9-BBC1-473057F56987}"/>
              </a:ext>
            </a:extLst>
          </p:cNvPr>
          <p:cNvSpPr>
            <a:spLocks noGrp="1"/>
          </p:cNvSpPr>
          <p:nvPr>
            <p:ph type="title"/>
          </p:nvPr>
        </p:nvSpPr>
        <p:spPr/>
        <p:txBody>
          <a:bodyPr/>
          <a:lstStyle/>
          <a:p>
            <a:r>
              <a:rPr lang="en-US"/>
              <a:t>Click to edit Master title style</a:t>
            </a:r>
          </a:p>
        </p:txBody>
      </p:sp>
      <p:sp>
        <p:nvSpPr>
          <p:cNvPr id="3" name="Rounded Rectangle 5">
            <a:extLst>
              <a:ext uri="{FF2B5EF4-FFF2-40B4-BE49-F238E27FC236}">
                <a16:creationId xmlns:a16="http://schemas.microsoft.com/office/drawing/2014/main" id="{40F1B1B8-ADD7-4480-851D-4B43387271CE}"/>
              </a:ext>
            </a:extLst>
          </p:cNvPr>
          <p:cNvSpPr/>
          <p:nvPr/>
        </p:nvSpPr>
        <p:spPr>
          <a:xfrm>
            <a:off x="3369245" y="2175195"/>
            <a:ext cx="870305" cy="870301"/>
          </a:xfrm>
          <a:prstGeom prst="roundRect">
            <a:avLst>
              <a:gd name="adj" fmla="val 20519"/>
            </a:avLst>
          </a:prstGeom>
          <a:solidFill>
            <a:schemeClr val="tx2"/>
          </a:solidFill>
          <a:ln>
            <a:noFill/>
          </a:ln>
        </p:spPr>
        <p:txBody>
          <a:bodyPr vert="horz" wrap="square" lIns="121460" tIns="60731" rIns="121460" bIns="60731" numCol="1" anchor="t" anchorCtr="0" compatLnSpc="1">
            <a:prstTxWarp prst="textNoShape">
              <a:avLst/>
            </a:prstTxWarp>
          </a:bodyPr>
          <a:lstStyle/>
          <a:p>
            <a:pPr lvl="0"/>
            <a:endParaRPr lang="en-US" sz="3187">
              <a:solidFill>
                <a:schemeClr val="tx1"/>
              </a:solidFill>
              <a:latin typeface="Calibri" panose="020F0502020204030204" pitchFamily="34" charset="0"/>
              <a:cs typeface="Calibri" panose="020F0502020204030204" pitchFamily="34" charset="0"/>
            </a:endParaRPr>
          </a:p>
        </p:txBody>
      </p:sp>
      <p:sp>
        <p:nvSpPr>
          <p:cNvPr id="4" name="Rounded Rectangle 6">
            <a:extLst>
              <a:ext uri="{FF2B5EF4-FFF2-40B4-BE49-F238E27FC236}">
                <a16:creationId xmlns:a16="http://schemas.microsoft.com/office/drawing/2014/main" id="{A2A6CEE3-71CD-421F-B609-D2EE90DFAB02}"/>
              </a:ext>
            </a:extLst>
          </p:cNvPr>
          <p:cNvSpPr/>
          <p:nvPr/>
        </p:nvSpPr>
        <p:spPr>
          <a:xfrm>
            <a:off x="7834939" y="2211589"/>
            <a:ext cx="870305" cy="870301"/>
          </a:xfrm>
          <a:prstGeom prst="roundRect">
            <a:avLst>
              <a:gd name="adj" fmla="val 25054"/>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87">
              <a:latin typeface="Calibri" panose="020F0502020204030204" pitchFamily="34" charset="0"/>
              <a:cs typeface="Calibri" panose="020F0502020204030204" pitchFamily="34" charset="0"/>
            </a:endParaRPr>
          </a:p>
        </p:txBody>
      </p:sp>
      <p:sp>
        <p:nvSpPr>
          <p:cNvPr id="5" name="Rounded Rectangle 4">
            <a:extLst>
              <a:ext uri="{FF2B5EF4-FFF2-40B4-BE49-F238E27FC236}">
                <a16:creationId xmlns:a16="http://schemas.microsoft.com/office/drawing/2014/main" id="{77D9330C-62A6-4CBF-A643-678AE11F3CC0}"/>
              </a:ext>
            </a:extLst>
          </p:cNvPr>
          <p:cNvSpPr/>
          <p:nvPr/>
        </p:nvSpPr>
        <p:spPr>
          <a:xfrm>
            <a:off x="4853554" y="2175913"/>
            <a:ext cx="870305" cy="870301"/>
          </a:xfrm>
          <a:prstGeom prst="roundRect">
            <a:avLst>
              <a:gd name="adj" fmla="val 2429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87">
              <a:latin typeface="Calibri" panose="020F0502020204030204" pitchFamily="34" charset="0"/>
              <a:cs typeface="Calibri" panose="020F0502020204030204" pitchFamily="34" charset="0"/>
            </a:endParaRPr>
          </a:p>
        </p:txBody>
      </p:sp>
      <p:cxnSp>
        <p:nvCxnSpPr>
          <p:cNvPr id="6" name="Connector: Elbow 5">
            <a:extLst>
              <a:ext uri="{FF2B5EF4-FFF2-40B4-BE49-F238E27FC236}">
                <a16:creationId xmlns:a16="http://schemas.microsoft.com/office/drawing/2014/main" id="{B7E141DE-5ED4-4B10-AB3C-A104C4EAD86E}"/>
              </a:ext>
            </a:extLst>
          </p:cNvPr>
          <p:cNvCxnSpPr>
            <a:stCxn id="3" idx="1"/>
            <a:endCxn id="4" idx="3"/>
          </p:cNvCxnSpPr>
          <p:nvPr/>
        </p:nvCxnSpPr>
        <p:spPr>
          <a:xfrm rot="10800000" flipH="1" flipV="1">
            <a:off x="3369244" y="2610346"/>
            <a:ext cx="5335999" cy="36394"/>
          </a:xfrm>
          <a:prstGeom prst="bentConnector5">
            <a:avLst>
              <a:gd name="adj1" fmla="val -4284"/>
              <a:gd name="adj2" fmla="val -2320633"/>
              <a:gd name="adj3" fmla="val 104284"/>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E510953-77D7-483D-81B8-97A02717BA79}"/>
              </a:ext>
            </a:extLst>
          </p:cNvPr>
          <p:cNvSpPr txBox="1"/>
          <p:nvPr/>
        </p:nvSpPr>
        <p:spPr>
          <a:xfrm>
            <a:off x="4995676" y="1546282"/>
            <a:ext cx="2010444" cy="369332"/>
          </a:xfrm>
          <a:prstGeom prst="rect">
            <a:avLst/>
          </a:prstGeom>
          <a:solidFill>
            <a:schemeClr val="bg1"/>
          </a:solidFill>
        </p:spPr>
        <p:txBody>
          <a:bodyPr wrap="square" rtlCol="0">
            <a:spAutoFit/>
          </a:bodyPr>
          <a:lstStyle/>
          <a:p>
            <a:pPr algn="ctr"/>
            <a:r>
              <a:rPr lang="en-US"/>
              <a:t>Primary Colors</a:t>
            </a:r>
          </a:p>
        </p:txBody>
      </p:sp>
      <p:sp>
        <p:nvSpPr>
          <p:cNvPr id="8" name="Rounded Rectangle 4">
            <a:extLst>
              <a:ext uri="{FF2B5EF4-FFF2-40B4-BE49-F238E27FC236}">
                <a16:creationId xmlns:a16="http://schemas.microsoft.com/office/drawing/2014/main" id="{FB40E345-2019-49FE-9C38-D28F64D88887}"/>
              </a:ext>
            </a:extLst>
          </p:cNvPr>
          <p:cNvSpPr/>
          <p:nvPr/>
        </p:nvSpPr>
        <p:spPr>
          <a:xfrm>
            <a:off x="4945708" y="3966305"/>
            <a:ext cx="870305" cy="870301"/>
          </a:xfrm>
          <a:prstGeom prst="roundRect">
            <a:avLst>
              <a:gd name="adj" fmla="val 24298"/>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187">
              <a:latin typeface="Calibri" panose="020F0502020204030204" pitchFamily="34" charset="0"/>
              <a:cs typeface="Calibri" panose="020F0502020204030204" pitchFamily="34" charset="0"/>
            </a:endParaRPr>
          </a:p>
        </p:txBody>
      </p:sp>
      <p:sp>
        <p:nvSpPr>
          <p:cNvPr id="9" name="Rounded Rectangle 5">
            <a:extLst>
              <a:ext uri="{FF2B5EF4-FFF2-40B4-BE49-F238E27FC236}">
                <a16:creationId xmlns:a16="http://schemas.microsoft.com/office/drawing/2014/main" id="{1F08C83D-B023-47D7-A661-A2BBDEFD3018}"/>
              </a:ext>
            </a:extLst>
          </p:cNvPr>
          <p:cNvSpPr/>
          <p:nvPr/>
        </p:nvSpPr>
        <p:spPr>
          <a:xfrm>
            <a:off x="3572733" y="3965587"/>
            <a:ext cx="870305" cy="870301"/>
          </a:xfrm>
          <a:prstGeom prst="roundRect">
            <a:avLst>
              <a:gd name="adj" fmla="val 20519"/>
            </a:avLst>
          </a:prstGeom>
          <a:solidFill>
            <a:schemeClr val="accent1"/>
          </a:solidFill>
          <a:ln>
            <a:noFill/>
          </a:ln>
        </p:spPr>
        <p:txBody>
          <a:bodyPr vert="horz" wrap="square" lIns="121460" tIns="60731" rIns="121460" bIns="60731" numCol="1" anchor="t" anchorCtr="0" compatLnSpc="1">
            <a:prstTxWarp prst="textNoShape">
              <a:avLst/>
            </a:prstTxWarp>
          </a:bodyPr>
          <a:lstStyle/>
          <a:p>
            <a:pPr lvl="0"/>
            <a:endParaRPr lang="en-US" sz="3187">
              <a:solidFill>
                <a:schemeClr val="tx1"/>
              </a:solidFill>
              <a:latin typeface="Calibri" panose="020F0502020204030204" pitchFamily="34" charset="0"/>
              <a:cs typeface="Calibri" panose="020F0502020204030204" pitchFamily="34" charset="0"/>
            </a:endParaRPr>
          </a:p>
        </p:txBody>
      </p:sp>
      <p:sp>
        <p:nvSpPr>
          <p:cNvPr id="10" name="Rounded Rectangle 6">
            <a:extLst>
              <a:ext uri="{FF2B5EF4-FFF2-40B4-BE49-F238E27FC236}">
                <a16:creationId xmlns:a16="http://schemas.microsoft.com/office/drawing/2014/main" id="{2794A1F3-4BE9-4602-B0D8-EDF8260F9D19}"/>
              </a:ext>
            </a:extLst>
          </p:cNvPr>
          <p:cNvSpPr/>
          <p:nvPr/>
        </p:nvSpPr>
        <p:spPr>
          <a:xfrm>
            <a:off x="7691659" y="3966304"/>
            <a:ext cx="870305" cy="870301"/>
          </a:xfrm>
          <a:prstGeom prst="roundRect">
            <a:avLst>
              <a:gd name="adj" fmla="val 25054"/>
            </a:avLst>
          </a:prstGeom>
          <a:solidFill>
            <a:schemeClr val="tx1"/>
          </a:solidFill>
          <a:ln>
            <a:noFill/>
          </a:ln>
        </p:spPr>
        <p:txBody>
          <a:bodyPr vert="horz" wrap="square" lIns="121920" tIns="60960" rIns="121920" bIns="60960" numCol="1" anchor="t" anchorCtr="0" compatLnSpc="1">
            <a:prstTxWarp prst="textNoShape">
              <a:avLst/>
            </a:prstTxWarp>
          </a:bodyPr>
          <a:lstStyle/>
          <a:p>
            <a:pPr lvl="0"/>
            <a:endParaRPr lang="en-US" sz="3200"/>
          </a:p>
        </p:txBody>
      </p:sp>
      <p:sp>
        <p:nvSpPr>
          <p:cNvPr id="11" name="Rounded Rectangle 4">
            <a:extLst>
              <a:ext uri="{FF2B5EF4-FFF2-40B4-BE49-F238E27FC236}">
                <a16:creationId xmlns:a16="http://schemas.microsoft.com/office/drawing/2014/main" id="{89230EFF-A32B-45CC-8448-B3066CFBAAF2}"/>
              </a:ext>
            </a:extLst>
          </p:cNvPr>
          <p:cNvSpPr/>
          <p:nvPr/>
        </p:nvSpPr>
        <p:spPr>
          <a:xfrm>
            <a:off x="6318683" y="3966305"/>
            <a:ext cx="870305" cy="870301"/>
          </a:xfrm>
          <a:prstGeom prst="roundRect">
            <a:avLst>
              <a:gd name="adj" fmla="val 24298"/>
            </a:avLst>
          </a:prstGeom>
          <a:solidFill>
            <a:schemeClr val="accent5"/>
          </a:solidFill>
          <a:ln>
            <a:noFill/>
          </a:ln>
        </p:spPr>
        <p:txBody>
          <a:bodyPr vert="horz" wrap="square" lIns="121920" tIns="60960" rIns="121920" bIns="60960" numCol="1" anchor="t" anchorCtr="0" compatLnSpc="1">
            <a:prstTxWarp prst="textNoShape">
              <a:avLst/>
            </a:prstTxWarp>
          </a:bodyPr>
          <a:lstStyle/>
          <a:p>
            <a:pPr lvl="0"/>
            <a:endParaRPr lang="en-US" sz="3200">
              <a:solidFill>
                <a:schemeClr val="tx1"/>
              </a:solidFill>
            </a:endParaRPr>
          </a:p>
        </p:txBody>
      </p:sp>
      <p:cxnSp>
        <p:nvCxnSpPr>
          <p:cNvPr id="12" name="Connector: Elbow 11">
            <a:extLst>
              <a:ext uri="{FF2B5EF4-FFF2-40B4-BE49-F238E27FC236}">
                <a16:creationId xmlns:a16="http://schemas.microsoft.com/office/drawing/2014/main" id="{6D7D1ABB-E738-4111-BE86-703E5200A611}"/>
              </a:ext>
            </a:extLst>
          </p:cNvPr>
          <p:cNvCxnSpPr>
            <a:stCxn id="9" idx="1"/>
            <a:endCxn id="10" idx="3"/>
          </p:cNvCxnSpPr>
          <p:nvPr/>
        </p:nvCxnSpPr>
        <p:spPr>
          <a:xfrm rot="10800000" flipH="1" flipV="1">
            <a:off x="3572732" y="4400737"/>
            <a:ext cx="4989231" cy="717"/>
          </a:xfrm>
          <a:prstGeom prst="bentConnector5">
            <a:avLst>
              <a:gd name="adj1" fmla="val -4582"/>
              <a:gd name="adj2" fmla="val -120304184"/>
              <a:gd name="adj3" fmla="val 10458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987FE57-BEF7-43B6-B64C-88FAA444A3AE}"/>
              </a:ext>
            </a:extLst>
          </p:cNvPr>
          <p:cNvSpPr txBox="1"/>
          <p:nvPr/>
        </p:nvSpPr>
        <p:spPr>
          <a:xfrm>
            <a:off x="4872046" y="3336674"/>
            <a:ext cx="2397434" cy="369332"/>
          </a:xfrm>
          <a:prstGeom prst="rect">
            <a:avLst/>
          </a:prstGeom>
          <a:solidFill>
            <a:schemeClr val="bg1"/>
          </a:solidFill>
        </p:spPr>
        <p:txBody>
          <a:bodyPr wrap="square" rtlCol="0">
            <a:spAutoFit/>
          </a:bodyPr>
          <a:lstStyle/>
          <a:p>
            <a:pPr algn="ctr"/>
            <a:r>
              <a:rPr lang="en-US"/>
              <a:t>Secondary Colors</a:t>
            </a:r>
          </a:p>
        </p:txBody>
      </p:sp>
      <p:sp>
        <p:nvSpPr>
          <p:cNvPr id="14" name="Rounded Rectangle 4">
            <a:extLst>
              <a:ext uri="{FF2B5EF4-FFF2-40B4-BE49-F238E27FC236}">
                <a16:creationId xmlns:a16="http://schemas.microsoft.com/office/drawing/2014/main" id="{00A7864D-D668-4CBF-92E0-22A44BBEBC55}"/>
              </a:ext>
            </a:extLst>
          </p:cNvPr>
          <p:cNvSpPr/>
          <p:nvPr/>
        </p:nvSpPr>
        <p:spPr>
          <a:xfrm>
            <a:off x="6337863" y="2201166"/>
            <a:ext cx="870305" cy="870301"/>
          </a:xfrm>
          <a:prstGeom prst="roundRect">
            <a:avLst>
              <a:gd name="adj" fmla="val 24298"/>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187">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220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900" fill="hold"/>
                                        <p:tgtEl>
                                          <p:spTgt spid="4"/>
                                        </p:tgtEl>
                                        <p:attrNameLst>
                                          <p:attrName>ppt_w</p:attrName>
                                        </p:attrNameLst>
                                      </p:cBhvr>
                                      <p:tavLst>
                                        <p:tav tm="0">
                                          <p:val>
                                            <p:fltVal val="0"/>
                                          </p:val>
                                        </p:tav>
                                        <p:tav tm="100000">
                                          <p:val>
                                            <p:strVal val="#ppt_w"/>
                                          </p:val>
                                        </p:tav>
                                      </p:tavLst>
                                    </p:anim>
                                    <p:anim calcmode="lin" valueType="num">
                                      <p:cBhvr>
                                        <p:cTn id="8" dur="900" fill="hold"/>
                                        <p:tgtEl>
                                          <p:spTgt spid="4"/>
                                        </p:tgtEl>
                                        <p:attrNameLst>
                                          <p:attrName>ppt_h</p:attrName>
                                        </p:attrNameLst>
                                      </p:cBhvr>
                                      <p:tavLst>
                                        <p:tav tm="0">
                                          <p:val>
                                            <p:fltVal val="0"/>
                                          </p:val>
                                        </p:tav>
                                        <p:tav tm="100000">
                                          <p:val>
                                            <p:strVal val="#ppt_h"/>
                                          </p:val>
                                        </p:tav>
                                      </p:tavLst>
                                    </p:anim>
                                    <p:animEffect transition="in" filter="fade">
                                      <p:cBhvr>
                                        <p:cTn id="9" dur="900"/>
                                        <p:tgtEl>
                                          <p:spTgt spid="4"/>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900" fill="hold"/>
                                        <p:tgtEl>
                                          <p:spTgt spid="3"/>
                                        </p:tgtEl>
                                        <p:attrNameLst>
                                          <p:attrName>ppt_w</p:attrName>
                                        </p:attrNameLst>
                                      </p:cBhvr>
                                      <p:tavLst>
                                        <p:tav tm="0">
                                          <p:val>
                                            <p:fltVal val="0"/>
                                          </p:val>
                                        </p:tav>
                                        <p:tav tm="100000">
                                          <p:val>
                                            <p:strVal val="#ppt_w"/>
                                          </p:val>
                                        </p:tav>
                                      </p:tavLst>
                                    </p:anim>
                                    <p:anim calcmode="lin" valueType="num">
                                      <p:cBhvr>
                                        <p:cTn id="13" dur="900" fill="hold"/>
                                        <p:tgtEl>
                                          <p:spTgt spid="3"/>
                                        </p:tgtEl>
                                        <p:attrNameLst>
                                          <p:attrName>ppt_h</p:attrName>
                                        </p:attrNameLst>
                                      </p:cBhvr>
                                      <p:tavLst>
                                        <p:tav tm="0">
                                          <p:val>
                                            <p:fltVal val="0"/>
                                          </p:val>
                                        </p:tav>
                                        <p:tav tm="100000">
                                          <p:val>
                                            <p:strVal val="#ppt_h"/>
                                          </p:val>
                                        </p:tav>
                                      </p:tavLst>
                                    </p:anim>
                                    <p:animEffect transition="in" filter="fade">
                                      <p:cBhvr>
                                        <p:cTn id="14" dur="900"/>
                                        <p:tgtEl>
                                          <p:spTgt spid="3"/>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900" fill="hold"/>
                                        <p:tgtEl>
                                          <p:spTgt spid="5"/>
                                        </p:tgtEl>
                                        <p:attrNameLst>
                                          <p:attrName>ppt_w</p:attrName>
                                        </p:attrNameLst>
                                      </p:cBhvr>
                                      <p:tavLst>
                                        <p:tav tm="0">
                                          <p:val>
                                            <p:fltVal val="0"/>
                                          </p:val>
                                        </p:tav>
                                        <p:tav tm="100000">
                                          <p:val>
                                            <p:strVal val="#ppt_w"/>
                                          </p:val>
                                        </p:tav>
                                      </p:tavLst>
                                    </p:anim>
                                    <p:anim calcmode="lin" valueType="num">
                                      <p:cBhvr>
                                        <p:cTn id="18" dur="900" fill="hold"/>
                                        <p:tgtEl>
                                          <p:spTgt spid="5"/>
                                        </p:tgtEl>
                                        <p:attrNameLst>
                                          <p:attrName>ppt_h</p:attrName>
                                        </p:attrNameLst>
                                      </p:cBhvr>
                                      <p:tavLst>
                                        <p:tav tm="0">
                                          <p:val>
                                            <p:fltVal val="0"/>
                                          </p:val>
                                        </p:tav>
                                        <p:tav tm="100000">
                                          <p:val>
                                            <p:strVal val="#ppt_h"/>
                                          </p:val>
                                        </p:tav>
                                      </p:tavLst>
                                    </p:anim>
                                    <p:animEffect transition="in" filter="fade">
                                      <p:cBhvr>
                                        <p:cTn id="19" dur="900"/>
                                        <p:tgtEl>
                                          <p:spTgt spid="5"/>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900" fill="hold"/>
                                        <p:tgtEl>
                                          <p:spTgt spid="10"/>
                                        </p:tgtEl>
                                        <p:attrNameLst>
                                          <p:attrName>ppt_w</p:attrName>
                                        </p:attrNameLst>
                                      </p:cBhvr>
                                      <p:tavLst>
                                        <p:tav tm="0">
                                          <p:val>
                                            <p:fltVal val="0"/>
                                          </p:val>
                                        </p:tav>
                                        <p:tav tm="100000">
                                          <p:val>
                                            <p:strVal val="#ppt_w"/>
                                          </p:val>
                                        </p:tav>
                                      </p:tavLst>
                                    </p:anim>
                                    <p:anim calcmode="lin" valueType="num">
                                      <p:cBhvr>
                                        <p:cTn id="23" dur="900" fill="hold"/>
                                        <p:tgtEl>
                                          <p:spTgt spid="10"/>
                                        </p:tgtEl>
                                        <p:attrNameLst>
                                          <p:attrName>ppt_h</p:attrName>
                                        </p:attrNameLst>
                                      </p:cBhvr>
                                      <p:tavLst>
                                        <p:tav tm="0">
                                          <p:val>
                                            <p:fltVal val="0"/>
                                          </p:val>
                                        </p:tav>
                                        <p:tav tm="100000">
                                          <p:val>
                                            <p:strVal val="#ppt_h"/>
                                          </p:val>
                                        </p:tav>
                                      </p:tavLst>
                                    </p:anim>
                                    <p:animEffect transition="in" filter="fade">
                                      <p:cBhvr>
                                        <p:cTn id="24" dur="900"/>
                                        <p:tgtEl>
                                          <p:spTgt spid="10"/>
                                        </p:tgtEl>
                                      </p:cBhvr>
                                    </p:animEffect>
                                  </p:childTnLst>
                                </p:cTn>
                              </p:par>
                              <p:par>
                                <p:cTn id="25" presetID="53" presetClass="entr" presetSubtype="16"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p:cTn id="27" dur="900" fill="hold"/>
                                        <p:tgtEl>
                                          <p:spTgt spid="9"/>
                                        </p:tgtEl>
                                        <p:attrNameLst>
                                          <p:attrName>ppt_w</p:attrName>
                                        </p:attrNameLst>
                                      </p:cBhvr>
                                      <p:tavLst>
                                        <p:tav tm="0">
                                          <p:val>
                                            <p:fltVal val="0"/>
                                          </p:val>
                                        </p:tav>
                                        <p:tav tm="100000">
                                          <p:val>
                                            <p:strVal val="#ppt_w"/>
                                          </p:val>
                                        </p:tav>
                                      </p:tavLst>
                                    </p:anim>
                                    <p:anim calcmode="lin" valueType="num">
                                      <p:cBhvr>
                                        <p:cTn id="28" dur="900" fill="hold"/>
                                        <p:tgtEl>
                                          <p:spTgt spid="9"/>
                                        </p:tgtEl>
                                        <p:attrNameLst>
                                          <p:attrName>ppt_h</p:attrName>
                                        </p:attrNameLst>
                                      </p:cBhvr>
                                      <p:tavLst>
                                        <p:tav tm="0">
                                          <p:val>
                                            <p:fltVal val="0"/>
                                          </p:val>
                                        </p:tav>
                                        <p:tav tm="100000">
                                          <p:val>
                                            <p:strVal val="#ppt_h"/>
                                          </p:val>
                                        </p:tav>
                                      </p:tavLst>
                                    </p:anim>
                                    <p:animEffect transition="in" filter="fade">
                                      <p:cBhvr>
                                        <p:cTn id="29" dur="900"/>
                                        <p:tgtEl>
                                          <p:spTgt spid="9"/>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 calcmode="lin" valueType="num">
                                      <p:cBhvr>
                                        <p:cTn id="32" dur="900" fill="hold"/>
                                        <p:tgtEl>
                                          <p:spTgt spid="8"/>
                                        </p:tgtEl>
                                        <p:attrNameLst>
                                          <p:attrName>ppt_w</p:attrName>
                                        </p:attrNameLst>
                                      </p:cBhvr>
                                      <p:tavLst>
                                        <p:tav tm="0">
                                          <p:val>
                                            <p:fltVal val="0"/>
                                          </p:val>
                                        </p:tav>
                                        <p:tav tm="100000">
                                          <p:val>
                                            <p:strVal val="#ppt_w"/>
                                          </p:val>
                                        </p:tav>
                                      </p:tavLst>
                                    </p:anim>
                                    <p:anim calcmode="lin" valueType="num">
                                      <p:cBhvr>
                                        <p:cTn id="33" dur="900" fill="hold"/>
                                        <p:tgtEl>
                                          <p:spTgt spid="8"/>
                                        </p:tgtEl>
                                        <p:attrNameLst>
                                          <p:attrName>ppt_h</p:attrName>
                                        </p:attrNameLst>
                                      </p:cBhvr>
                                      <p:tavLst>
                                        <p:tav tm="0">
                                          <p:val>
                                            <p:fltVal val="0"/>
                                          </p:val>
                                        </p:tav>
                                        <p:tav tm="100000">
                                          <p:val>
                                            <p:strVal val="#ppt_h"/>
                                          </p:val>
                                        </p:tav>
                                      </p:tavLst>
                                    </p:anim>
                                    <p:animEffect transition="in" filter="fade">
                                      <p:cBhvr>
                                        <p:cTn id="34" dur="900"/>
                                        <p:tgtEl>
                                          <p:spTgt spid="8"/>
                                        </p:tgtEl>
                                      </p:cBhvr>
                                    </p:animEffect>
                                  </p:childTnLst>
                                </p:cTn>
                              </p:par>
                              <p:par>
                                <p:cTn id="35" presetID="53" presetClass="entr" presetSubtype="16" fill="hold" grpId="0" nodeType="withEffect">
                                  <p:stCondLst>
                                    <p:cond delay="500"/>
                                  </p:stCondLst>
                                  <p:childTnLst>
                                    <p:set>
                                      <p:cBhvr>
                                        <p:cTn id="36" dur="1" fill="hold">
                                          <p:stCondLst>
                                            <p:cond delay="0"/>
                                          </p:stCondLst>
                                        </p:cTn>
                                        <p:tgtEl>
                                          <p:spTgt spid="11"/>
                                        </p:tgtEl>
                                        <p:attrNameLst>
                                          <p:attrName>style.visibility</p:attrName>
                                        </p:attrNameLst>
                                      </p:cBhvr>
                                      <p:to>
                                        <p:strVal val="visible"/>
                                      </p:to>
                                    </p:set>
                                    <p:anim calcmode="lin" valueType="num">
                                      <p:cBhvr>
                                        <p:cTn id="37" dur="900" fill="hold"/>
                                        <p:tgtEl>
                                          <p:spTgt spid="11"/>
                                        </p:tgtEl>
                                        <p:attrNameLst>
                                          <p:attrName>ppt_w</p:attrName>
                                        </p:attrNameLst>
                                      </p:cBhvr>
                                      <p:tavLst>
                                        <p:tav tm="0">
                                          <p:val>
                                            <p:fltVal val="0"/>
                                          </p:val>
                                        </p:tav>
                                        <p:tav tm="100000">
                                          <p:val>
                                            <p:strVal val="#ppt_w"/>
                                          </p:val>
                                        </p:tav>
                                      </p:tavLst>
                                    </p:anim>
                                    <p:anim calcmode="lin" valueType="num">
                                      <p:cBhvr>
                                        <p:cTn id="38" dur="900" fill="hold"/>
                                        <p:tgtEl>
                                          <p:spTgt spid="11"/>
                                        </p:tgtEl>
                                        <p:attrNameLst>
                                          <p:attrName>ppt_h</p:attrName>
                                        </p:attrNameLst>
                                      </p:cBhvr>
                                      <p:tavLst>
                                        <p:tav tm="0">
                                          <p:val>
                                            <p:fltVal val="0"/>
                                          </p:val>
                                        </p:tav>
                                        <p:tav tm="100000">
                                          <p:val>
                                            <p:strVal val="#ppt_h"/>
                                          </p:val>
                                        </p:tav>
                                      </p:tavLst>
                                    </p:anim>
                                    <p:animEffect transition="in" filter="fade">
                                      <p:cBhvr>
                                        <p:cTn id="39" dur="900"/>
                                        <p:tgtEl>
                                          <p:spTgt spid="11"/>
                                        </p:tgtEl>
                                      </p:cBhvr>
                                    </p:animEffect>
                                  </p:childTnLst>
                                </p:cTn>
                              </p:par>
                              <p:par>
                                <p:cTn id="40" presetID="53" presetClass="entr" presetSubtype="16" fill="hold" grpId="0" nodeType="withEffect">
                                  <p:stCondLst>
                                    <p:cond delay="5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900" fill="hold"/>
                                        <p:tgtEl>
                                          <p:spTgt spid="14"/>
                                        </p:tgtEl>
                                        <p:attrNameLst>
                                          <p:attrName>ppt_w</p:attrName>
                                        </p:attrNameLst>
                                      </p:cBhvr>
                                      <p:tavLst>
                                        <p:tav tm="0">
                                          <p:val>
                                            <p:fltVal val="0"/>
                                          </p:val>
                                        </p:tav>
                                        <p:tav tm="100000">
                                          <p:val>
                                            <p:strVal val="#ppt_w"/>
                                          </p:val>
                                        </p:tav>
                                      </p:tavLst>
                                    </p:anim>
                                    <p:anim calcmode="lin" valueType="num">
                                      <p:cBhvr>
                                        <p:cTn id="43" dur="900" fill="hold"/>
                                        <p:tgtEl>
                                          <p:spTgt spid="14"/>
                                        </p:tgtEl>
                                        <p:attrNameLst>
                                          <p:attrName>ppt_h</p:attrName>
                                        </p:attrNameLst>
                                      </p:cBhvr>
                                      <p:tavLst>
                                        <p:tav tm="0">
                                          <p:val>
                                            <p:fltVal val="0"/>
                                          </p:val>
                                        </p:tav>
                                        <p:tav tm="100000">
                                          <p:val>
                                            <p:strVal val="#ppt_h"/>
                                          </p:val>
                                        </p:tav>
                                      </p:tavLst>
                                    </p:anim>
                                    <p:animEffect transition="in" filter="fade">
                                      <p:cBhvr>
                                        <p:cTn id="44" dur="9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P spid="10" grpId="0" animBg="1"/>
      <p:bldP spid="11" grpId="0" animBg="1"/>
      <p:bldP spid="14" grpId="0" animBg="1"/>
    </p:bld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Table_chart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EE70-617D-4013-B25F-6B4DB0898D7F}"/>
              </a:ext>
            </a:extLst>
          </p:cNvPr>
          <p:cNvSpPr>
            <a:spLocks noGrp="1"/>
          </p:cNvSpPr>
          <p:nvPr>
            <p:ph type="title"/>
          </p:nvPr>
        </p:nvSpPr>
        <p:spPr/>
        <p:txBody>
          <a:bodyPr/>
          <a:lstStyle/>
          <a:p>
            <a:r>
              <a:rPr lang="en-US"/>
              <a:t>Click to edit Master title style</a:t>
            </a:r>
          </a:p>
        </p:txBody>
      </p:sp>
      <p:sp>
        <p:nvSpPr>
          <p:cNvPr id="3" name="Text Placeholder 18">
            <a:extLst>
              <a:ext uri="{FF2B5EF4-FFF2-40B4-BE49-F238E27FC236}">
                <a16:creationId xmlns:a16="http://schemas.microsoft.com/office/drawing/2014/main" id="{AC0D00EF-D744-450F-A725-1B109372B7C8}"/>
              </a:ext>
            </a:extLst>
          </p:cNvPr>
          <p:cNvSpPr>
            <a:spLocks noGrp="1"/>
          </p:cNvSpPr>
          <p:nvPr>
            <p:ph type="body" sz="quarter" idx="17" hasCustomPrompt="1"/>
          </p:nvPr>
        </p:nvSpPr>
        <p:spPr>
          <a:xfrm>
            <a:off x="507999" y="5784636"/>
            <a:ext cx="10922000" cy="630452"/>
          </a:xfrm>
          <a:prstGeom prst="rect">
            <a:avLst/>
          </a:prstGeom>
        </p:spPr>
        <p:txBody>
          <a:bodyPr/>
          <a:lstStyle>
            <a:lvl1pPr>
              <a:defRPr sz="1600">
                <a:solidFill>
                  <a:schemeClr val="tx1"/>
                </a:solidFill>
              </a:defRPr>
            </a:lvl1pPr>
            <a:lvl2pPr>
              <a:defRPr sz="1600">
                <a:solidFill>
                  <a:schemeClr val="tx1"/>
                </a:solidFill>
              </a:defRPr>
            </a:lvl2pPr>
            <a:lvl3pPr>
              <a:defRPr sz="14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Edit Master text styles – 16pt</a:t>
            </a:r>
          </a:p>
          <a:p>
            <a:pPr lvl="1"/>
            <a:r>
              <a:rPr lang="en-US"/>
              <a:t>Second level – 14pt</a:t>
            </a:r>
          </a:p>
        </p:txBody>
      </p:sp>
      <p:sp>
        <p:nvSpPr>
          <p:cNvPr id="4" name="Text Placeholder 18">
            <a:extLst>
              <a:ext uri="{FF2B5EF4-FFF2-40B4-BE49-F238E27FC236}">
                <a16:creationId xmlns:a16="http://schemas.microsoft.com/office/drawing/2014/main" id="{F1FC1371-39D5-45F9-ABEB-755BD7F45D74}"/>
              </a:ext>
            </a:extLst>
          </p:cNvPr>
          <p:cNvSpPr>
            <a:spLocks noGrp="1"/>
          </p:cNvSpPr>
          <p:nvPr>
            <p:ph type="body" sz="quarter" idx="20" hasCustomPrompt="1"/>
          </p:nvPr>
        </p:nvSpPr>
        <p:spPr>
          <a:xfrm>
            <a:off x="507999" y="5300918"/>
            <a:ext cx="10922000" cy="357187"/>
          </a:xfrm>
          <a:prstGeom prst="rect">
            <a:avLst/>
          </a:prstGeom>
        </p:spPr>
        <p:txBody>
          <a:bodyPr/>
          <a:lstStyle>
            <a:lvl1pPr marL="0" indent="0">
              <a:buNone/>
              <a:defRPr sz="1800">
                <a:solidFill>
                  <a:schemeClr val="tx2"/>
                </a:solidFill>
                <a:latin typeface="+mj-lt"/>
              </a:defRPr>
            </a:lvl1pPr>
            <a:lvl2pPr marL="457200" indent="0">
              <a:buNone/>
              <a:defRPr sz="1800">
                <a:solidFill>
                  <a:schemeClr val="bg1">
                    <a:lumMod val="50000"/>
                  </a:schemeClr>
                </a:solidFill>
              </a:defRPr>
            </a:lvl2pPr>
            <a:lvl3pPr marL="914400" indent="0">
              <a:buNone/>
              <a:defRPr sz="1600">
                <a:solidFill>
                  <a:schemeClr val="bg1">
                    <a:lumMod val="50000"/>
                  </a:schemeClr>
                </a:solidFill>
              </a:defRPr>
            </a:lvl3pPr>
            <a:lvl4pPr marL="1371600" indent="0">
              <a:buNone/>
              <a:defRPr sz="1400">
                <a:solidFill>
                  <a:schemeClr val="bg1">
                    <a:lumMod val="50000"/>
                  </a:schemeClr>
                </a:solidFill>
              </a:defRPr>
            </a:lvl4pPr>
            <a:lvl5pPr>
              <a:defRPr>
                <a:solidFill>
                  <a:schemeClr val="bg1">
                    <a:lumMod val="50000"/>
                  </a:schemeClr>
                </a:solidFill>
              </a:defRPr>
            </a:lvl5pPr>
          </a:lstStyle>
          <a:p>
            <a:pPr lvl="0"/>
            <a:r>
              <a:rPr lang="en-US"/>
              <a:t>Edit Master text styles – 18pt</a:t>
            </a:r>
          </a:p>
        </p:txBody>
      </p:sp>
      <p:sp>
        <p:nvSpPr>
          <p:cNvPr id="5" name="Table Placeholder 6">
            <a:extLst>
              <a:ext uri="{FF2B5EF4-FFF2-40B4-BE49-F238E27FC236}">
                <a16:creationId xmlns:a16="http://schemas.microsoft.com/office/drawing/2014/main" id="{A235695B-4457-4DA7-814C-38C68A46352D}"/>
              </a:ext>
            </a:extLst>
          </p:cNvPr>
          <p:cNvSpPr>
            <a:spLocks noGrp="1"/>
          </p:cNvSpPr>
          <p:nvPr>
            <p:ph type="tbl" sz="quarter" idx="24" hasCustomPrompt="1"/>
          </p:nvPr>
        </p:nvSpPr>
        <p:spPr>
          <a:xfrm>
            <a:off x="507999" y="1505871"/>
            <a:ext cx="10922001" cy="370185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tx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table or drag and drop on the area</a:t>
            </a:r>
          </a:p>
        </p:txBody>
      </p:sp>
    </p:spTree>
    <p:extLst>
      <p:ext uri="{BB962C8B-B14F-4D97-AF65-F5344CB8AC3E}">
        <p14:creationId xmlns:p14="http://schemas.microsoft.com/office/powerpoint/2010/main" val="1657477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genda - 6 Point">
    <p:spTree>
      <p:nvGrpSpPr>
        <p:cNvPr id="1" name=""/>
        <p:cNvGrpSpPr/>
        <p:nvPr/>
      </p:nvGrpSpPr>
      <p:grpSpPr>
        <a:xfrm>
          <a:off x="0" y="0"/>
          <a:ext cx="0" cy="0"/>
          <a:chOff x="0" y="0"/>
          <a:chExt cx="0" cy="0"/>
        </a:xfrm>
      </p:grpSpPr>
      <p:sp>
        <p:nvSpPr>
          <p:cNvPr id="14" name="Content 6">
            <a:extLst>
              <a:ext uri="{FF2B5EF4-FFF2-40B4-BE49-F238E27FC236}">
                <a16:creationId xmlns:a16="http://schemas.microsoft.com/office/drawing/2014/main" id="{EF8F8B4A-3806-4433-A615-DBDA2458956A}"/>
              </a:ext>
            </a:extLst>
          </p:cNvPr>
          <p:cNvSpPr>
            <a:spLocks noGrp="1"/>
          </p:cNvSpPr>
          <p:nvPr>
            <p:ph sz="quarter" idx="21" hasCustomPrompt="1"/>
          </p:nvPr>
        </p:nvSpPr>
        <p:spPr>
          <a:xfrm>
            <a:off x="9753600" y="3631855"/>
            <a:ext cx="1524000" cy="1168400"/>
          </a:xfrm>
          <a:prstGeom prst="rect">
            <a:avLst/>
          </a:prstGeom>
        </p:spPr>
        <p:txBody>
          <a:bodyPr/>
          <a:lstStyle>
            <a:lvl1pPr>
              <a:defRPr/>
            </a:lvl1pPr>
          </a:lstStyle>
          <a:p>
            <a:pPr lvl="0"/>
            <a:r>
              <a:rPr lang="en-US" dirty="0"/>
              <a:t>Agenda 6</a:t>
            </a:r>
          </a:p>
        </p:txBody>
      </p:sp>
      <p:sp>
        <p:nvSpPr>
          <p:cNvPr id="13" name="Picture Placeholder 6">
            <a:extLst>
              <a:ext uri="{FF2B5EF4-FFF2-40B4-BE49-F238E27FC236}">
                <a16:creationId xmlns:a16="http://schemas.microsoft.com/office/drawing/2014/main" id="{6162B50E-E3F9-431B-9B1B-9013B3F8F9A0}"/>
              </a:ext>
            </a:extLst>
          </p:cNvPr>
          <p:cNvSpPr>
            <a:spLocks noGrp="1"/>
          </p:cNvSpPr>
          <p:nvPr>
            <p:ph type="pic" sz="quarter" idx="20" hasCustomPrompt="1"/>
          </p:nvPr>
        </p:nvSpPr>
        <p:spPr>
          <a:xfrm>
            <a:off x="9753600"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dirty="0"/>
              <a:t>Pic 6</a:t>
            </a:r>
          </a:p>
        </p:txBody>
      </p:sp>
      <p:sp>
        <p:nvSpPr>
          <p:cNvPr id="26" name="Content 5">
            <a:extLst>
              <a:ext uri="{FF2B5EF4-FFF2-40B4-BE49-F238E27FC236}">
                <a16:creationId xmlns:a16="http://schemas.microsoft.com/office/drawing/2014/main" id="{EC3E6C3B-3A9D-47C7-993B-E6E865F0759A}"/>
              </a:ext>
            </a:extLst>
          </p:cNvPr>
          <p:cNvSpPr>
            <a:spLocks noGrp="1"/>
          </p:cNvSpPr>
          <p:nvPr>
            <p:ph sz="quarter" idx="19" hasCustomPrompt="1"/>
          </p:nvPr>
        </p:nvSpPr>
        <p:spPr>
          <a:xfrm>
            <a:off x="7983329" y="3631855"/>
            <a:ext cx="1524000" cy="1168400"/>
          </a:xfrm>
          <a:prstGeom prst="rect">
            <a:avLst/>
          </a:prstGeom>
        </p:spPr>
        <p:txBody>
          <a:bodyPr/>
          <a:lstStyle>
            <a:lvl1pPr>
              <a:defRPr/>
            </a:lvl1pPr>
          </a:lstStyle>
          <a:p>
            <a:pPr lvl="0"/>
            <a:r>
              <a:rPr lang="en-US" dirty="0"/>
              <a:t>Agenda 5</a:t>
            </a:r>
          </a:p>
        </p:txBody>
      </p:sp>
      <p:sp>
        <p:nvSpPr>
          <p:cNvPr id="25" name="Picture Placeholder 5">
            <a:extLst>
              <a:ext uri="{FF2B5EF4-FFF2-40B4-BE49-F238E27FC236}">
                <a16:creationId xmlns:a16="http://schemas.microsoft.com/office/drawing/2014/main" id="{2A69D0C1-8CBD-455A-A5F1-19D23FABFF56}"/>
              </a:ext>
            </a:extLst>
          </p:cNvPr>
          <p:cNvSpPr>
            <a:spLocks noGrp="1"/>
          </p:cNvSpPr>
          <p:nvPr>
            <p:ph type="pic" sz="quarter" idx="18" hasCustomPrompt="1"/>
          </p:nvPr>
        </p:nvSpPr>
        <p:spPr>
          <a:xfrm>
            <a:off x="7983329"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dirty="0"/>
              <a:t>Pic 5</a:t>
            </a:r>
          </a:p>
        </p:txBody>
      </p:sp>
      <p:sp>
        <p:nvSpPr>
          <p:cNvPr id="24" name="Content 4">
            <a:extLst>
              <a:ext uri="{FF2B5EF4-FFF2-40B4-BE49-F238E27FC236}">
                <a16:creationId xmlns:a16="http://schemas.microsoft.com/office/drawing/2014/main" id="{B2F12281-B86A-4754-8E20-288003BAB29D}"/>
              </a:ext>
            </a:extLst>
          </p:cNvPr>
          <p:cNvSpPr>
            <a:spLocks noGrp="1"/>
          </p:cNvSpPr>
          <p:nvPr>
            <p:ph sz="quarter" idx="17" hasCustomPrompt="1"/>
          </p:nvPr>
        </p:nvSpPr>
        <p:spPr>
          <a:xfrm>
            <a:off x="6213059" y="3631855"/>
            <a:ext cx="1524000" cy="1168400"/>
          </a:xfrm>
          <a:prstGeom prst="rect">
            <a:avLst/>
          </a:prstGeom>
        </p:spPr>
        <p:txBody>
          <a:bodyPr/>
          <a:lstStyle>
            <a:lvl1pPr>
              <a:defRPr/>
            </a:lvl1pPr>
          </a:lstStyle>
          <a:p>
            <a:pPr lvl="0"/>
            <a:r>
              <a:rPr lang="en-US" dirty="0"/>
              <a:t>Agenda 4</a:t>
            </a:r>
          </a:p>
        </p:txBody>
      </p:sp>
      <p:sp>
        <p:nvSpPr>
          <p:cNvPr id="23" name="Picture Placeholder 4">
            <a:extLst>
              <a:ext uri="{FF2B5EF4-FFF2-40B4-BE49-F238E27FC236}">
                <a16:creationId xmlns:a16="http://schemas.microsoft.com/office/drawing/2014/main" id="{649EF222-FC91-4E02-BFE9-AAF1D105ECB2}"/>
              </a:ext>
            </a:extLst>
          </p:cNvPr>
          <p:cNvSpPr>
            <a:spLocks noGrp="1"/>
          </p:cNvSpPr>
          <p:nvPr>
            <p:ph type="pic" sz="quarter" idx="16" hasCustomPrompt="1"/>
          </p:nvPr>
        </p:nvSpPr>
        <p:spPr>
          <a:xfrm>
            <a:off x="6213059"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dirty="0"/>
              <a:t>Pic 4</a:t>
            </a:r>
          </a:p>
        </p:txBody>
      </p:sp>
      <p:sp>
        <p:nvSpPr>
          <p:cNvPr id="22" name="Content 3">
            <a:extLst>
              <a:ext uri="{FF2B5EF4-FFF2-40B4-BE49-F238E27FC236}">
                <a16:creationId xmlns:a16="http://schemas.microsoft.com/office/drawing/2014/main" id="{A4C0BD1D-ABA9-4E7A-99B9-E7F604FECD0B}"/>
              </a:ext>
            </a:extLst>
          </p:cNvPr>
          <p:cNvSpPr>
            <a:spLocks noGrp="1"/>
          </p:cNvSpPr>
          <p:nvPr>
            <p:ph sz="quarter" idx="15" hasCustomPrompt="1"/>
          </p:nvPr>
        </p:nvSpPr>
        <p:spPr>
          <a:xfrm>
            <a:off x="4442789" y="3631855"/>
            <a:ext cx="1524000" cy="1168400"/>
          </a:xfrm>
          <a:prstGeom prst="rect">
            <a:avLst/>
          </a:prstGeom>
        </p:spPr>
        <p:txBody>
          <a:bodyPr/>
          <a:lstStyle>
            <a:lvl1pPr>
              <a:defRPr/>
            </a:lvl1pPr>
          </a:lstStyle>
          <a:p>
            <a:pPr lvl="0"/>
            <a:r>
              <a:rPr lang="en-US" dirty="0"/>
              <a:t>Agenda 3</a:t>
            </a:r>
          </a:p>
        </p:txBody>
      </p:sp>
      <p:sp>
        <p:nvSpPr>
          <p:cNvPr id="21" name="Picture Placeholder 3">
            <a:extLst>
              <a:ext uri="{FF2B5EF4-FFF2-40B4-BE49-F238E27FC236}">
                <a16:creationId xmlns:a16="http://schemas.microsoft.com/office/drawing/2014/main" id="{DC18FC98-5DCD-427E-9558-DA43B9CF40D2}"/>
              </a:ext>
            </a:extLst>
          </p:cNvPr>
          <p:cNvSpPr>
            <a:spLocks noGrp="1"/>
          </p:cNvSpPr>
          <p:nvPr>
            <p:ph type="pic" sz="quarter" idx="14" hasCustomPrompt="1"/>
          </p:nvPr>
        </p:nvSpPr>
        <p:spPr>
          <a:xfrm>
            <a:off x="4442789"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dirty="0"/>
              <a:t>Pic 3</a:t>
            </a:r>
          </a:p>
        </p:txBody>
      </p:sp>
      <p:sp>
        <p:nvSpPr>
          <p:cNvPr id="20" name="Content 2">
            <a:extLst>
              <a:ext uri="{FF2B5EF4-FFF2-40B4-BE49-F238E27FC236}">
                <a16:creationId xmlns:a16="http://schemas.microsoft.com/office/drawing/2014/main" id="{0279BA7B-757F-4B1F-BDAE-D5DAAC9A927D}"/>
              </a:ext>
            </a:extLst>
          </p:cNvPr>
          <p:cNvSpPr>
            <a:spLocks noGrp="1"/>
          </p:cNvSpPr>
          <p:nvPr>
            <p:ph sz="quarter" idx="13" hasCustomPrompt="1"/>
          </p:nvPr>
        </p:nvSpPr>
        <p:spPr>
          <a:xfrm>
            <a:off x="2672519" y="3631855"/>
            <a:ext cx="1524000" cy="1168400"/>
          </a:xfrm>
          <a:prstGeom prst="rect">
            <a:avLst/>
          </a:prstGeom>
        </p:spPr>
        <p:txBody>
          <a:bodyPr/>
          <a:lstStyle>
            <a:lvl1pPr>
              <a:defRPr/>
            </a:lvl1pPr>
          </a:lstStyle>
          <a:p>
            <a:pPr lvl="0"/>
            <a:r>
              <a:rPr lang="en-US" dirty="0"/>
              <a:t>Agenda 2</a:t>
            </a:r>
          </a:p>
        </p:txBody>
      </p:sp>
      <p:sp>
        <p:nvSpPr>
          <p:cNvPr id="19" name="Picture Placeholder 2">
            <a:extLst>
              <a:ext uri="{FF2B5EF4-FFF2-40B4-BE49-F238E27FC236}">
                <a16:creationId xmlns:a16="http://schemas.microsoft.com/office/drawing/2014/main" id="{928088F4-BCCF-4E6C-A01E-CEB32338E72E}"/>
              </a:ext>
            </a:extLst>
          </p:cNvPr>
          <p:cNvSpPr>
            <a:spLocks noGrp="1"/>
          </p:cNvSpPr>
          <p:nvPr>
            <p:ph type="pic" sz="quarter" idx="12" hasCustomPrompt="1"/>
          </p:nvPr>
        </p:nvSpPr>
        <p:spPr>
          <a:xfrm>
            <a:off x="2672519"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dirty="0"/>
              <a:t>Pic 2</a:t>
            </a:r>
          </a:p>
        </p:txBody>
      </p:sp>
      <p:sp>
        <p:nvSpPr>
          <p:cNvPr id="4" name="Content 1">
            <a:extLst>
              <a:ext uri="{FF2B5EF4-FFF2-40B4-BE49-F238E27FC236}">
                <a16:creationId xmlns:a16="http://schemas.microsoft.com/office/drawing/2014/main" id="{55AEF0B8-1734-4DB0-8815-4CC9FB516B26}"/>
              </a:ext>
            </a:extLst>
          </p:cNvPr>
          <p:cNvSpPr>
            <a:spLocks noGrp="1"/>
          </p:cNvSpPr>
          <p:nvPr>
            <p:ph sz="quarter" idx="11" hasCustomPrompt="1"/>
          </p:nvPr>
        </p:nvSpPr>
        <p:spPr>
          <a:xfrm>
            <a:off x="902249" y="3631855"/>
            <a:ext cx="1524000" cy="1168400"/>
          </a:xfrm>
          <a:prstGeom prst="rect">
            <a:avLst/>
          </a:prstGeom>
        </p:spPr>
        <p:txBody>
          <a:bodyPr/>
          <a:lstStyle>
            <a:lvl1pPr>
              <a:defRPr/>
            </a:lvl1pPr>
          </a:lstStyle>
          <a:p>
            <a:pPr lvl="0"/>
            <a:r>
              <a:rPr lang="en-US" dirty="0"/>
              <a:t>Agenda 1</a:t>
            </a:r>
          </a:p>
        </p:txBody>
      </p:sp>
      <p:sp>
        <p:nvSpPr>
          <p:cNvPr id="6" name="Picture Placeholder 1">
            <a:extLst>
              <a:ext uri="{FF2B5EF4-FFF2-40B4-BE49-F238E27FC236}">
                <a16:creationId xmlns:a16="http://schemas.microsoft.com/office/drawing/2014/main" id="{0756DC4B-D7F4-4025-B112-985EE32FAD11}"/>
              </a:ext>
            </a:extLst>
          </p:cNvPr>
          <p:cNvSpPr>
            <a:spLocks noGrp="1"/>
          </p:cNvSpPr>
          <p:nvPr>
            <p:ph type="pic" sz="quarter" idx="10" hasCustomPrompt="1"/>
          </p:nvPr>
        </p:nvSpPr>
        <p:spPr>
          <a:xfrm>
            <a:off x="902249" y="2676180"/>
            <a:ext cx="1524000" cy="955675"/>
          </a:xfrm>
          <a:prstGeom prst="rect">
            <a:avLst/>
          </a:prstGeom>
          <a:solidFill>
            <a:schemeClr val="bg2"/>
          </a:solidFill>
        </p:spPr>
        <p:txBody>
          <a:bodyPr/>
          <a:lstStyle>
            <a:lvl1pPr marL="0" indent="0" algn="ctr">
              <a:buNone/>
              <a:defRPr>
                <a:solidFill>
                  <a:schemeClr val="bg1"/>
                </a:solidFill>
              </a:defRPr>
            </a:lvl1pPr>
          </a:lstStyle>
          <a:p>
            <a:r>
              <a:rPr lang="en-US" dirty="0"/>
              <a:t>Pic 1</a:t>
            </a:r>
          </a:p>
        </p:txBody>
      </p:sp>
      <p:sp>
        <p:nvSpPr>
          <p:cNvPr id="2" name="Title 1">
            <a:extLst>
              <a:ext uri="{FF2B5EF4-FFF2-40B4-BE49-F238E27FC236}">
                <a16:creationId xmlns:a16="http://schemas.microsoft.com/office/drawing/2014/main" id="{2DE5C4CF-8F0F-4A87-940D-641D63C08FAC}"/>
              </a:ext>
            </a:extLst>
          </p:cNvPr>
          <p:cNvSpPr>
            <a:spLocks noGrp="1"/>
          </p:cNvSpPr>
          <p:nvPr>
            <p:ph type="title" hasCustomPrompt="1"/>
          </p:nvPr>
        </p:nvSpPr>
        <p:spPr/>
        <p:txBody>
          <a:bodyPr/>
          <a:lstStyle>
            <a:lvl1pPr>
              <a:defRPr/>
            </a:lvl1pPr>
          </a:lstStyle>
          <a:p>
            <a:pPr lvl="0"/>
            <a:r>
              <a:rPr lang="en-US" dirty="0"/>
              <a:t>Agenda</a:t>
            </a:r>
          </a:p>
        </p:txBody>
      </p:sp>
    </p:spTree>
    <p:extLst>
      <p:ext uri="{BB962C8B-B14F-4D97-AF65-F5344CB8AC3E}">
        <p14:creationId xmlns:p14="http://schemas.microsoft.com/office/powerpoint/2010/main" val="3702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Team_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CDF801-7226-F043-807D-FCFC7CCBCF2C}"/>
              </a:ext>
            </a:extLst>
          </p:cNvPr>
          <p:cNvSpPr/>
          <p:nvPr/>
        </p:nvSpPr>
        <p:spPr>
          <a:xfrm>
            <a:off x="909321" y="1857122"/>
            <a:ext cx="3194310" cy="150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01AB268-57B2-794B-85C6-4AF929228007}"/>
              </a:ext>
            </a:extLst>
          </p:cNvPr>
          <p:cNvSpPr/>
          <p:nvPr/>
        </p:nvSpPr>
        <p:spPr>
          <a:xfrm>
            <a:off x="909321" y="3334546"/>
            <a:ext cx="3194310" cy="2518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AFC2DADD-C3AD-D84B-A33D-2CA55BD94EBD}"/>
              </a:ext>
            </a:extLst>
          </p:cNvPr>
          <p:cNvSpPr>
            <a:spLocks noGrp="1"/>
          </p:cNvSpPr>
          <p:nvPr>
            <p:ph type="pic" sz="quarter" idx="14" hasCustomPrompt="1"/>
          </p:nvPr>
        </p:nvSpPr>
        <p:spPr>
          <a:xfrm>
            <a:off x="1000975" y="2106095"/>
            <a:ext cx="1027162" cy="1027162"/>
          </a:xfrm>
          <a:prstGeom prst="ellipse">
            <a:avLst/>
          </a:prstGeom>
        </p:spPr>
        <p:txBody>
          <a:bodyPr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b="1">
                <a:solidFill>
                  <a:schemeClr val="bg1"/>
                </a:solidFill>
              </a:defRPr>
            </a:lvl1pPr>
          </a:lstStyle>
          <a:p>
            <a:r>
              <a:rPr lang="en-US"/>
              <a:t>Click on icon to add picture or drag and drop on the area</a:t>
            </a:r>
          </a:p>
        </p:txBody>
      </p:sp>
      <p:sp>
        <p:nvSpPr>
          <p:cNvPr id="18" name="Text Placeholder 17">
            <a:extLst>
              <a:ext uri="{FF2B5EF4-FFF2-40B4-BE49-F238E27FC236}">
                <a16:creationId xmlns:a16="http://schemas.microsoft.com/office/drawing/2014/main" id="{FF8BFB5D-0B99-604B-BE7B-90B448DE5C59}"/>
              </a:ext>
            </a:extLst>
          </p:cNvPr>
          <p:cNvSpPr>
            <a:spLocks noGrp="1"/>
          </p:cNvSpPr>
          <p:nvPr>
            <p:ph type="body" sz="quarter" idx="15" hasCustomPrompt="1"/>
          </p:nvPr>
        </p:nvSpPr>
        <p:spPr>
          <a:xfrm>
            <a:off x="2119790" y="2382575"/>
            <a:ext cx="1862166" cy="541337"/>
          </a:xfrm>
          <a:prstGeom prst="rect">
            <a:avLst/>
          </a:prstGeom>
        </p:spPr>
        <p:txBody>
          <a:bodyPr/>
          <a:lstStyle>
            <a:lvl1pPr marL="0" indent="0" algn="l">
              <a:buFont typeface="Arial" panose="020B0604020202020204" pitchFamily="34" charset="0"/>
              <a:buNone/>
              <a:defRPr sz="1600">
                <a:solidFill>
                  <a:schemeClr val="tx2"/>
                </a:solidFill>
                <a:latin typeface="+mj-lt"/>
              </a:defRPr>
            </a:lvl1pPr>
            <a:lvl2pPr marL="0" indent="0" algn="l">
              <a:buNone/>
              <a:defRPr sz="1400">
                <a:solidFill>
                  <a:schemeClr val="tx2"/>
                </a:solidFill>
                <a:latin typeface="+mj-lt"/>
              </a:defRPr>
            </a:lvl2pPr>
            <a:lvl3pPr marL="0" indent="0" algn="l">
              <a:buNone/>
              <a:defRPr sz="1400">
                <a:solidFill>
                  <a:schemeClr val="tx2"/>
                </a:solidFill>
                <a:latin typeface="+mj-lt"/>
              </a:defRPr>
            </a:lvl3pPr>
            <a:lvl4pPr marL="1371600" indent="0">
              <a:buNone/>
              <a:defRPr sz="1400">
                <a:solidFill>
                  <a:schemeClr val="bg1">
                    <a:lumMod val="50000"/>
                  </a:schemeClr>
                </a:solidFill>
              </a:defRPr>
            </a:lvl4pPr>
            <a:lvl5pPr marL="1828800" indent="0">
              <a:buNone/>
              <a:defRPr sz="1400">
                <a:solidFill>
                  <a:schemeClr val="bg1">
                    <a:lumMod val="50000"/>
                  </a:schemeClr>
                </a:solidFill>
              </a:defRPr>
            </a:lvl5pPr>
          </a:lstStyle>
          <a:p>
            <a:pPr lvl="0"/>
            <a:r>
              <a:rPr lang="en-US" dirty="0"/>
              <a:t>Name – 16 </a:t>
            </a:r>
            <a:r>
              <a:rPr lang="en-US" dirty="0" err="1"/>
              <a:t>pt</a:t>
            </a:r>
            <a:r>
              <a:rPr lang="en-US" dirty="0"/>
              <a:t> </a:t>
            </a:r>
          </a:p>
          <a:p>
            <a:pPr lvl="1"/>
            <a:r>
              <a:rPr lang="en-US" dirty="0"/>
              <a:t>Designation – 14pt</a:t>
            </a:r>
          </a:p>
          <a:p>
            <a:pPr lvl="2"/>
            <a:r>
              <a:rPr lang="en-US" dirty="0"/>
              <a:t>@email</a:t>
            </a:r>
          </a:p>
        </p:txBody>
      </p:sp>
      <p:sp>
        <p:nvSpPr>
          <p:cNvPr id="20" name="Content Placeholder 19">
            <a:extLst>
              <a:ext uri="{FF2B5EF4-FFF2-40B4-BE49-F238E27FC236}">
                <a16:creationId xmlns:a16="http://schemas.microsoft.com/office/drawing/2014/main" id="{86E77C1E-36DB-5746-9E37-2A000174794B}"/>
              </a:ext>
            </a:extLst>
          </p:cNvPr>
          <p:cNvSpPr>
            <a:spLocks noGrp="1"/>
          </p:cNvSpPr>
          <p:nvPr>
            <p:ph sz="quarter" idx="16"/>
          </p:nvPr>
        </p:nvSpPr>
        <p:spPr>
          <a:xfrm>
            <a:off x="1022946" y="3498587"/>
            <a:ext cx="2897396" cy="2176463"/>
          </a:xfrm>
          <a:prstGeom prst="rect">
            <a:avLst/>
          </a:prstGeom>
        </p:spPr>
        <p:txBody>
          <a:bodyPr vert="horz" lIns="0" tIns="45720" rIns="0" bIns="45720" rtlCol="0" anchor="ctr" anchorCtr="1">
            <a:normAutofit/>
          </a:bodyPr>
          <a:lstStyle>
            <a:lvl1pPr>
              <a:defRPr lang="en-US" dirty="0" smtClean="0"/>
            </a:lvl1pPr>
            <a:lvl2pPr>
              <a:defRPr lang="en-US" dirty="0" smtClean="0"/>
            </a:lvl2pPr>
            <a:lvl3pPr>
              <a:defRPr lang="en-US" dirty="0"/>
            </a:lvl3pPr>
          </a:lstStyle>
          <a:p>
            <a:pPr lvl="0"/>
            <a:r>
              <a:rPr lang="en-US" dirty="0"/>
              <a:t>Click to edit Master text styles</a:t>
            </a:r>
          </a:p>
          <a:p>
            <a:pPr lvl="1"/>
            <a:r>
              <a:rPr lang="en-US" dirty="0"/>
              <a:t>Second level</a:t>
            </a:r>
          </a:p>
          <a:p>
            <a:pPr lvl="2"/>
            <a:r>
              <a:rPr lang="en-US" dirty="0"/>
              <a:t>Third level</a:t>
            </a:r>
          </a:p>
        </p:txBody>
      </p:sp>
      <p:sp>
        <p:nvSpPr>
          <p:cNvPr id="139" name="Rectangle 138">
            <a:extLst>
              <a:ext uri="{FF2B5EF4-FFF2-40B4-BE49-F238E27FC236}">
                <a16:creationId xmlns:a16="http://schemas.microsoft.com/office/drawing/2014/main" id="{24A82334-50D2-6545-8402-73E577956B06}"/>
              </a:ext>
            </a:extLst>
          </p:cNvPr>
          <p:cNvSpPr/>
          <p:nvPr/>
        </p:nvSpPr>
        <p:spPr>
          <a:xfrm>
            <a:off x="4498845" y="1857122"/>
            <a:ext cx="3194310" cy="150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80D6DCA8-3567-7B48-B645-33DFD5B260FC}"/>
              </a:ext>
            </a:extLst>
          </p:cNvPr>
          <p:cNvSpPr/>
          <p:nvPr/>
        </p:nvSpPr>
        <p:spPr>
          <a:xfrm>
            <a:off x="4498845" y="3334546"/>
            <a:ext cx="3194310" cy="2518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Picture Placeholder 15">
            <a:extLst>
              <a:ext uri="{FF2B5EF4-FFF2-40B4-BE49-F238E27FC236}">
                <a16:creationId xmlns:a16="http://schemas.microsoft.com/office/drawing/2014/main" id="{FC5C4ABB-169E-5545-9F16-ECB477C13384}"/>
              </a:ext>
            </a:extLst>
          </p:cNvPr>
          <p:cNvSpPr>
            <a:spLocks noGrp="1"/>
          </p:cNvSpPr>
          <p:nvPr>
            <p:ph type="pic" sz="quarter" idx="17" hasCustomPrompt="1"/>
          </p:nvPr>
        </p:nvSpPr>
        <p:spPr>
          <a:xfrm>
            <a:off x="4604983" y="2106095"/>
            <a:ext cx="1027162" cy="1027162"/>
          </a:xfrm>
          <a:prstGeom prst="ellipse">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picture or drag and drop on the area</a:t>
            </a:r>
          </a:p>
          <a:p>
            <a:endParaRPr lang="en-US"/>
          </a:p>
        </p:txBody>
      </p:sp>
      <p:sp>
        <p:nvSpPr>
          <p:cNvPr id="142" name="Text Placeholder 17">
            <a:extLst>
              <a:ext uri="{FF2B5EF4-FFF2-40B4-BE49-F238E27FC236}">
                <a16:creationId xmlns:a16="http://schemas.microsoft.com/office/drawing/2014/main" id="{F47FD92D-718E-A041-B7FD-A13778B21B11}"/>
              </a:ext>
            </a:extLst>
          </p:cNvPr>
          <p:cNvSpPr>
            <a:spLocks noGrp="1"/>
          </p:cNvSpPr>
          <p:nvPr>
            <p:ph type="body" sz="quarter" idx="18" hasCustomPrompt="1"/>
          </p:nvPr>
        </p:nvSpPr>
        <p:spPr>
          <a:xfrm>
            <a:off x="5709314" y="2382575"/>
            <a:ext cx="1862166" cy="541337"/>
          </a:xfrm>
          <a:prstGeom prst="rect">
            <a:avLst/>
          </a:prstGeom>
        </p:spPr>
        <p:txBody>
          <a:bodyPr vert="horz" lIns="0" tIns="45720" rIns="0" bIns="45720" rtlCol="0" anchor="ctr" anchorCtr="1">
            <a:normAutofit/>
          </a:bodyPr>
          <a:lstStyle>
            <a:lvl1pPr>
              <a:defRPr lang="en-US" sz="1600">
                <a:solidFill>
                  <a:schemeClr val="tx2"/>
                </a:solidFill>
                <a:latin typeface="+mj-lt"/>
              </a:defRPr>
            </a:lvl1pPr>
            <a:lvl2pPr>
              <a:defRPr lang="en-US" sz="1400">
                <a:solidFill>
                  <a:schemeClr val="tx2"/>
                </a:solidFill>
                <a:latin typeface="+mj-lt"/>
              </a:defRPr>
            </a:lvl2pPr>
            <a:lvl3pPr>
              <a:defRPr lang="en-US" sz="1400">
                <a:solidFill>
                  <a:schemeClr val="tx2"/>
                </a:solidFill>
                <a:latin typeface="+mj-lt"/>
              </a:defRPr>
            </a:lvl3pPr>
          </a:lstStyle>
          <a:p>
            <a:pPr lvl="0">
              <a:buFont typeface="Arial" panose="020B0604020202020204" pitchFamily="34" charset="0"/>
              <a:buNone/>
            </a:pPr>
            <a:r>
              <a:rPr lang="en-US" dirty="0"/>
              <a:t>Name – 16 </a:t>
            </a:r>
            <a:r>
              <a:rPr lang="en-US" dirty="0" err="1"/>
              <a:t>pt</a:t>
            </a:r>
            <a:r>
              <a:rPr lang="en-US" dirty="0"/>
              <a:t> </a:t>
            </a:r>
          </a:p>
          <a:p>
            <a:pPr marL="0" lvl="1" indent="0">
              <a:buNone/>
            </a:pPr>
            <a:r>
              <a:rPr lang="en-US" dirty="0"/>
              <a:t>Designation – 14pt</a:t>
            </a:r>
          </a:p>
          <a:p>
            <a:pPr marL="0" lvl="2" indent="0">
              <a:buNone/>
            </a:pPr>
            <a:r>
              <a:rPr lang="en-US" dirty="0"/>
              <a:t>@email</a:t>
            </a:r>
          </a:p>
        </p:txBody>
      </p:sp>
      <p:sp>
        <p:nvSpPr>
          <p:cNvPr id="143" name="Content Placeholder 19">
            <a:extLst>
              <a:ext uri="{FF2B5EF4-FFF2-40B4-BE49-F238E27FC236}">
                <a16:creationId xmlns:a16="http://schemas.microsoft.com/office/drawing/2014/main" id="{E50A98A2-B02B-7D41-A872-3CF12E3E210E}"/>
              </a:ext>
            </a:extLst>
          </p:cNvPr>
          <p:cNvSpPr>
            <a:spLocks noGrp="1"/>
          </p:cNvSpPr>
          <p:nvPr>
            <p:ph sz="quarter" idx="19"/>
          </p:nvPr>
        </p:nvSpPr>
        <p:spPr>
          <a:xfrm>
            <a:off x="4612470" y="3498587"/>
            <a:ext cx="2897396" cy="2176463"/>
          </a:xfrm>
          <a:prstGeom prst="rect">
            <a:avLst/>
          </a:prstGeom>
        </p:spPr>
        <p:txBody>
          <a:bodyPr vert="horz" lIns="0" tIns="45720" rIns="0" bIns="45720" rtlCol="0" anchor="ctr" anchorCtr="1">
            <a:normAutofit/>
          </a:bodyPr>
          <a:lstStyle>
            <a:lvl1pPr>
              <a:defRPr lang="en-US" dirty="0" smtClean="0"/>
            </a:lvl1pPr>
            <a:lvl2pPr>
              <a:defRPr lang="en-US" dirty="0" smtClean="0"/>
            </a:lvl2pPr>
            <a:lvl3pPr>
              <a:defRPr lang="en-US" dirty="0"/>
            </a:lvl3pPr>
          </a:lstStyle>
          <a:p>
            <a:pPr lvl="0"/>
            <a:r>
              <a:rPr lang="en-US" dirty="0"/>
              <a:t>Click to edit Master text styles</a:t>
            </a:r>
          </a:p>
          <a:p>
            <a:pPr lvl="1"/>
            <a:r>
              <a:rPr lang="en-US" dirty="0"/>
              <a:t>Second level</a:t>
            </a:r>
          </a:p>
          <a:p>
            <a:pPr lvl="2"/>
            <a:r>
              <a:rPr lang="en-US" dirty="0"/>
              <a:t>Third level</a:t>
            </a:r>
          </a:p>
        </p:txBody>
      </p:sp>
      <p:sp>
        <p:nvSpPr>
          <p:cNvPr id="144" name="Rectangle 143">
            <a:extLst>
              <a:ext uri="{FF2B5EF4-FFF2-40B4-BE49-F238E27FC236}">
                <a16:creationId xmlns:a16="http://schemas.microsoft.com/office/drawing/2014/main" id="{322FE3A6-CBCB-FD46-A2F2-B3FD45610C75}"/>
              </a:ext>
            </a:extLst>
          </p:cNvPr>
          <p:cNvSpPr/>
          <p:nvPr/>
        </p:nvSpPr>
        <p:spPr>
          <a:xfrm>
            <a:off x="8083290" y="1857122"/>
            <a:ext cx="3194310" cy="150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CE8A42B-044D-9B4C-80D8-8514ED46601D}"/>
              </a:ext>
            </a:extLst>
          </p:cNvPr>
          <p:cNvSpPr/>
          <p:nvPr/>
        </p:nvSpPr>
        <p:spPr>
          <a:xfrm>
            <a:off x="8083290" y="3334546"/>
            <a:ext cx="3194310" cy="2518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Picture Placeholder 15">
            <a:extLst>
              <a:ext uri="{FF2B5EF4-FFF2-40B4-BE49-F238E27FC236}">
                <a16:creationId xmlns:a16="http://schemas.microsoft.com/office/drawing/2014/main" id="{928BF688-53D9-F24E-94AA-45587254B181}"/>
              </a:ext>
            </a:extLst>
          </p:cNvPr>
          <p:cNvSpPr>
            <a:spLocks noGrp="1"/>
          </p:cNvSpPr>
          <p:nvPr>
            <p:ph type="pic" sz="quarter" idx="20" hasCustomPrompt="1"/>
          </p:nvPr>
        </p:nvSpPr>
        <p:spPr>
          <a:xfrm>
            <a:off x="8196915" y="2106095"/>
            <a:ext cx="1027162" cy="1027162"/>
          </a:xfrm>
          <a:prstGeom prst="ellipse">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picture or drag and drop on the area</a:t>
            </a:r>
          </a:p>
          <a:p>
            <a:endParaRPr lang="en-US"/>
          </a:p>
        </p:txBody>
      </p:sp>
      <p:sp>
        <p:nvSpPr>
          <p:cNvPr id="147" name="Text Placeholder 17">
            <a:extLst>
              <a:ext uri="{FF2B5EF4-FFF2-40B4-BE49-F238E27FC236}">
                <a16:creationId xmlns:a16="http://schemas.microsoft.com/office/drawing/2014/main" id="{7D5C2D69-8440-1D45-AD60-4604AFE569C8}"/>
              </a:ext>
            </a:extLst>
          </p:cNvPr>
          <p:cNvSpPr>
            <a:spLocks noGrp="1"/>
          </p:cNvSpPr>
          <p:nvPr>
            <p:ph type="body" sz="quarter" idx="21" hasCustomPrompt="1"/>
          </p:nvPr>
        </p:nvSpPr>
        <p:spPr>
          <a:xfrm>
            <a:off x="9293759" y="2382575"/>
            <a:ext cx="1862166" cy="541337"/>
          </a:xfrm>
          <a:prstGeom prst="rect">
            <a:avLst/>
          </a:prstGeom>
        </p:spPr>
        <p:txBody>
          <a:bodyPr vert="horz" lIns="0" tIns="45720" rIns="0" bIns="45720" rtlCol="0" anchor="ctr" anchorCtr="1">
            <a:normAutofit/>
          </a:bodyPr>
          <a:lstStyle>
            <a:lvl1pPr>
              <a:defRPr lang="en-US" sz="1600">
                <a:solidFill>
                  <a:schemeClr val="tx2"/>
                </a:solidFill>
                <a:latin typeface="+mj-lt"/>
              </a:defRPr>
            </a:lvl1pPr>
            <a:lvl2pPr>
              <a:defRPr lang="en-US" sz="1400">
                <a:solidFill>
                  <a:schemeClr val="tx2"/>
                </a:solidFill>
                <a:latin typeface="+mj-lt"/>
              </a:defRPr>
            </a:lvl2pPr>
            <a:lvl3pPr>
              <a:defRPr lang="en-US" sz="1400">
                <a:solidFill>
                  <a:schemeClr val="tx2"/>
                </a:solidFill>
                <a:latin typeface="+mj-lt"/>
              </a:defRPr>
            </a:lvl3pPr>
          </a:lstStyle>
          <a:p>
            <a:pPr lvl="0">
              <a:buFont typeface="Arial" panose="020B0604020202020204" pitchFamily="34" charset="0"/>
              <a:buNone/>
            </a:pPr>
            <a:r>
              <a:rPr lang="en-US" dirty="0"/>
              <a:t>Name – 16 </a:t>
            </a:r>
            <a:r>
              <a:rPr lang="en-US" dirty="0" err="1"/>
              <a:t>pt</a:t>
            </a:r>
            <a:r>
              <a:rPr lang="en-US" dirty="0"/>
              <a:t> </a:t>
            </a:r>
          </a:p>
          <a:p>
            <a:pPr marL="0" lvl="1" indent="0">
              <a:buNone/>
            </a:pPr>
            <a:r>
              <a:rPr lang="en-US" dirty="0"/>
              <a:t>Designation – 14pt</a:t>
            </a:r>
          </a:p>
          <a:p>
            <a:pPr marL="0" lvl="2" indent="0">
              <a:buNone/>
            </a:pPr>
            <a:r>
              <a:rPr lang="en-US" dirty="0"/>
              <a:t>@email</a:t>
            </a:r>
          </a:p>
        </p:txBody>
      </p:sp>
      <p:sp>
        <p:nvSpPr>
          <p:cNvPr id="148" name="Content Placeholder 19">
            <a:extLst>
              <a:ext uri="{FF2B5EF4-FFF2-40B4-BE49-F238E27FC236}">
                <a16:creationId xmlns:a16="http://schemas.microsoft.com/office/drawing/2014/main" id="{0C94B147-24BC-DF4B-957E-89C0BEF11D91}"/>
              </a:ext>
            </a:extLst>
          </p:cNvPr>
          <p:cNvSpPr>
            <a:spLocks noGrp="1"/>
          </p:cNvSpPr>
          <p:nvPr>
            <p:ph sz="quarter" idx="22"/>
          </p:nvPr>
        </p:nvSpPr>
        <p:spPr>
          <a:xfrm>
            <a:off x="8196915" y="3498587"/>
            <a:ext cx="2897396" cy="2176463"/>
          </a:xfrm>
          <a:prstGeom prst="rect">
            <a:avLst/>
          </a:prstGeom>
        </p:spPr>
        <p:txBody>
          <a:bodyPr vert="horz" lIns="0" tIns="45720" rIns="0" bIns="45720" rtlCol="0" anchor="ctr" anchorCtr="1">
            <a:normAutofit/>
          </a:bodyPr>
          <a:lstStyle>
            <a:lvl1pPr>
              <a:defRPr lang="en-US" dirty="0" smtClean="0"/>
            </a:lvl1pPr>
            <a:lvl2pPr>
              <a:defRPr lang="en-US" dirty="0" smtClean="0"/>
            </a:lvl2pPr>
            <a:lvl3pPr>
              <a:defRPr lang="en-US" dirty="0"/>
            </a:lvl3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E91A262D-7860-43B7-A077-F155EDDF00D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4186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p:cSld name="Timeline-Journey_Layout-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F9F3-20E9-438E-9DD0-6875A4C3F7B9}"/>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0C246A5-6BA0-4758-9156-60AE37FE93B9}"/>
              </a:ext>
            </a:extLst>
          </p:cNvPr>
          <p:cNvGrpSpPr/>
          <p:nvPr/>
        </p:nvGrpSpPr>
        <p:grpSpPr>
          <a:xfrm>
            <a:off x="1867105" y="1412680"/>
            <a:ext cx="1726273" cy="326761"/>
            <a:chOff x="2308954" y="1058863"/>
            <a:chExt cx="1925839" cy="392113"/>
          </a:xfrm>
          <a:solidFill>
            <a:schemeClr val="bg2"/>
          </a:solidFill>
        </p:grpSpPr>
        <p:sp>
          <p:nvSpPr>
            <p:cNvPr id="4" name="Freeform 6">
              <a:extLst>
                <a:ext uri="{FF2B5EF4-FFF2-40B4-BE49-F238E27FC236}">
                  <a16:creationId xmlns:a16="http://schemas.microsoft.com/office/drawing/2014/main" id="{665873F3-09B8-4A3A-8310-E30AFAEA7A8B}"/>
                </a:ext>
              </a:extLst>
            </p:cNvPr>
            <p:cNvSpPr>
              <a:spLocks/>
            </p:cNvSpPr>
            <p:nvPr/>
          </p:nvSpPr>
          <p:spPr bwMode="auto">
            <a:xfrm>
              <a:off x="2308954" y="1058863"/>
              <a:ext cx="1925839" cy="392113"/>
            </a:xfrm>
            <a:custGeom>
              <a:avLst/>
              <a:gdLst>
                <a:gd name="T0" fmla="*/ 0 w 5241"/>
                <a:gd name="T1" fmla="*/ 0 h 1080"/>
                <a:gd name="T2" fmla="*/ 4834 w 5241"/>
                <a:gd name="T3" fmla="*/ 0 h 1080"/>
                <a:gd name="T4" fmla="*/ 5241 w 5241"/>
                <a:gd name="T5" fmla="*/ 540 h 1080"/>
                <a:gd name="T6" fmla="*/ 4834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4" y="0"/>
                  </a:lnTo>
                  <a:lnTo>
                    <a:pt x="5241" y="540"/>
                  </a:lnTo>
                  <a:lnTo>
                    <a:pt x="4834"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j-lt"/>
                <a:ea typeface="+mn-ea"/>
                <a:cs typeface="+mn-cs"/>
              </a:endParaRPr>
            </a:p>
          </p:txBody>
        </p:sp>
        <p:sp>
          <p:nvSpPr>
            <p:cNvPr id="5" name="Freeform 7">
              <a:extLst>
                <a:ext uri="{FF2B5EF4-FFF2-40B4-BE49-F238E27FC236}">
                  <a16:creationId xmlns:a16="http://schemas.microsoft.com/office/drawing/2014/main" id="{7F8BE72D-2111-4116-886E-92C93D42CE04}"/>
                </a:ext>
              </a:extLst>
            </p:cNvPr>
            <p:cNvSpPr>
              <a:spLocks/>
            </p:cNvSpPr>
            <p:nvPr/>
          </p:nvSpPr>
          <p:spPr bwMode="auto">
            <a:xfrm>
              <a:off x="2308954" y="1254126"/>
              <a:ext cx="1925839" cy="196850"/>
            </a:xfrm>
            <a:custGeom>
              <a:avLst/>
              <a:gdLst>
                <a:gd name="T0" fmla="*/ 5241 w 5241"/>
                <a:gd name="T1" fmla="*/ 0 h 540"/>
                <a:gd name="T2" fmla="*/ 4834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4"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j-lt"/>
                <a:ea typeface="+mn-ea"/>
                <a:cs typeface="+mn-cs"/>
              </a:endParaRPr>
            </a:p>
          </p:txBody>
        </p:sp>
      </p:grpSp>
      <p:grpSp>
        <p:nvGrpSpPr>
          <p:cNvPr id="6" name="Group 5">
            <a:extLst>
              <a:ext uri="{FF2B5EF4-FFF2-40B4-BE49-F238E27FC236}">
                <a16:creationId xmlns:a16="http://schemas.microsoft.com/office/drawing/2014/main" id="{1CBE4CD0-4461-4EA0-B3EC-422DCF591B55}"/>
              </a:ext>
            </a:extLst>
          </p:cNvPr>
          <p:cNvGrpSpPr/>
          <p:nvPr/>
        </p:nvGrpSpPr>
        <p:grpSpPr>
          <a:xfrm>
            <a:off x="3519889" y="1412680"/>
            <a:ext cx="1726273" cy="326761"/>
            <a:chOff x="4152808" y="1058863"/>
            <a:chExt cx="1925839" cy="392113"/>
          </a:xfrm>
          <a:solidFill>
            <a:schemeClr val="bg2"/>
          </a:solidFill>
        </p:grpSpPr>
        <p:sp>
          <p:nvSpPr>
            <p:cNvPr id="7" name="Freeform 8">
              <a:extLst>
                <a:ext uri="{FF2B5EF4-FFF2-40B4-BE49-F238E27FC236}">
                  <a16:creationId xmlns:a16="http://schemas.microsoft.com/office/drawing/2014/main" id="{CA07B454-DD5A-40A6-B06E-875FF5521EEE}"/>
                </a:ext>
              </a:extLst>
            </p:cNvPr>
            <p:cNvSpPr>
              <a:spLocks/>
            </p:cNvSpPr>
            <p:nvPr/>
          </p:nvSpPr>
          <p:spPr bwMode="auto">
            <a:xfrm>
              <a:off x="4152808" y="1058863"/>
              <a:ext cx="1925839" cy="392113"/>
            </a:xfrm>
            <a:custGeom>
              <a:avLst/>
              <a:gdLst>
                <a:gd name="T0" fmla="*/ 0 w 5241"/>
                <a:gd name="T1" fmla="*/ 0 h 1080"/>
                <a:gd name="T2" fmla="*/ 4833 w 5241"/>
                <a:gd name="T3" fmla="*/ 0 h 1080"/>
                <a:gd name="T4" fmla="*/ 5241 w 5241"/>
                <a:gd name="T5" fmla="*/ 540 h 1080"/>
                <a:gd name="T6" fmla="*/ 4833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3" y="0"/>
                  </a:lnTo>
                  <a:lnTo>
                    <a:pt x="5241" y="540"/>
                  </a:lnTo>
                  <a:lnTo>
                    <a:pt x="4833"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9">
              <a:extLst>
                <a:ext uri="{FF2B5EF4-FFF2-40B4-BE49-F238E27FC236}">
                  <a16:creationId xmlns:a16="http://schemas.microsoft.com/office/drawing/2014/main" id="{05E72D76-F754-4CD7-AD54-D2290D588D6F}"/>
                </a:ext>
              </a:extLst>
            </p:cNvPr>
            <p:cNvSpPr>
              <a:spLocks/>
            </p:cNvSpPr>
            <p:nvPr/>
          </p:nvSpPr>
          <p:spPr bwMode="auto">
            <a:xfrm>
              <a:off x="4152808" y="1254126"/>
              <a:ext cx="1925839" cy="196850"/>
            </a:xfrm>
            <a:custGeom>
              <a:avLst/>
              <a:gdLst>
                <a:gd name="T0" fmla="*/ 5241 w 5241"/>
                <a:gd name="T1" fmla="*/ 0 h 540"/>
                <a:gd name="T2" fmla="*/ 4833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3"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3837464E-E04C-4335-A612-8E397A453113}"/>
              </a:ext>
            </a:extLst>
          </p:cNvPr>
          <p:cNvGrpSpPr/>
          <p:nvPr/>
        </p:nvGrpSpPr>
        <p:grpSpPr>
          <a:xfrm>
            <a:off x="5172673" y="1412680"/>
            <a:ext cx="1726273" cy="326761"/>
            <a:chOff x="5996662" y="1058863"/>
            <a:chExt cx="1925839" cy="392113"/>
          </a:xfrm>
          <a:solidFill>
            <a:schemeClr val="bg2"/>
          </a:solidFill>
        </p:grpSpPr>
        <p:sp>
          <p:nvSpPr>
            <p:cNvPr id="10" name="Freeform 10">
              <a:extLst>
                <a:ext uri="{FF2B5EF4-FFF2-40B4-BE49-F238E27FC236}">
                  <a16:creationId xmlns:a16="http://schemas.microsoft.com/office/drawing/2014/main" id="{F9801E17-3044-4E51-A85C-7137FF7B98FB}"/>
                </a:ext>
              </a:extLst>
            </p:cNvPr>
            <p:cNvSpPr>
              <a:spLocks/>
            </p:cNvSpPr>
            <p:nvPr/>
          </p:nvSpPr>
          <p:spPr bwMode="auto">
            <a:xfrm>
              <a:off x="5996662" y="1058863"/>
              <a:ext cx="1925839" cy="392113"/>
            </a:xfrm>
            <a:custGeom>
              <a:avLst/>
              <a:gdLst>
                <a:gd name="T0" fmla="*/ 0 w 5241"/>
                <a:gd name="T1" fmla="*/ 0 h 1080"/>
                <a:gd name="T2" fmla="*/ 4833 w 5241"/>
                <a:gd name="T3" fmla="*/ 0 h 1080"/>
                <a:gd name="T4" fmla="*/ 5241 w 5241"/>
                <a:gd name="T5" fmla="*/ 540 h 1080"/>
                <a:gd name="T6" fmla="*/ 4833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3" y="0"/>
                  </a:lnTo>
                  <a:lnTo>
                    <a:pt x="5241" y="540"/>
                  </a:lnTo>
                  <a:lnTo>
                    <a:pt x="4833"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C96A888F-486B-4954-838E-B409939BE294}"/>
                </a:ext>
              </a:extLst>
            </p:cNvPr>
            <p:cNvSpPr>
              <a:spLocks/>
            </p:cNvSpPr>
            <p:nvPr/>
          </p:nvSpPr>
          <p:spPr bwMode="auto">
            <a:xfrm>
              <a:off x="5996662" y="1254126"/>
              <a:ext cx="1925839" cy="196850"/>
            </a:xfrm>
            <a:custGeom>
              <a:avLst/>
              <a:gdLst>
                <a:gd name="T0" fmla="*/ 5241 w 5241"/>
                <a:gd name="T1" fmla="*/ 0 h 540"/>
                <a:gd name="T2" fmla="*/ 4833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3"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7E683E9D-20F2-4152-9F77-4A0CAA247052}"/>
              </a:ext>
            </a:extLst>
          </p:cNvPr>
          <p:cNvGrpSpPr/>
          <p:nvPr/>
        </p:nvGrpSpPr>
        <p:grpSpPr>
          <a:xfrm>
            <a:off x="6825457" y="1412680"/>
            <a:ext cx="1726273" cy="326761"/>
            <a:chOff x="7840516" y="1058863"/>
            <a:chExt cx="1925839" cy="392113"/>
          </a:xfrm>
          <a:solidFill>
            <a:schemeClr val="bg2"/>
          </a:solidFill>
        </p:grpSpPr>
        <p:sp>
          <p:nvSpPr>
            <p:cNvPr id="13" name="Freeform 12">
              <a:extLst>
                <a:ext uri="{FF2B5EF4-FFF2-40B4-BE49-F238E27FC236}">
                  <a16:creationId xmlns:a16="http://schemas.microsoft.com/office/drawing/2014/main" id="{12ACEE5B-2ADC-4B51-864B-16108CE73CCF}"/>
                </a:ext>
              </a:extLst>
            </p:cNvPr>
            <p:cNvSpPr>
              <a:spLocks/>
            </p:cNvSpPr>
            <p:nvPr/>
          </p:nvSpPr>
          <p:spPr bwMode="auto">
            <a:xfrm>
              <a:off x="7840516" y="1058863"/>
              <a:ext cx="1925839" cy="392113"/>
            </a:xfrm>
            <a:custGeom>
              <a:avLst/>
              <a:gdLst>
                <a:gd name="T0" fmla="*/ 0 w 5241"/>
                <a:gd name="T1" fmla="*/ 0 h 1080"/>
                <a:gd name="T2" fmla="*/ 4833 w 5241"/>
                <a:gd name="T3" fmla="*/ 0 h 1080"/>
                <a:gd name="T4" fmla="*/ 5241 w 5241"/>
                <a:gd name="T5" fmla="*/ 540 h 1080"/>
                <a:gd name="T6" fmla="*/ 4833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3" y="0"/>
                  </a:lnTo>
                  <a:lnTo>
                    <a:pt x="5241" y="540"/>
                  </a:lnTo>
                  <a:lnTo>
                    <a:pt x="4833"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0CDE5E0E-952E-4557-BEAF-D2C20D478D1D}"/>
                </a:ext>
              </a:extLst>
            </p:cNvPr>
            <p:cNvSpPr>
              <a:spLocks/>
            </p:cNvSpPr>
            <p:nvPr/>
          </p:nvSpPr>
          <p:spPr bwMode="auto">
            <a:xfrm>
              <a:off x="7840516" y="1254126"/>
              <a:ext cx="1925839" cy="196850"/>
            </a:xfrm>
            <a:custGeom>
              <a:avLst/>
              <a:gdLst>
                <a:gd name="T0" fmla="*/ 5241 w 5241"/>
                <a:gd name="T1" fmla="*/ 0 h 540"/>
                <a:gd name="T2" fmla="*/ 4833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3"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6166B076-B43A-4FA4-B629-524AEC8346D0}"/>
              </a:ext>
            </a:extLst>
          </p:cNvPr>
          <p:cNvGrpSpPr/>
          <p:nvPr/>
        </p:nvGrpSpPr>
        <p:grpSpPr>
          <a:xfrm>
            <a:off x="8478242" y="1412680"/>
            <a:ext cx="1726273" cy="326761"/>
            <a:chOff x="9684370" y="1058863"/>
            <a:chExt cx="1925839" cy="392113"/>
          </a:xfrm>
          <a:solidFill>
            <a:schemeClr val="bg2"/>
          </a:solidFill>
        </p:grpSpPr>
        <p:sp>
          <p:nvSpPr>
            <p:cNvPr id="16" name="Freeform 14">
              <a:extLst>
                <a:ext uri="{FF2B5EF4-FFF2-40B4-BE49-F238E27FC236}">
                  <a16:creationId xmlns:a16="http://schemas.microsoft.com/office/drawing/2014/main" id="{4142F55F-834C-49B4-A105-92F74D491E5E}"/>
                </a:ext>
              </a:extLst>
            </p:cNvPr>
            <p:cNvSpPr>
              <a:spLocks/>
            </p:cNvSpPr>
            <p:nvPr/>
          </p:nvSpPr>
          <p:spPr bwMode="auto">
            <a:xfrm>
              <a:off x="9684370" y="1058863"/>
              <a:ext cx="1925839" cy="392113"/>
            </a:xfrm>
            <a:custGeom>
              <a:avLst/>
              <a:gdLst>
                <a:gd name="T0" fmla="*/ 0 w 5241"/>
                <a:gd name="T1" fmla="*/ 0 h 1080"/>
                <a:gd name="T2" fmla="*/ 4833 w 5241"/>
                <a:gd name="T3" fmla="*/ 0 h 1080"/>
                <a:gd name="T4" fmla="*/ 5241 w 5241"/>
                <a:gd name="T5" fmla="*/ 540 h 1080"/>
                <a:gd name="T6" fmla="*/ 4833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3" y="0"/>
                  </a:lnTo>
                  <a:lnTo>
                    <a:pt x="5241" y="540"/>
                  </a:lnTo>
                  <a:lnTo>
                    <a:pt x="4833"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5">
              <a:extLst>
                <a:ext uri="{FF2B5EF4-FFF2-40B4-BE49-F238E27FC236}">
                  <a16:creationId xmlns:a16="http://schemas.microsoft.com/office/drawing/2014/main" id="{28ADB6DA-8121-4C40-A282-96B3E1C2D793}"/>
                </a:ext>
              </a:extLst>
            </p:cNvPr>
            <p:cNvSpPr>
              <a:spLocks/>
            </p:cNvSpPr>
            <p:nvPr/>
          </p:nvSpPr>
          <p:spPr bwMode="auto">
            <a:xfrm>
              <a:off x="9684370" y="1254126"/>
              <a:ext cx="1925839" cy="196850"/>
            </a:xfrm>
            <a:custGeom>
              <a:avLst/>
              <a:gdLst>
                <a:gd name="T0" fmla="*/ 5241 w 5241"/>
                <a:gd name="T1" fmla="*/ 0 h 540"/>
                <a:gd name="T2" fmla="*/ 4833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3"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CD5BFBEE-8EA1-41D1-B872-E1D32123F672}"/>
              </a:ext>
            </a:extLst>
          </p:cNvPr>
          <p:cNvGrpSpPr/>
          <p:nvPr/>
        </p:nvGrpSpPr>
        <p:grpSpPr>
          <a:xfrm>
            <a:off x="10131026" y="1412680"/>
            <a:ext cx="1726273" cy="326761"/>
            <a:chOff x="11528224" y="1058863"/>
            <a:chExt cx="1925839" cy="392113"/>
          </a:xfrm>
          <a:solidFill>
            <a:schemeClr val="bg2"/>
          </a:solidFill>
        </p:grpSpPr>
        <p:sp>
          <p:nvSpPr>
            <p:cNvPr id="19" name="Freeform 16">
              <a:extLst>
                <a:ext uri="{FF2B5EF4-FFF2-40B4-BE49-F238E27FC236}">
                  <a16:creationId xmlns:a16="http://schemas.microsoft.com/office/drawing/2014/main" id="{D134ADD1-BD9E-4919-A1A9-4AC1D0D97596}"/>
                </a:ext>
              </a:extLst>
            </p:cNvPr>
            <p:cNvSpPr>
              <a:spLocks/>
            </p:cNvSpPr>
            <p:nvPr/>
          </p:nvSpPr>
          <p:spPr bwMode="auto">
            <a:xfrm>
              <a:off x="11528224" y="1058863"/>
              <a:ext cx="1925839" cy="392113"/>
            </a:xfrm>
            <a:custGeom>
              <a:avLst/>
              <a:gdLst>
                <a:gd name="T0" fmla="*/ 0 w 5242"/>
                <a:gd name="T1" fmla="*/ 0 h 1080"/>
                <a:gd name="T2" fmla="*/ 4834 w 5242"/>
                <a:gd name="T3" fmla="*/ 0 h 1080"/>
                <a:gd name="T4" fmla="*/ 5242 w 5242"/>
                <a:gd name="T5" fmla="*/ 540 h 1080"/>
                <a:gd name="T6" fmla="*/ 4834 w 5242"/>
                <a:gd name="T7" fmla="*/ 1080 h 1080"/>
                <a:gd name="T8" fmla="*/ 0 w 5242"/>
                <a:gd name="T9" fmla="*/ 1080 h 1080"/>
                <a:gd name="T10" fmla="*/ 408 w 5242"/>
                <a:gd name="T11" fmla="*/ 540 h 1080"/>
                <a:gd name="T12" fmla="*/ 0 w 5242"/>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2" h="1080">
                  <a:moveTo>
                    <a:pt x="0" y="0"/>
                  </a:moveTo>
                  <a:lnTo>
                    <a:pt x="4834" y="0"/>
                  </a:lnTo>
                  <a:lnTo>
                    <a:pt x="5242" y="540"/>
                  </a:lnTo>
                  <a:lnTo>
                    <a:pt x="4834" y="1080"/>
                  </a:lnTo>
                  <a:lnTo>
                    <a:pt x="0" y="1080"/>
                  </a:lnTo>
                  <a:lnTo>
                    <a:pt x="408"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7">
              <a:extLst>
                <a:ext uri="{FF2B5EF4-FFF2-40B4-BE49-F238E27FC236}">
                  <a16:creationId xmlns:a16="http://schemas.microsoft.com/office/drawing/2014/main" id="{F068F5B4-7FA3-410F-B483-668D470FF6A2}"/>
                </a:ext>
              </a:extLst>
            </p:cNvPr>
            <p:cNvSpPr>
              <a:spLocks/>
            </p:cNvSpPr>
            <p:nvPr/>
          </p:nvSpPr>
          <p:spPr bwMode="auto">
            <a:xfrm>
              <a:off x="11528224" y="1254126"/>
              <a:ext cx="1925839" cy="196850"/>
            </a:xfrm>
            <a:custGeom>
              <a:avLst/>
              <a:gdLst>
                <a:gd name="T0" fmla="*/ 5242 w 5242"/>
                <a:gd name="T1" fmla="*/ 0 h 540"/>
                <a:gd name="T2" fmla="*/ 4834 w 5242"/>
                <a:gd name="T3" fmla="*/ 540 h 540"/>
                <a:gd name="T4" fmla="*/ 0 w 5242"/>
                <a:gd name="T5" fmla="*/ 540 h 540"/>
                <a:gd name="T6" fmla="*/ 408 w 5242"/>
                <a:gd name="T7" fmla="*/ 0 h 540"/>
                <a:gd name="T8" fmla="*/ 5242 w 5242"/>
                <a:gd name="T9" fmla="*/ 0 h 540"/>
              </a:gdLst>
              <a:ahLst/>
              <a:cxnLst>
                <a:cxn ang="0">
                  <a:pos x="T0" y="T1"/>
                </a:cxn>
                <a:cxn ang="0">
                  <a:pos x="T2" y="T3"/>
                </a:cxn>
                <a:cxn ang="0">
                  <a:pos x="T4" y="T5"/>
                </a:cxn>
                <a:cxn ang="0">
                  <a:pos x="T6" y="T7"/>
                </a:cxn>
                <a:cxn ang="0">
                  <a:pos x="T8" y="T9"/>
                </a:cxn>
              </a:cxnLst>
              <a:rect l="0" t="0" r="r" b="b"/>
              <a:pathLst>
                <a:path w="5242" h="540">
                  <a:moveTo>
                    <a:pt x="5242" y="0"/>
                  </a:moveTo>
                  <a:lnTo>
                    <a:pt x="4834" y="540"/>
                  </a:lnTo>
                  <a:lnTo>
                    <a:pt x="0" y="540"/>
                  </a:lnTo>
                  <a:lnTo>
                    <a:pt x="408" y="0"/>
                  </a:lnTo>
                  <a:lnTo>
                    <a:pt x="52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Line 22">
            <a:extLst>
              <a:ext uri="{FF2B5EF4-FFF2-40B4-BE49-F238E27FC236}">
                <a16:creationId xmlns:a16="http://schemas.microsoft.com/office/drawing/2014/main" id="{5224D493-DA0C-482A-94AA-A489BACBFA45}"/>
              </a:ext>
            </a:extLst>
          </p:cNvPr>
          <p:cNvSpPr>
            <a:spLocks noChangeShapeType="1"/>
          </p:cNvSpPr>
          <p:nvPr/>
        </p:nvSpPr>
        <p:spPr bwMode="auto">
          <a:xfrm flipH="1">
            <a:off x="799206" y="2909865"/>
            <a:ext cx="11058094" cy="0"/>
          </a:xfrm>
          <a:prstGeom prst="line">
            <a:avLst/>
          </a:prstGeom>
          <a:noFill/>
          <a:ln w="22225" cap="flat">
            <a:solidFill>
              <a:srgbClr val="999999"/>
            </a:solidFill>
            <a:prstDash val="dash"/>
            <a:miter lim="800000"/>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n-lt"/>
              <a:ea typeface="+mn-ea"/>
              <a:cs typeface="+mn-cs"/>
            </a:endParaRPr>
          </a:p>
        </p:txBody>
      </p:sp>
      <p:sp>
        <p:nvSpPr>
          <p:cNvPr id="22" name="Line 27">
            <a:extLst>
              <a:ext uri="{FF2B5EF4-FFF2-40B4-BE49-F238E27FC236}">
                <a16:creationId xmlns:a16="http://schemas.microsoft.com/office/drawing/2014/main" id="{43EB7415-B1E4-4306-9B0F-FDC996D86FE5}"/>
              </a:ext>
            </a:extLst>
          </p:cNvPr>
          <p:cNvSpPr>
            <a:spLocks noChangeShapeType="1"/>
          </p:cNvSpPr>
          <p:nvPr/>
        </p:nvSpPr>
        <p:spPr bwMode="auto">
          <a:xfrm flipH="1">
            <a:off x="799204" y="4127381"/>
            <a:ext cx="11058094" cy="0"/>
          </a:xfrm>
          <a:prstGeom prst="line">
            <a:avLst/>
          </a:prstGeom>
          <a:noFill/>
          <a:ln w="22225" cap="flat">
            <a:solidFill>
              <a:srgbClr val="999999"/>
            </a:solidFill>
            <a:prstDash val="dash"/>
            <a:miter lim="800000"/>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n-lt"/>
              <a:ea typeface="+mn-ea"/>
              <a:cs typeface="+mn-cs"/>
            </a:endParaRPr>
          </a:p>
        </p:txBody>
      </p:sp>
      <p:sp>
        <p:nvSpPr>
          <p:cNvPr id="23" name="Line 32">
            <a:extLst>
              <a:ext uri="{FF2B5EF4-FFF2-40B4-BE49-F238E27FC236}">
                <a16:creationId xmlns:a16="http://schemas.microsoft.com/office/drawing/2014/main" id="{956BFB65-2743-4034-A813-09E3C2A4EDC9}"/>
              </a:ext>
            </a:extLst>
          </p:cNvPr>
          <p:cNvSpPr>
            <a:spLocks noChangeShapeType="1"/>
          </p:cNvSpPr>
          <p:nvPr/>
        </p:nvSpPr>
        <p:spPr bwMode="auto">
          <a:xfrm flipH="1">
            <a:off x="799206" y="5357459"/>
            <a:ext cx="11058094" cy="0"/>
          </a:xfrm>
          <a:prstGeom prst="line">
            <a:avLst/>
          </a:prstGeom>
          <a:noFill/>
          <a:ln w="22225" cap="flat">
            <a:solidFill>
              <a:srgbClr val="999999"/>
            </a:solidFill>
            <a:prstDash val="dash"/>
            <a:miter lim="800000"/>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n-lt"/>
              <a:ea typeface="+mn-ea"/>
              <a:cs typeface="+mn-cs"/>
            </a:endParaRPr>
          </a:p>
        </p:txBody>
      </p:sp>
      <p:sp>
        <p:nvSpPr>
          <p:cNvPr id="24" name="TextBox 23">
            <a:extLst>
              <a:ext uri="{FF2B5EF4-FFF2-40B4-BE49-F238E27FC236}">
                <a16:creationId xmlns:a16="http://schemas.microsoft.com/office/drawing/2014/main" id="{E6B4116A-D254-49CD-81B0-61893859DA42}"/>
              </a:ext>
            </a:extLst>
          </p:cNvPr>
          <p:cNvSpPr txBox="1"/>
          <p:nvPr/>
        </p:nvSpPr>
        <p:spPr>
          <a:xfrm>
            <a:off x="323442" y="2108100"/>
            <a:ext cx="1508643" cy="313932"/>
          </a:xfrm>
          <a:prstGeom prst="homePlate">
            <a:avLst/>
          </a:prstGeom>
          <a:solidFill>
            <a:schemeClr val="bg1"/>
          </a:solidFill>
          <a:ln>
            <a:solidFill>
              <a:schemeClr val="accent3"/>
            </a:solidFill>
          </a:ln>
          <a:effectLst>
            <a:outerShdw blurRad="50800" dist="38100" dir="2700000" algn="tl" rotWithShape="0">
              <a:prstClr val="black">
                <a:alpha val="40000"/>
              </a:prstClr>
            </a:outerShdw>
          </a:effectLst>
        </p:spPr>
        <p:txBody>
          <a:bodyPr wrap="square" rtlCol="0">
            <a:spAutoFit/>
          </a:bodyPr>
          <a:lstStyle/>
          <a:p>
            <a:pPr marL="0" marR="0" lvl="0" indent="0" defTabSz="610985" rtl="0" eaLnBrk="1" fontAlgn="auto" latinLnBrk="0" hangingPunct="1">
              <a:lnSpc>
                <a:spcPct val="9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FF0000"/>
              </a:solidFill>
              <a:effectLst/>
              <a:uLnTx/>
              <a:uFillTx/>
              <a:latin typeface="+mn-lt"/>
              <a:ea typeface="ＭＳ Ｐゴシック" pitchFamily="34" charset="-128"/>
              <a:cs typeface="+mn-cs"/>
            </a:endParaRPr>
          </a:p>
        </p:txBody>
      </p:sp>
      <p:sp>
        <p:nvSpPr>
          <p:cNvPr id="25" name="TextBox 24">
            <a:extLst>
              <a:ext uri="{FF2B5EF4-FFF2-40B4-BE49-F238E27FC236}">
                <a16:creationId xmlns:a16="http://schemas.microsoft.com/office/drawing/2014/main" id="{10008EDF-4758-486E-96DD-FDA3B9A584E3}"/>
              </a:ext>
            </a:extLst>
          </p:cNvPr>
          <p:cNvSpPr txBox="1"/>
          <p:nvPr/>
        </p:nvSpPr>
        <p:spPr>
          <a:xfrm>
            <a:off x="288896" y="3371599"/>
            <a:ext cx="1543187" cy="313932"/>
          </a:xfrm>
          <a:prstGeom prst="homePlate">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marL="0" marR="0" lvl="0" indent="0" defTabSz="610985" rtl="0" eaLnBrk="1" fontAlgn="auto" latinLnBrk="0" hangingPunct="1">
              <a:lnSpc>
                <a:spcPct val="9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2492BE"/>
              </a:solidFill>
              <a:effectLst/>
              <a:uLnTx/>
              <a:uFillTx/>
              <a:latin typeface="+mn-lt"/>
              <a:ea typeface="ＭＳ Ｐゴシック" pitchFamily="34" charset="-128"/>
              <a:cs typeface="+mn-cs"/>
            </a:endParaRPr>
          </a:p>
        </p:txBody>
      </p:sp>
      <p:sp>
        <p:nvSpPr>
          <p:cNvPr id="26" name="TextBox 25">
            <a:extLst>
              <a:ext uri="{FF2B5EF4-FFF2-40B4-BE49-F238E27FC236}">
                <a16:creationId xmlns:a16="http://schemas.microsoft.com/office/drawing/2014/main" id="{C65A13C5-E4F8-45F7-8DEE-F3584AC8E297}"/>
              </a:ext>
            </a:extLst>
          </p:cNvPr>
          <p:cNvSpPr txBox="1"/>
          <p:nvPr/>
        </p:nvSpPr>
        <p:spPr>
          <a:xfrm>
            <a:off x="323442" y="4695241"/>
            <a:ext cx="1508643" cy="313932"/>
          </a:xfrm>
          <a:prstGeom prst="homePlate">
            <a:avLst/>
          </a:prstGeom>
          <a:solidFill>
            <a:schemeClr val="bg1"/>
          </a:solidFill>
          <a:ln>
            <a:solidFill>
              <a:schemeClr val="accent3"/>
            </a:solidFill>
          </a:ln>
          <a:effectLst>
            <a:outerShdw blurRad="50800" dist="38100" dir="2700000" algn="tl" rotWithShape="0">
              <a:prstClr val="black">
                <a:alpha val="40000"/>
              </a:prstClr>
            </a:outerShdw>
          </a:effectLst>
        </p:spPr>
        <p:txBody>
          <a:bodyPr wrap="square" rtlCol="0">
            <a:spAutoFit/>
          </a:bodyPr>
          <a:lstStyle/>
          <a:p>
            <a:pPr marL="0" marR="0" lvl="0" indent="0" defTabSz="610985" rtl="0" eaLnBrk="1" fontAlgn="auto" latinLnBrk="0" hangingPunct="1">
              <a:lnSpc>
                <a:spcPct val="9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814C8D"/>
              </a:solidFill>
              <a:effectLst/>
              <a:uLnTx/>
              <a:uFillTx/>
              <a:latin typeface="+mn-lt"/>
              <a:ea typeface="ＭＳ Ｐゴシック" pitchFamily="34" charset="-128"/>
              <a:cs typeface="+mn-cs"/>
            </a:endParaRPr>
          </a:p>
        </p:txBody>
      </p:sp>
      <p:sp>
        <p:nvSpPr>
          <p:cNvPr id="27" name="TextBox 26">
            <a:extLst>
              <a:ext uri="{FF2B5EF4-FFF2-40B4-BE49-F238E27FC236}">
                <a16:creationId xmlns:a16="http://schemas.microsoft.com/office/drawing/2014/main" id="{790059E4-CECB-4455-9DB3-E6D65CEBE493}"/>
              </a:ext>
            </a:extLst>
          </p:cNvPr>
          <p:cNvSpPr txBox="1"/>
          <p:nvPr/>
        </p:nvSpPr>
        <p:spPr>
          <a:xfrm>
            <a:off x="306790" y="5916168"/>
            <a:ext cx="1585042" cy="313932"/>
          </a:xfrm>
          <a:prstGeom prst="homePlate">
            <a:avLst/>
          </a:prstGeom>
          <a:solidFill>
            <a:schemeClr val="bg1"/>
          </a:solidFill>
          <a:ln>
            <a:solidFill>
              <a:schemeClr val="accent6"/>
            </a:solidFill>
          </a:ln>
          <a:effectLst>
            <a:outerShdw blurRad="50800" dist="38100" dir="2700000" algn="tl" rotWithShape="0">
              <a:prstClr val="black">
                <a:alpha val="40000"/>
              </a:prstClr>
            </a:outerShdw>
          </a:effectLst>
        </p:spPr>
        <p:txBody>
          <a:bodyPr wrap="square" rtlCol="0">
            <a:spAutoFit/>
          </a:bodyPr>
          <a:lstStyle/>
          <a:p>
            <a:pPr marL="0" marR="0" lvl="0" indent="0" defTabSz="610985" rtl="0" eaLnBrk="1" fontAlgn="auto" latinLnBrk="0" hangingPunct="1">
              <a:lnSpc>
                <a:spcPct val="9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B51E6A"/>
              </a:solidFill>
              <a:effectLst/>
              <a:uLnTx/>
              <a:uFillTx/>
              <a:latin typeface="+mn-lt"/>
              <a:ea typeface="ＭＳ Ｐゴシック" pitchFamily="34" charset="-128"/>
              <a:cs typeface="+mn-cs"/>
            </a:endParaRPr>
          </a:p>
        </p:txBody>
      </p:sp>
      <p:sp>
        <p:nvSpPr>
          <p:cNvPr id="28" name="Rectangle 29">
            <a:extLst>
              <a:ext uri="{FF2B5EF4-FFF2-40B4-BE49-F238E27FC236}">
                <a16:creationId xmlns:a16="http://schemas.microsoft.com/office/drawing/2014/main" id="{6DE2B1C2-BE1C-4355-96CA-49B650C901D9}"/>
              </a:ext>
            </a:extLst>
          </p:cNvPr>
          <p:cNvSpPr>
            <a:spLocks noChangeArrowheads="1"/>
          </p:cNvSpPr>
          <p:nvPr/>
        </p:nvSpPr>
        <p:spPr bwMode="auto">
          <a:xfrm>
            <a:off x="4772450" y="1893520"/>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29" name="Rectangle 30">
            <a:extLst>
              <a:ext uri="{FF2B5EF4-FFF2-40B4-BE49-F238E27FC236}">
                <a16:creationId xmlns:a16="http://schemas.microsoft.com/office/drawing/2014/main" id="{31334862-FBA4-4AD9-BD3F-6D1DFFF725D2}"/>
              </a:ext>
            </a:extLst>
          </p:cNvPr>
          <p:cNvSpPr>
            <a:spLocks noChangeArrowheads="1"/>
          </p:cNvSpPr>
          <p:nvPr/>
        </p:nvSpPr>
        <p:spPr bwMode="auto">
          <a:xfrm>
            <a:off x="7496249" y="1893520"/>
            <a:ext cx="2084218"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0" name="Rectangle 31">
            <a:extLst>
              <a:ext uri="{FF2B5EF4-FFF2-40B4-BE49-F238E27FC236}">
                <a16:creationId xmlns:a16="http://schemas.microsoft.com/office/drawing/2014/main" id="{DE7945A8-98B4-47C1-AF60-1AC5A6DF372A}"/>
              </a:ext>
            </a:extLst>
          </p:cNvPr>
          <p:cNvSpPr>
            <a:spLocks noChangeArrowheads="1"/>
          </p:cNvSpPr>
          <p:nvPr/>
        </p:nvSpPr>
        <p:spPr bwMode="auto">
          <a:xfrm>
            <a:off x="9945745" y="1893520"/>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1" name="Rectangle 29">
            <a:extLst>
              <a:ext uri="{FF2B5EF4-FFF2-40B4-BE49-F238E27FC236}">
                <a16:creationId xmlns:a16="http://schemas.microsoft.com/office/drawing/2014/main" id="{A1873E6C-F637-422D-9C52-17320FDD9831}"/>
              </a:ext>
            </a:extLst>
          </p:cNvPr>
          <p:cNvSpPr>
            <a:spLocks noChangeArrowheads="1"/>
          </p:cNvSpPr>
          <p:nvPr/>
        </p:nvSpPr>
        <p:spPr bwMode="auto">
          <a:xfrm>
            <a:off x="4772450" y="3106810"/>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2" name="Rectangle 30">
            <a:extLst>
              <a:ext uri="{FF2B5EF4-FFF2-40B4-BE49-F238E27FC236}">
                <a16:creationId xmlns:a16="http://schemas.microsoft.com/office/drawing/2014/main" id="{4178C66E-7031-4A99-A32C-F3D79FE06B33}"/>
              </a:ext>
            </a:extLst>
          </p:cNvPr>
          <p:cNvSpPr>
            <a:spLocks noChangeArrowheads="1"/>
          </p:cNvSpPr>
          <p:nvPr/>
        </p:nvSpPr>
        <p:spPr bwMode="auto">
          <a:xfrm>
            <a:off x="7496249" y="3106810"/>
            <a:ext cx="2084218"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3" name="Rectangle 31">
            <a:extLst>
              <a:ext uri="{FF2B5EF4-FFF2-40B4-BE49-F238E27FC236}">
                <a16:creationId xmlns:a16="http://schemas.microsoft.com/office/drawing/2014/main" id="{92BC85F1-CD98-4392-A436-3D73B7C48083}"/>
              </a:ext>
            </a:extLst>
          </p:cNvPr>
          <p:cNvSpPr>
            <a:spLocks noChangeArrowheads="1"/>
          </p:cNvSpPr>
          <p:nvPr/>
        </p:nvSpPr>
        <p:spPr bwMode="auto">
          <a:xfrm>
            <a:off x="9945745" y="3106810"/>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4" name="Rectangle 29">
            <a:extLst>
              <a:ext uri="{FF2B5EF4-FFF2-40B4-BE49-F238E27FC236}">
                <a16:creationId xmlns:a16="http://schemas.microsoft.com/office/drawing/2014/main" id="{363E252E-C8E5-4383-853C-6A50E3AAD31E}"/>
              </a:ext>
            </a:extLst>
          </p:cNvPr>
          <p:cNvSpPr>
            <a:spLocks noChangeArrowheads="1"/>
          </p:cNvSpPr>
          <p:nvPr/>
        </p:nvSpPr>
        <p:spPr bwMode="auto">
          <a:xfrm>
            <a:off x="4772450" y="4431073"/>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5" name="Rectangle 30">
            <a:extLst>
              <a:ext uri="{FF2B5EF4-FFF2-40B4-BE49-F238E27FC236}">
                <a16:creationId xmlns:a16="http://schemas.microsoft.com/office/drawing/2014/main" id="{96DA72F8-D855-48EE-918E-AEB3C80B361E}"/>
              </a:ext>
            </a:extLst>
          </p:cNvPr>
          <p:cNvSpPr>
            <a:spLocks noChangeArrowheads="1"/>
          </p:cNvSpPr>
          <p:nvPr/>
        </p:nvSpPr>
        <p:spPr bwMode="auto">
          <a:xfrm>
            <a:off x="7496249" y="4431073"/>
            <a:ext cx="2084218"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6" name="Rectangle 31">
            <a:extLst>
              <a:ext uri="{FF2B5EF4-FFF2-40B4-BE49-F238E27FC236}">
                <a16:creationId xmlns:a16="http://schemas.microsoft.com/office/drawing/2014/main" id="{4440A2CF-942A-493F-AD59-1904CFEB1088}"/>
              </a:ext>
            </a:extLst>
          </p:cNvPr>
          <p:cNvSpPr>
            <a:spLocks noChangeArrowheads="1"/>
          </p:cNvSpPr>
          <p:nvPr/>
        </p:nvSpPr>
        <p:spPr bwMode="auto">
          <a:xfrm>
            <a:off x="9945745" y="4431073"/>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7" name="Rectangle 29">
            <a:extLst>
              <a:ext uri="{FF2B5EF4-FFF2-40B4-BE49-F238E27FC236}">
                <a16:creationId xmlns:a16="http://schemas.microsoft.com/office/drawing/2014/main" id="{BFD96039-EC12-48F2-AF05-165D90273CA6}"/>
              </a:ext>
            </a:extLst>
          </p:cNvPr>
          <p:cNvSpPr>
            <a:spLocks noChangeArrowheads="1"/>
          </p:cNvSpPr>
          <p:nvPr/>
        </p:nvSpPr>
        <p:spPr bwMode="auto">
          <a:xfrm>
            <a:off x="2048651" y="1893520"/>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8" name="Rectangle 29">
            <a:extLst>
              <a:ext uri="{FF2B5EF4-FFF2-40B4-BE49-F238E27FC236}">
                <a16:creationId xmlns:a16="http://schemas.microsoft.com/office/drawing/2014/main" id="{D1AFE88B-24EE-4C84-909A-939AED63EC7C}"/>
              </a:ext>
            </a:extLst>
          </p:cNvPr>
          <p:cNvSpPr>
            <a:spLocks noChangeArrowheads="1"/>
          </p:cNvSpPr>
          <p:nvPr/>
        </p:nvSpPr>
        <p:spPr bwMode="auto">
          <a:xfrm>
            <a:off x="2048651" y="3106810"/>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9" name="Rectangle 29">
            <a:extLst>
              <a:ext uri="{FF2B5EF4-FFF2-40B4-BE49-F238E27FC236}">
                <a16:creationId xmlns:a16="http://schemas.microsoft.com/office/drawing/2014/main" id="{75D6DCD0-AF7C-48DA-99BD-122289440025}"/>
              </a:ext>
            </a:extLst>
          </p:cNvPr>
          <p:cNvSpPr>
            <a:spLocks noChangeArrowheads="1"/>
          </p:cNvSpPr>
          <p:nvPr/>
        </p:nvSpPr>
        <p:spPr bwMode="auto">
          <a:xfrm>
            <a:off x="2048651" y="4431073"/>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0" name="Rectangle 29">
            <a:extLst>
              <a:ext uri="{FF2B5EF4-FFF2-40B4-BE49-F238E27FC236}">
                <a16:creationId xmlns:a16="http://schemas.microsoft.com/office/drawing/2014/main" id="{E73C4AA9-E90E-4E89-AE01-A022A5594F09}"/>
              </a:ext>
            </a:extLst>
          </p:cNvPr>
          <p:cNvSpPr>
            <a:spLocks noChangeArrowheads="1"/>
          </p:cNvSpPr>
          <p:nvPr/>
        </p:nvSpPr>
        <p:spPr bwMode="auto">
          <a:xfrm>
            <a:off x="4772450" y="5562832"/>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1" name="Rectangle 30">
            <a:extLst>
              <a:ext uri="{FF2B5EF4-FFF2-40B4-BE49-F238E27FC236}">
                <a16:creationId xmlns:a16="http://schemas.microsoft.com/office/drawing/2014/main" id="{50B7B4EC-D649-41FE-9B45-700E6684F162}"/>
              </a:ext>
            </a:extLst>
          </p:cNvPr>
          <p:cNvSpPr>
            <a:spLocks noChangeArrowheads="1"/>
          </p:cNvSpPr>
          <p:nvPr/>
        </p:nvSpPr>
        <p:spPr bwMode="auto">
          <a:xfrm>
            <a:off x="7496249" y="5562832"/>
            <a:ext cx="2084218"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2" name="Rectangle 31">
            <a:extLst>
              <a:ext uri="{FF2B5EF4-FFF2-40B4-BE49-F238E27FC236}">
                <a16:creationId xmlns:a16="http://schemas.microsoft.com/office/drawing/2014/main" id="{F3AC9273-15A2-4D73-8464-605DAD13A688}"/>
              </a:ext>
            </a:extLst>
          </p:cNvPr>
          <p:cNvSpPr>
            <a:spLocks noChangeArrowheads="1"/>
          </p:cNvSpPr>
          <p:nvPr/>
        </p:nvSpPr>
        <p:spPr bwMode="auto">
          <a:xfrm>
            <a:off x="9945745" y="5562832"/>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3" name="Rectangle 29">
            <a:extLst>
              <a:ext uri="{FF2B5EF4-FFF2-40B4-BE49-F238E27FC236}">
                <a16:creationId xmlns:a16="http://schemas.microsoft.com/office/drawing/2014/main" id="{137E8D58-D86C-4A75-B6F0-EA650553FF65}"/>
              </a:ext>
            </a:extLst>
          </p:cNvPr>
          <p:cNvSpPr>
            <a:spLocks noChangeArrowheads="1"/>
          </p:cNvSpPr>
          <p:nvPr/>
        </p:nvSpPr>
        <p:spPr bwMode="auto">
          <a:xfrm>
            <a:off x="2048651" y="5562832"/>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4" name="Text Placeholder 2">
            <a:extLst>
              <a:ext uri="{FF2B5EF4-FFF2-40B4-BE49-F238E27FC236}">
                <a16:creationId xmlns:a16="http://schemas.microsoft.com/office/drawing/2014/main" id="{F58F66E2-84D1-4441-9081-3B836BD665AA}"/>
              </a:ext>
            </a:extLst>
          </p:cNvPr>
          <p:cNvSpPr>
            <a:spLocks noGrp="1"/>
          </p:cNvSpPr>
          <p:nvPr>
            <p:ph type="body" sz="quarter" idx="25" hasCustomPrompt="1"/>
          </p:nvPr>
        </p:nvSpPr>
        <p:spPr>
          <a:xfrm>
            <a:off x="2332038" y="1412862"/>
            <a:ext cx="868362" cy="327025"/>
          </a:xfrm>
          <a:prstGeom prst="rect">
            <a:avLst/>
          </a:prstGeom>
        </p:spPr>
        <p:txBody>
          <a:bodyPr>
            <a:noAutofit/>
          </a:bodyPr>
          <a:lstStyle>
            <a:lvl1pPr marL="0" indent="0" algn="ctr">
              <a:buNone/>
              <a:defRPr sz="1600" b="1">
                <a:solidFill>
                  <a:schemeClr val="bg1"/>
                </a:solidFill>
              </a:defRPr>
            </a:lvl1pPr>
          </a:lstStyle>
          <a:p>
            <a:pPr lvl="0"/>
            <a:r>
              <a:rPr lang="en-US"/>
              <a:t>Year</a:t>
            </a:r>
          </a:p>
        </p:txBody>
      </p:sp>
      <p:sp>
        <p:nvSpPr>
          <p:cNvPr id="45" name="Text Placeholder 2">
            <a:extLst>
              <a:ext uri="{FF2B5EF4-FFF2-40B4-BE49-F238E27FC236}">
                <a16:creationId xmlns:a16="http://schemas.microsoft.com/office/drawing/2014/main" id="{FBBC112F-8E51-4934-8EFF-CDC32BB20712}"/>
              </a:ext>
            </a:extLst>
          </p:cNvPr>
          <p:cNvSpPr>
            <a:spLocks noGrp="1"/>
          </p:cNvSpPr>
          <p:nvPr>
            <p:ph type="body" sz="quarter" idx="26" hasCustomPrompt="1"/>
          </p:nvPr>
        </p:nvSpPr>
        <p:spPr>
          <a:xfrm>
            <a:off x="3972991"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46" name="Text Placeholder 2">
            <a:extLst>
              <a:ext uri="{FF2B5EF4-FFF2-40B4-BE49-F238E27FC236}">
                <a16:creationId xmlns:a16="http://schemas.microsoft.com/office/drawing/2014/main" id="{4DA2DFF5-0CC3-49E5-BD07-663AF7AD1B5E}"/>
              </a:ext>
            </a:extLst>
          </p:cNvPr>
          <p:cNvSpPr>
            <a:spLocks noGrp="1"/>
          </p:cNvSpPr>
          <p:nvPr>
            <p:ph type="body" sz="quarter" idx="27" hasCustomPrompt="1"/>
          </p:nvPr>
        </p:nvSpPr>
        <p:spPr>
          <a:xfrm>
            <a:off x="5619249"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47" name="Text Placeholder 2">
            <a:extLst>
              <a:ext uri="{FF2B5EF4-FFF2-40B4-BE49-F238E27FC236}">
                <a16:creationId xmlns:a16="http://schemas.microsoft.com/office/drawing/2014/main" id="{D7F077B6-8551-44A5-B675-2D84743C07BA}"/>
              </a:ext>
            </a:extLst>
          </p:cNvPr>
          <p:cNvSpPr>
            <a:spLocks noGrp="1"/>
          </p:cNvSpPr>
          <p:nvPr>
            <p:ph type="body" sz="quarter" idx="28" hasCustomPrompt="1"/>
          </p:nvPr>
        </p:nvSpPr>
        <p:spPr>
          <a:xfrm>
            <a:off x="7260202"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48" name="Text Placeholder 2">
            <a:extLst>
              <a:ext uri="{FF2B5EF4-FFF2-40B4-BE49-F238E27FC236}">
                <a16:creationId xmlns:a16="http://schemas.microsoft.com/office/drawing/2014/main" id="{819D09B2-76F0-4950-8B6D-1582CF6FA9BB}"/>
              </a:ext>
            </a:extLst>
          </p:cNvPr>
          <p:cNvSpPr>
            <a:spLocks noGrp="1"/>
          </p:cNvSpPr>
          <p:nvPr>
            <p:ph type="body" sz="quarter" idx="29" hasCustomPrompt="1"/>
          </p:nvPr>
        </p:nvSpPr>
        <p:spPr>
          <a:xfrm>
            <a:off x="8895603"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49" name="Text Placeholder 2">
            <a:extLst>
              <a:ext uri="{FF2B5EF4-FFF2-40B4-BE49-F238E27FC236}">
                <a16:creationId xmlns:a16="http://schemas.microsoft.com/office/drawing/2014/main" id="{B36C170D-64F0-4697-BA4B-CB8064AD64B1}"/>
              </a:ext>
            </a:extLst>
          </p:cNvPr>
          <p:cNvSpPr>
            <a:spLocks noGrp="1"/>
          </p:cNvSpPr>
          <p:nvPr>
            <p:ph type="body" sz="quarter" idx="30" hasCustomPrompt="1"/>
          </p:nvPr>
        </p:nvSpPr>
        <p:spPr>
          <a:xfrm>
            <a:off x="10536556"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50" name="Text Placeholder 4">
            <a:extLst>
              <a:ext uri="{FF2B5EF4-FFF2-40B4-BE49-F238E27FC236}">
                <a16:creationId xmlns:a16="http://schemas.microsoft.com/office/drawing/2014/main" id="{19E5D828-0204-4CF3-9B4C-DC7FFA6C6F47}"/>
              </a:ext>
            </a:extLst>
          </p:cNvPr>
          <p:cNvSpPr>
            <a:spLocks noGrp="1"/>
          </p:cNvSpPr>
          <p:nvPr>
            <p:ph type="body" sz="quarter" idx="31" hasCustomPrompt="1"/>
          </p:nvPr>
        </p:nvSpPr>
        <p:spPr>
          <a:xfrm>
            <a:off x="2048651" y="1893875"/>
            <a:ext cx="2358521" cy="766287"/>
          </a:xfrm>
          <a:prstGeom prst="rect">
            <a:avLst/>
          </a:prstGeom>
        </p:spPr>
        <p:txBody>
          <a:bodyPr>
            <a:normAutofit/>
          </a:bodyPr>
          <a:lstStyle>
            <a:lvl1pPr>
              <a:defRPr sz="1400">
                <a:latin typeface="+mn-lt"/>
              </a:defRPr>
            </a:lvl1pPr>
          </a:lstStyle>
          <a:p>
            <a:pPr lvl="0"/>
            <a:r>
              <a:rPr lang="en-US"/>
              <a:t>Text</a:t>
            </a:r>
          </a:p>
        </p:txBody>
      </p:sp>
      <p:sp>
        <p:nvSpPr>
          <p:cNvPr id="51" name="Text Placeholder 4">
            <a:extLst>
              <a:ext uri="{FF2B5EF4-FFF2-40B4-BE49-F238E27FC236}">
                <a16:creationId xmlns:a16="http://schemas.microsoft.com/office/drawing/2014/main" id="{21377698-DC81-40A0-B2FC-7EA938FE1385}"/>
              </a:ext>
            </a:extLst>
          </p:cNvPr>
          <p:cNvSpPr>
            <a:spLocks noGrp="1"/>
          </p:cNvSpPr>
          <p:nvPr>
            <p:ph type="body" sz="quarter" idx="32" hasCustomPrompt="1"/>
          </p:nvPr>
        </p:nvSpPr>
        <p:spPr>
          <a:xfrm>
            <a:off x="4772450" y="1893875"/>
            <a:ext cx="2358521" cy="766287"/>
          </a:xfrm>
          <a:prstGeom prst="rect">
            <a:avLst/>
          </a:prstGeom>
        </p:spPr>
        <p:txBody>
          <a:bodyPr>
            <a:normAutofit/>
          </a:bodyPr>
          <a:lstStyle>
            <a:lvl1pPr>
              <a:defRPr sz="1400">
                <a:latin typeface="+mn-lt"/>
              </a:defRPr>
            </a:lvl1pPr>
          </a:lstStyle>
          <a:p>
            <a:pPr lvl="0"/>
            <a:r>
              <a:rPr lang="en-US"/>
              <a:t>Text</a:t>
            </a:r>
          </a:p>
        </p:txBody>
      </p:sp>
      <p:sp>
        <p:nvSpPr>
          <p:cNvPr id="52" name="Text Placeholder 4">
            <a:extLst>
              <a:ext uri="{FF2B5EF4-FFF2-40B4-BE49-F238E27FC236}">
                <a16:creationId xmlns:a16="http://schemas.microsoft.com/office/drawing/2014/main" id="{5F275B20-C0E2-4325-8ED3-21DCA1234FEF}"/>
              </a:ext>
            </a:extLst>
          </p:cNvPr>
          <p:cNvSpPr>
            <a:spLocks noGrp="1"/>
          </p:cNvSpPr>
          <p:nvPr>
            <p:ph type="body" sz="quarter" idx="33" hasCustomPrompt="1"/>
          </p:nvPr>
        </p:nvSpPr>
        <p:spPr>
          <a:xfrm>
            <a:off x="7496250" y="1893875"/>
            <a:ext cx="2084218" cy="766287"/>
          </a:xfrm>
          <a:prstGeom prst="rect">
            <a:avLst/>
          </a:prstGeom>
        </p:spPr>
        <p:txBody>
          <a:bodyPr>
            <a:normAutofit/>
          </a:bodyPr>
          <a:lstStyle>
            <a:lvl1pPr>
              <a:defRPr sz="1400">
                <a:latin typeface="+mn-lt"/>
              </a:defRPr>
            </a:lvl1pPr>
          </a:lstStyle>
          <a:p>
            <a:pPr lvl="0"/>
            <a:r>
              <a:rPr lang="en-US"/>
              <a:t>Text</a:t>
            </a:r>
          </a:p>
        </p:txBody>
      </p:sp>
      <p:sp>
        <p:nvSpPr>
          <p:cNvPr id="53" name="Text Placeholder 4">
            <a:extLst>
              <a:ext uri="{FF2B5EF4-FFF2-40B4-BE49-F238E27FC236}">
                <a16:creationId xmlns:a16="http://schemas.microsoft.com/office/drawing/2014/main" id="{24887F3B-FFCA-4CB7-BCA6-6CD443D4352B}"/>
              </a:ext>
            </a:extLst>
          </p:cNvPr>
          <p:cNvSpPr>
            <a:spLocks noGrp="1"/>
          </p:cNvSpPr>
          <p:nvPr>
            <p:ph type="body" sz="quarter" idx="34" hasCustomPrompt="1"/>
          </p:nvPr>
        </p:nvSpPr>
        <p:spPr>
          <a:xfrm>
            <a:off x="9945746" y="1893875"/>
            <a:ext cx="1939464" cy="766287"/>
          </a:xfrm>
          <a:prstGeom prst="rect">
            <a:avLst/>
          </a:prstGeom>
        </p:spPr>
        <p:txBody>
          <a:bodyPr>
            <a:normAutofit/>
          </a:bodyPr>
          <a:lstStyle>
            <a:lvl1pPr>
              <a:defRPr sz="1400">
                <a:latin typeface="+mn-lt"/>
              </a:defRPr>
            </a:lvl1pPr>
          </a:lstStyle>
          <a:p>
            <a:pPr lvl="0"/>
            <a:r>
              <a:rPr lang="en-US"/>
              <a:t>Text</a:t>
            </a:r>
          </a:p>
        </p:txBody>
      </p:sp>
      <p:sp>
        <p:nvSpPr>
          <p:cNvPr id="54" name="Rectangle 31">
            <a:extLst>
              <a:ext uri="{FF2B5EF4-FFF2-40B4-BE49-F238E27FC236}">
                <a16:creationId xmlns:a16="http://schemas.microsoft.com/office/drawing/2014/main" id="{0006F6D1-8F3A-41FA-A241-5B2850F5477F}"/>
              </a:ext>
            </a:extLst>
          </p:cNvPr>
          <p:cNvSpPr>
            <a:spLocks noChangeArrowheads="1"/>
          </p:cNvSpPr>
          <p:nvPr/>
        </p:nvSpPr>
        <p:spPr bwMode="auto">
          <a:xfrm>
            <a:off x="9945745" y="3106810"/>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55" name="Text Placeholder 4">
            <a:extLst>
              <a:ext uri="{FF2B5EF4-FFF2-40B4-BE49-F238E27FC236}">
                <a16:creationId xmlns:a16="http://schemas.microsoft.com/office/drawing/2014/main" id="{3C3EA026-4084-45C1-BECA-2163ACAB7D37}"/>
              </a:ext>
            </a:extLst>
          </p:cNvPr>
          <p:cNvSpPr>
            <a:spLocks noGrp="1"/>
          </p:cNvSpPr>
          <p:nvPr>
            <p:ph type="body" sz="quarter" idx="35" hasCustomPrompt="1"/>
          </p:nvPr>
        </p:nvSpPr>
        <p:spPr>
          <a:xfrm>
            <a:off x="2048651" y="3107165"/>
            <a:ext cx="2358521" cy="766287"/>
          </a:xfrm>
          <a:prstGeom prst="rect">
            <a:avLst/>
          </a:prstGeom>
        </p:spPr>
        <p:txBody>
          <a:bodyPr>
            <a:normAutofit/>
          </a:bodyPr>
          <a:lstStyle>
            <a:lvl1pPr>
              <a:defRPr sz="1400">
                <a:latin typeface="+mn-lt"/>
              </a:defRPr>
            </a:lvl1pPr>
          </a:lstStyle>
          <a:p>
            <a:pPr lvl="0"/>
            <a:r>
              <a:rPr lang="en-US"/>
              <a:t>Text</a:t>
            </a:r>
          </a:p>
        </p:txBody>
      </p:sp>
      <p:sp>
        <p:nvSpPr>
          <p:cNvPr id="56" name="Text Placeholder 4">
            <a:extLst>
              <a:ext uri="{FF2B5EF4-FFF2-40B4-BE49-F238E27FC236}">
                <a16:creationId xmlns:a16="http://schemas.microsoft.com/office/drawing/2014/main" id="{70EC9DDB-9D1E-496F-8B5B-81E9F50F2AF0}"/>
              </a:ext>
            </a:extLst>
          </p:cNvPr>
          <p:cNvSpPr>
            <a:spLocks noGrp="1"/>
          </p:cNvSpPr>
          <p:nvPr>
            <p:ph type="body" sz="quarter" idx="36" hasCustomPrompt="1"/>
          </p:nvPr>
        </p:nvSpPr>
        <p:spPr>
          <a:xfrm>
            <a:off x="4772450" y="3107165"/>
            <a:ext cx="2358521" cy="766287"/>
          </a:xfrm>
          <a:prstGeom prst="rect">
            <a:avLst/>
          </a:prstGeom>
        </p:spPr>
        <p:txBody>
          <a:bodyPr>
            <a:normAutofit/>
          </a:bodyPr>
          <a:lstStyle>
            <a:lvl1pPr>
              <a:defRPr sz="1400">
                <a:latin typeface="+mn-lt"/>
              </a:defRPr>
            </a:lvl1pPr>
          </a:lstStyle>
          <a:p>
            <a:pPr lvl="0"/>
            <a:r>
              <a:rPr lang="en-US"/>
              <a:t>Text</a:t>
            </a:r>
          </a:p>
        </p:txBody>
      </p:sp>
      <p:sp>
        <p:nvSpPr>
          <p:cNvPr id="57" name="Text Placeholder 4">
            <a:extLst>
              <a:ext uri="{FF2B5EF4-FFF2-40B4-BE49-F238E27FC236}">
                <a16:creationId xmlns:a16="http://schemas.microsoft.com/office/drawing/2014/main" id="{7A869021-E55B-4C82-A01B-A028128F4851}"/>
              </a:ext>
            </a:extLst>
          </p:cNvPr>
          <p:cNvSpPr>
            <a:spLocks noGrp="1"/>
          </p:cNvSpPr>
          <p:nvPr>
            <p:ph type="body" sz="quarter" idx="37" hasCustomPrompt="1"/>
          </p:nvPr>
        </p:nvSpPr>
        <p:spPr>
          <a:xfrm>
            <a:off x="7496250" y="3107165"/>
            <a:ext cx="2084218" cy="766287"/>
          </a:xfrm>
          <a:prstGeom prst="rect">
            <a:avLst/>
          </a:prstGeom>
        </p:spPr>
        <p:txBody>
          <a:bodyPr>
            <a:normAutofit/>
          </a:bodyPr>
          <a:lstStyle>
            <a:lvl1pPr>
              <a:defRPr sz="1400">
                <a:latin typeface="+mn-lt"/>
              </a:defRPr>
            </a:lvl1pPr>
          </a:lstStyle>
          <a:p>
            <a:pPr lvl="0"/>
            <a:r>
              <a:rPr lang="en-US"/>
              <a:t>Text</a:t>
            </a:r>
          </a:p>
        </p:txBody>
      </p:sp>
      <p:sp>
        <p:nvSpPr>
          <p:cNvPr id="58" name="Text Placeholder 4">
            <a:extLst>
              <a:ext uri="{FF2B5EF4-FFF2-40B4-BE49-F238E27FC236}">
                <a16:creationId xmlns:a16="http://schemas.microsoft.com/office/drawing/2014/main" id="{48540B12-0B4A-458C-8200-C83BE9838E44}"/>
              </a:ext>
            </a:extLst>
          </p:cNvPr>
          <p:cNvSpPr>
            <a:spLocks noGrp="1"/>
          </p:cNvSpPr>
          <p:nvPr>
            <p:ph type="body" sz="quarter" idx="38" hasCustomPrompt="1"/>
          </p:nvPr>
        </p:nvSpPr>
        <p:spPr>
          <a:xfrm>
            <a:off x="9945746" y="3107165"/>
            <a:ext cx="1939464" cy="766287"/>
          </a:xfrm>
          <a:prstGeom prst="rect">
            <a:avLst/>
          </a:prstGeom>
        </p:spPr>
        <p:txBody>
          <a:bodyPr>
            <a:normAutofit/>
          </a:bodyPr>
          <a:lstStyle>
            <a:lvl1pPr>
              <a:defRPr sz="1400">
                <a:latin typeface="+mn-lt"/>
              </a:defRPr>
            </a:lvl1pPr>
          </a:lstStyle>
          <a:p>
            <a:pPr lvl="0"/>
            <a:r>
              <a:rPr lang="en-US"/>
              <a:t>Text</a:t>
            </a:r>
          </a:p>
        </p:txBody>
      </p:sp>
      <p:sp>
        <p:nvSpPr>
          <p:cNvPr id="59" name="Rectangle 31">
            <a:extLst>
              <a:ext uri="{FF2B5EF4-FFF2-40B4-BE49-F238E27FC236}">
                <a16:creationId xmlns:a16="http://schemas.microsoft.com/office/drawing/2014/main" id="{46062B5E-E1E3-42BC-8DB6-9458280D3E8E}"/>
              </a:ext>
            </a:extLst>
          </p:cNvPr>
          <p:cNvSpPr>
            <a:spLocks noChangeArrowheads="1"/>
          </p:cNvSpPr>
          <p:nvPr/>
        </p:nvSpPr>
        <p:spPr bwMode="auto">
          <a:xfrm>
            <a:off x="9945745" y="4409367"/>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60" name="Text Placeholder 4">
            <a:extLst>
              <a:ext uri="{FF2B5EF4-FFF2-40B4-BE49-F238E27FC236}">
                <a16:creationId xmlns:a16="http://schemas.microsoft.com/office/drawing/2014/main" id="{C400E271-7241-4814-8BB8-03799AF5D82A}"/>
              </a:ext>
            </a:extLst>
          </p:cNvPr>
          <p:cNvSpPr>
            <a:spLocks noGrp="1"/>
          </p:cNvSpPr>
          <p:nvPr>
            <p:ph type="body" sz="quarter" idx="39" hasCustomPrompt="1"/>
          </p:nvPr>
        </p:nvSpPr>
        <p:spPr>
          <a:xfrm>
            <a:off x="2048651" y="4409722"/>
            <a:ext cx="2358521" cy="766287"/>
          </a:xfrm>
          <a:prstGeom prst="rect">
            <a:avLst/>
          </a:prstGeom>
        </p:spPr>
        <p:txBody>
          <a:bodyPr>
            <a:normAutofit/>
          </a:bodyPr>
          <a:lstStyle>
            <a:lvl1pPr>
              <a:defRPr sz="1400">
                <a:latin typeface="+mn-lt"/>
              </a:defRPr>
            </a:lvl1pPr>
          </a:lstStyle>
          <a:p>
            <a:pPr lvl="0"/>
            <a:r>
              <a:rPr lang="en-US"/>
              <a:t>Text</a:t>
            </a:r>
          </a:p>
        </p:txBody>
      </p:sp>
      <p:sp>
        <p:nvSpPr>
          <p:cNvPr id="61" name="Text Placeholder 4">
            <a:extLst>
              <a:ext uri="{FF2B5EF4-FFF2-40B4-BE49-F238E27FC236}">
                <a16:creationId xmlns:a16="http://schemas.microsoft.com/office/drawing/2014/main" id="{0224DD2D-172F-43A3-B331-8A1F5027CFCD}"/>
              </a:ext>
            </a:extLst>
          </p:cNvPr>
          <p:cNvSpPr>
            <a:spLocks noGrp="1"/>
          </p:cNvSpPr>
          <p:nvPr>
            <p:ph type="body" sz="quarter" idx="40" hasCustomPrompt="1"/>
          </p:nvPr>
        </p:nvSpPr>
        <p:spPr>
          <a:xfrm>
            <a:off x="4772450" y="4409722"/>
            <a:ext cx="2358521" cy="766287"/>
          </a:xfrm>
          <a:prstGeom prst="rect">
            <a:avLst/>
          </a:prstGeom>
        </p:spPr>
        <p:txBody>
          <a:bodyPr>
            <a:normAutofit/>
          </a:bodyPr>
          <a:lstStyle>
            <a:lvl1pPr>
              <a:defRPr sz="1400">
                <a:latin typeface="+mn-lt"/>
              </a:defRPr>
            </a:lvl1pPr>
          </a:lstStyle>
          <a:p>
            <a:pPr lvl="0"/>
            <a:r>
              <a:rPr lang="en-US"/>
              <a:t>Text</a:t>
            </a:r>
          </a:p>
        </p:txBody>
      </p:sp>
      <p:sp>
        <p:nvSpPr>
          <p:cNvPr id="62" name="Text Placeholder 4">
            <a:extLst>
              <a:ext uri="{FF2B5EF4-FFF2-40B4-BE49-F238E27FC236}">
                <a16:creationId xmlns:a16="http://schemas.microsoft.com/office/drawing/2014/main" id="{EA62B497-885B-46FF-8BEA-F05757CC6AF3}"/>
              </a:ext>
            </a:extLst>
          </p:cNvPr>
          <p:cNvSpPr>
            <a:spLocks noGrp="1"/>
          </p:cNvSpPr>
          <p:nvPr>
            <p:ph type="body" sz="quarter" idx="41" hasCustomPrompt="1"/>
          </p:nvPr>
        </p:nvSpPr>
        <p:spPr>
          <a:xfrm>
            <a:off x="7496250" y="4409722"/>
            <a:ext cx="2084218" cy="766287"/>
          </a:xfrm>
          <a:prstGeom prst="rect">
            <a:avLst/>
          </a:prstGeom>
        </p:spPr>
        <p:txBody>
          <a:bodyPr>
            <a:normAutofit/>
          </a:bodyPr>
          <a:lstStyle>
            <a:lvl1pPr>
              <a:defRPr sz="1400">
                <a:latin typeface="+mn-lt"/>
              </a:defRPr>
            </a:lvl1pPr>
          </a:lstStyle>
          <a:p>
            <a:pPr lvl="0"/>
            <a:r>
              <a:rPr lang="en-US"/>
              <a:t>Text</a:t>
            </a:r>
          </a:p>
        </p:txBody>
      </p:sp>
      <p:sp>
        <p:nvSpPr>
          <p:cNvPr id="63" name="Text Placeholder 4">
            <a:extLst>
              <a:ext uri="{FF2B5EF4-FFF2-40B4-BE49-F238E27FC236}">
                <a16:creationId xmlns:a16="http://schemas.microsoft.com/office/drawing/2014/main" id="{58082006-6201-4F46-877E-35D3B99AFCF3}"/>
              </a:ext>
            </a:extLst>
          </p:cNvPr>
          <p:cNvSpPr>
            <a:spLocks noGrp="1"/>
          </p:cNvSpPr>
          <p:nvPr>
            <p:ph type="body" sz="quarter" idx="42" hasCustomPrompt="1"/>
          </p:nvPr>
        </p:nvSpPr>
        <p:spPr>
          <a:xfrm>
            <a:off x="9945746" y="4409722"/>
            <a:ext cx="1939464" cy="766287"/>
          </a:xfrm>
          <a:prstGeom prst="rect">
            <a:avLst/>
          </a:prstGeom>
        </p:spPr>
        <p:txBody>
          <a:bodyPr>
            <a:normAutofit/>
          </a:bodyPr>
          <a:lstStyle>
            <a:lvl1pPr>
              <a:defRPr sz="1400">
                <a:latin typeface="+mn-lt"/>
              </a:defRPr>
            </a:lvl1pPr>
          </a:lstStyle>
          <a:p>
            <a:pPr lvl="0"/>
            <a:r>
              <a:rPr lang="en-US"/>
              <a:t>Text</a:t>
            </a:r>
          </a:p>
        </p:txBody>
      </p:sp>
      <p:sp>
        <p:nvSpPr>
          <p:cNvPr id="64" name="Rectangle 31">
            <a:extLst>
              <a:ext uri="{FF2B5EF4-FFF2-40B4-BE49-F238E27FC236}">
                <a16:creationId xmlns:a16="http://schemas.microsoft.com/office/drawing/2014/main" id="{0AD9AABB-AF8E-4AA3-9FC7-B15F7498079C}"/>
              </a:ext>
            </a:extLst>
          </p:cNvPr>
          <p:cNvSpPr>
            <a:spLocks noChangeArrowheads="1"/>
          </p:cNvSpPr>
          <p:nvPr/>
        </p:nvSpPr>
        <p:spPr bwMode="auto">
          <a:xfrm>
            <a:off x="9945745" y="5553027"/>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65" name="Text Placeholder 4">
            <a:extLst>
              <a:ext uri="{FF2B5EF4-FFF2-40B4-BE49-F238E27FC236}">
                <a16:creationId xmlns:a16="http://schemas.microsoft.com/office/drawing/2014/main" id="{A811DE80-9128-4C22-90D8-0810127E2C0D}"/>
              </a:ext>
            </a:extLst>
          </p:cNvPr>
          <p:cNvSpPr>
            <a:spLocks noGrp="1"/>
          </p:cNvSpPr>
          <p:nvPr>
            <p:ph type="body" sz="quarter" idx="43" hasCustomPrompt="1"/>
          </p:nvPr>
        </p:nvSpPr>
        <p:spPr>
          <a:xfrm>
            <a:off x="2048651" y="5553382"/>
            <a:ext cx="2358521" cy="766287"/>
          </a:xfrm>
          <a:prstGeom prst="rect">
            <a:avLst/>
          </a:prstGeom>
        </p:spPr>
        <p:txBody>
          <a:bodyPr>
            <a:normAutofit/>
          </a:bodyPr>
          <a:lstStyle>
            <a:lvl1pPr>
              <a:defRPr sz="1400">
                <a:latin typeface="+mn-lt"/>
              </a:defRPr>
            </a:lvl1pPr>
          </a:lstStyle>
          <a:p>
            <a:pPr lvl="0"/>
            <a:r>
              <a:rPr lang="en-US"/>
              <a:t>Text</a:t>
            </a:r>
          </a:p>
        </p:txBody>
      </p:sp>
      <p:sp>
        <p:nvSpPr>
          <p:cNvPr id="66" name="Text Placeholder 4">
            <a:extLst>
              <a:ext uri="{FF2B5EF4-FFF2-40B4-BE49-F238E27FC236}">
                <a16:creationId xmlns:a16="http://schemas.microsoft.com/office/drawing/2014/main" id="{7CC9F10F-94D7-44A4-9553-ED7A4D2F1AD7}"/>
              </a:ext>
            </a:extLst>
          </p:cNvPr>
          <p:cNvSpPr>
            <a:spLocks noGrp="1"/>
          </p:cNvSpPr>
          <p:nvPr>
            <p:ph type="body" sz="quarter" idx="44" hasCustomPrompt="1"/>
          </p:nvPr>
        </p:nvSpPr>
        <p:spPr>
          <a:xfrm>
            <a:off x="4772450" y="5553382"/>
            <a:ext cx="2358521" cy="766287"/>
          </a:xfrm>
          <a:prstGeom prst="rect">
            <a:avLst/>
          </a:prstGeom>
        </p:spPr>
        <p:txBody>
          <a:bodyPr>
            <a:normAutofit/>
          </a:bodyPr>
          <a:lstStyle>
            <a:lvl1pPr>
              <a:defRPr sz="1400">
                <a:latin typeface="+mn-lt"/>
              </a:defRPr>
            </a:lvl1pPr>
          </a:lstStyle>
          <a:p>
            <a:pPr lvl="0"/>
            <a:r>
              <a:rPr lang="en-US"/>
              <a:t>Text</a:t>
            </a:r>
          </a:p>
        </p:txBody>
      </p:sp>
      <p:sp>
        <p:nvSpPr>
          <p:cNvPr id="67" name="Text Placeholder 4">
            <a:extLst>
              <a:ext uri="{FF2B5EF4-FFF2-40B4-BE49-F238E27FC236}">
                <a16:creationId xmlns:a16="http://schemas.microsoft.com/office/drawing/2014/main" id="{392F43AA-64EE-4456-9510-C78F502085B5}"/>
              </a:ext>
            </a:extLst>
          </p:cNvPr>
          <p:cNvSpPr>
            <a:spLocks noGrp="1"/>
          </p:cNvSpPr>
          <p:nvPr>
            <p:ph type="body" sz="quarter" idx="45" hasCustomPrompt="1"/>
          </p:nvPr>
        </p:nvSpPr>
        <p:spPr>
          <a:xfrm>
            <a:off x="7496250" y="5553382"/>
            <a:ext cx="2084218" cy="766287"/>
          </a:xfrm>
          <a:prstGeom prst="rect">
            <a:avLst/>
          </a:prstGeom>
        </p:spPr>
        <p:txBody>
          <a:bodyPr>
            <a:normAutofit/>
          </a:bodyPr>
          <a:lstStyle>
            <a:lvl1pPr>
              <a:defRPr sz="1400">
                <a:latin typeface="+mn-lt"/>
              </a:defRPr>
            </a:lvl1pPr>
          </a:lstStyle>
          <a:p>
            <a:pPr lvl="0"/>
            <a:r>
              <a:rPr lang="en-US"/>
              <a:t>Text</a:t>
            </a:r>
          </a:p>
        </p:txBody>
      </p:sp>
      <p:sp>
        <p:nvSpPr>
          <p:cNvPr id="68" name="Text Placeholder 4">
            <a:extLst>
              <a:ext uri="{FF2B5EF4-FFF2-40B4-BE49-F238E27FC236}">
                <a16:creationId xmlns:a16="http://schemas.microsoft.com/office/drawing/2014/main" id="{7D4DB135-9012-4973-AA29-2CC96D061859}"/>
              </a:ext>
            </a:extLst>
          </p:cNvPr>
          <p:cNvSpPr>
            <a:spLocks noGrp="1"/>
          </p:cNvSpPr>
          <p:nvPr>
            <p:ph type="body" sz="quarter" idx="46" hasCustomPrompt="1"/>
          </p:nvPr>
        </p:nvSpPr>
        <p:spPr>
          <a:xfrm>
            <a:off x="9945746" y="5553382"/>
            <a:ext cx="1939464" cy="766287"/>
          </a:xfrm>
          <a:prstGeom prst="rect">
            <a:avLst/>
          </a:prstGeom>
        </p:spPr>
        <p:txBody>
          <a:bodyPr>
            <a:normAutofit/>
          </a:bodyPr>
          <a:lstStyle>
            <a:lvl1pPr>
              <a:defRPr sz="1400">
                <a:latin typeface="+mn-lt"/>
              </a:defRPr>
            </a:lvl1pPr>
          </a:lstStyle>
          <a:p>
            <a:pPr lvl="0"/>
            <a:r>
              <a:rPr lang="en-US"/>
              <a:t>Text</a:t>
            </a:r>
          </a:p>
        </p:txBody>
      </p:sp>
    </p:spTree>
    <p:extLst>
      <p:ext uri="{BB962C8B-B14F-4D97-AF65-F5344CB8AC3E}">
        <p14:creationId xmlns:p14="http://schemas.microsoft.com/office/powerpoint/2010/main" val="133088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60"/>
            <a:ext cx="3200400" cy="1253692"/>
          </a:xfrm>
        </p:spPr>
        <p:txBody>
          <a:bodyPr anchor="ctr" anchorCtr="0">
            <a:normAutofit/>
          </a:bodyPr>
          <a:lstStyle>
            <a:lvl1pPr algn="ctr">
              <a:defRPr sz="2800" b="0">
                <a:solidFill>
                  <a:schemeClr val="bg2"/>
                </a:solidFill>
              </a:defRPr>
            </a:lvl1pPr>
          </a:lstStyle>
          <a:p>
            <a:r>
              <a:rPr lang="en-US" dirty="0"/>
              <a:t>Click to edit Master title style</a:t>
            </a:r>
          </a:p>
        </p:txBody>
      </p:sp>
      <p:sp>
        <p:nvSpPr>
          <p:cNvPr id="3" name="Content Placeholder 2"/>
          <p:cNvSpPr>
            <a:spLocks noGrp="1"/>
          </p:cNvSpPr>
          <p:nvPr>
            <p:ph idx="1" hasCustomPrompt="1"/>
          </p:nvPr>
        </p:nvSpPr>
        <p:spPr>
          <a:xfrm>
            <a:off x="457201" y="1848052"/>
            <a:ext cx="3200400" cy="4706753"/>
          </a:xfrm>
        </p:spPr>
        <p:txBody>
          <a:bodyPr/>
          <a:lstStyle>
            <a:lvl1pPr marL="0" indent="0">
              <a:buFont typeface="Arial" panose="020B0604020202020204" pitchFamily="34" charset="0"/>
              <a:buNone/>
              <a:defRPr>
                <a:solidFill>
                  <a:schemeClr val="bg1"/>
                </a:solidFill>
              </a:defRPr>
            </a:lvl1pPr>
            <a:lvl2pPr marL="228600" indent="-228600">
              <a:buFontTx/>
              <a:buBlip>
                <a:blip r:embed="rId2"/>
              </a:buBlip>
              <a:defRPr>
                <a:solidFill>
                  <a:schemeClr val="bg1"/>
                </a:solidFill>
              </a:defRPr>
            </a:lvl2pPr>
            <a:lvl3pPr marL="627063" indent="-285750">
              <a:buClr>
                <a:schemeClr val="bg1"/>
              </a:buClr>
              <a:buSzPct val="100000"/>
              <a:buFont typeface="Wingdings" panose="05000000000000000000" pitchFamily="2" charset="2"/>
              <a:buChar cha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 Second level</a:t>
            </a:r>
          </a:p>
          <a:p>
            <a:pPr lvl="2"/>
            <a:r>
              <a:rPr lang="en-US" dirty="0"/>
              <a:t> Third level</a:t>
            </a:r>
          </a:p>
          <a:p>
            <a:pPr lvl="3"/>
            <a:r>
              <a:rPr lang="en-US" dirty="0"/>
              <a:t> Fourth level</a:t>
            </a:r>
          </a:p>
          <a:p>
            <a:pPr lvl="4"/>
            <a:r>
              <a:rPr lang="en-US" dirty="0"/>
              <a:t> Fifth level</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pPr>
              <a:defRPr/>
            </a:pPr>
            <a:fld id="{C97348FA-134D-4EB5-8D6B-98F50AAB2C24}" type="slidenum">
              <a:rPr lang="en-US" altLang="en-US" smtClean="0"/>
              <a:pPr>
                <a:defRPr/>
              </a:pPr>
              <a:t>‹#›</a:t>
            </a:fld>
            <a:endParaRPr lang="en-US" altLang="en-US"/>
          </a:p>
        </p:txBody>
      </p:sp>
    </p:spTree>
    <p:extLst>
      <p:ext uri="{BB962C8B-B14F-4D97-AF65-F5344CB8AC3E}">
        <p14:creationId xmlns:p14="http://schemas.microsoft.com/office/powerpoint/2010/main" val="31560665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clrChange>
              <a:clrFrom>
                <a:srgbClr val="ED1C24"/>
              </a:clrFrom>
              <a:clrTo>
                <a:srgbClr val="ED1C24">
                  <a:alpha val="0"/>
                </a:srgbClr>
              </a:clrTo>
            </a:clrChange>
          </a:blip>
          <a:stretch>
            <a:fillRect/>
          </a:stretch>
        </p:blipFill>
        <p:spPr>
          <a:xfrm>
            <a:off x="11125608" y="6414901"/>
            <a:ext cx="1016267" cy="428998"/>
          </a:xfrm>
          <a:prstGeom prst="rect">
            <a:avLst/>
          </a:prstGeom>
        </p:spPr>
      </p:pic>
    </p:spTree>
    <p:extLst>
      <p:ext uri="{BB962C8B-B14F-4D97-AF65-F5344CB8AC3E}">
        <p14:creationId xmlns:p14="http://schemas.microsoft.com/office/powerpoint/2010/main" val="280941717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lvl1pPr marL="0" indent="0">
              <a:defRPr/>
            </a:lvl1pPr>
            <a:lvl2pPr>
              <a:defRPr/>
            </a:lvl2pPr>
            <a:lvl3pPr>
              <a:defRPr/>
            </a:lvl3pPr>
          </a:lstStyle>
          <a:p>
            <a:pPr lvl="0"/>
            <a:r>
              <a:rPr lang="en-US" dirty="0"/>
              <a:t>Click to edit Master text styles</a:t>
            </a:r>
          </a:p>
          <a:p>
            <a:pPr lvl="1"/>
            <a:r>
              <a:rPr lang="en-US" dirty="0"/>
              <a:t> Second level</a:t>
            </a:r>
          </a:p>
          <a:p>
            <a:pPr lvl="2"/>
            <a:r>
              <a:rPr lang="en-US" dirty="0"/>
              <a:t> Third level</a:t>
            </a:r>
          </a:p>
        </p:txBody>
      </p:sp>
      <p:sp>
        <p:nvSpPr>
          <p:cNvPr id="4" name="Content Placeholder 3"/>
          <p:cNvSpPr>
            <a:spLocks noGrp="1"/>
          </p:cNvSpPr>
          <p:nvPr>
            <p:ph sz="half" idx="2"/>
          </p:nvPr>
        </p:nvSpPr>
        <p:spPr>
          <a:xfrm>
            <a:off x="6217920" y="1845735"/>
            <a:ext cx="4937760" cy="4023360"/>
          </a:xfrm>
        </p:spPr>
        <p:txBody>
          <a:bodyPr vert="horz" lIns="0" tIns="45720" rIns="0" bIns="45720" rtlCol="0" anchor="ctr" anchorCtr="1">
            <a:normAutofit/>
          </a:bodyPr>
          <a:lstStyle>
            <a:lvl1pPr>
              <a:defRPr lang="en-US" dirty="0"/>
            </a:lvl1pPr>
            <a:lvl2pPr>
              <a:defRPr lang="en-US" dirty="0"/>
            </a:lvl2pPr>
            <a:lvl3pPr>
              <a:defRPr lang="en-US" dirty="0"/>
            </a:lvl3pPr>
            <a:lvl4pPr marL="341313" indent="0">
              <a:buNone/>
              <a:defRPr lang="en-US" dirty="0"/>
            </a:lvl4pPr>
          </a:lstStyle>
          <a:p>
            <a:pPr lvl="0"/>
            <a:r>
              <a:rPr lang="en-US" dirty="0"/>
              <a:t>Click to edit Master text styles</a:t>
            </a:r>
          </a:p>
          <a:p>
            <a:pPr lvl="1"/>
            <a:r>
              <a:rPr lang="en-US" dirty="0"/>
              <a:t> Second level</a:t>
            </a:r>
          </a:p>
          <a:p>
            <a:pPr lvl="2"/>
            <a:r>
              <a:rPr lang="en-US" dirty="0"/>
              <a:t> Third level</a:t>
            </a:r>
          </a:p>
        </p:txBody>
      </p:sp>
    </p:spTree>
    <p:extLst>
      <p:ext uri="{BB962C8B-B14F-4D97-AF65-F5344CB8AC3E}">
        <p14:creationId xmlns:p14="http://schemas.microsoft.com/office/powerpoint/2010/main" val="360116495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173133"/>
            <a:ext cx="10113264" cy="132825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2" name="Title 1"/>
          <p:cNvSpPr>
            <a:spLocks noGrp="1"/>
          </p:cNvSpPr>
          <p:nvPr>
            <p:ph type="title"/>
          </p:nvPr>
        </p:nvSpPr>
        <p:spPr>
          <a:xfrm>
            <a:off x="1097280" y="3699598"/>
            <a:ext cx="10113264" cy="822960"/>
          </a:xfrm>
        </p:spPr>
        <p:txBody>
          <a:bodyPr lIns="91440" tIns="0" rIns="91440" bIns="0" anchor="b">
            <a:noAutofit/>
          </a:bodyPr>
          <a:lstStyle>
            <a:lvl1pPr algn="ctr">
              <a:defRPr sz="3600" b="0">
                <a:solidFill>
                  <a:srgbClr val="FFFFFF"/>
                </a:solidFill>
              </a:defRPr>
            </a:lvl1pPr>
          </a:lstStyle>
          <a:p>
            <a:r>
              <a:rPr lang="en-US"/>
              <a:t>Click to edit Master title style</a:t>
            </a:r>
            <a:endParaRPr lang="en-US" dirty="0"/>
          </a:p>
        </p:txBody>
      </p:sp>
    </p:spTree>
    <p:extLst>
      <p:ext uri="{BB962C8B-B14F-4D97-AF65-F5344CB8AC3E}">
        <p14:creationId xmlns:p14="http://schemas.microsoft.com/office/powerpoint/2010/main" val="9695872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ase Study Layout">
    <p:spTree>
      <p:nvGrpSpPr>
        <p:cNvPr id="1" name=""/>
        <p:cNvGrpSpPr/>
        <p:nvPr/>
      </p:nvGrpSpPr>
      <p:grpSpPr>
        <a:xfrm>
          <a:off x="0" y="0"/>
          <a:ext cx="0" cy="0"/>
          <a:chOff x="0" y="0"/>
          <a:chExt cx="0" cy="0"/>
        </a:xfrm>
      </p:grpSpPr>
      <p:sp>
        <p:nvSpPr>
          <p:cNvPr id="36" name="Content 4">
            <a:extLst>
              <a:ext uri="{FF2B5EF4-FFF2-40B4-BE49-F238E27FC236}">
                <a16:creationId xmlns:a16="http://schemas.microsoft.com/office/drawing/2014/main" id="{7A189B18-14FE-4FEE-A037-B67F1D38EC76}"/>
              </a:ext>
            </a:extLst>
          </p:cNvPr>
          <p:cNvSpPr>
            <a:spLocks noGrp="1"/>
          </p:cNvSpPr>
          <p:nvPr>
            <p:ph type="body" sz="quarter" idx="29" hasCustomPrompt="1"/>
          </p:nvPr>
        </p:nvSpPr>
        <p:spPr>
          <a:xfrm>
            <a:off x="3981450" y="5717476"/>
            <a:ext cx="7296150" cy="474662"/>
          </a:xfrm>
          <a:prstGeom prst="rect">
            <a:avLst/>
          </a:prstGeom>
        </p:spPr>
        <p:txBody>
          <a:bodyPr/>
          <a:lstStyle>
            <a:lvl1pPr marL="0" indent="0">
              <a:buNone/>
              <a:defRPr sz="1600"/>
            </a:lvl1pPr>
          </a:lstStyle>
          <a:p>
            <a:pPr lvl="0"/>
            <a:r>
              <a:rPr lang="en-US" dirty="0"/>
              <a:t>Text - Benefits</a:t>
            </a:r>
          </a:p>
        </p:txBody>
      </p:sp>
      <p:sp>
        <p:nvSpPr>
          <p:cNvPr id="16" name="Title 5">
            <a:extLst>
              <a:ext uri="{FF2B5EF4-FFF2-40B4-BE49-F238E27FC236}">
                <a16:creationId xmlns:a16="http://schemas.microsoft.com/office/drawing/2014/main" id="{7EC5B799-6105-48B6-A522-D895C2A806D2}"/>
              </a:ext>
            </a:extLst>
          </p:cNvPr>
          <p:cNvSpPr>
            <a:spLocks noGrp="1"/>
          </p:cNvSpPr>
          <p:nvPr>
            <p:ph type="body" sz="quarter" idx="33" hasCustomPrompt="1"/>
          </p:nvPr>
        </p:nvSpPr>
        <p:spPr>
          <a:xfrm>
            <a:off x="3981450" y="5346909"/>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dirty="0"/>
              <a:t>Benefits</a:t>
            </a:r>
          </a:p>
        </p:txBody>
      </p:sp>
      <p:sp>
        <p:nvSpPr>
          <p:cNvPr id="34" name="Content 3">
            <a:extLst>
              <a:ext uri="{FF2B5EF4-FFF2-40B4-BE49-F238E27FC236}">
                <a16:creationId xmlns:a16="http://schemas.microsoft.com/office/drawing/2014/main" id="{7209CC25-736A-4AE6-89DB-A7FA64D61FDF}"/>
              </a:ext>
            </a:extLst>
          </p:cNvPr>
          <p:cNvSpPr>
            <a:spLocks noGrp="1"/>
          </p:cNvSpPr>
          <p:nvPr>
            <p:ph type="body" sz="quarter" idx="27" hasCustomPrompt="1"/>
          </p:nvPr>
        </p:nvSpPr>
        <p:spPr>
          <a:xfrm>
            <a:off x="3981450" y="4422867"/>
            <a:ext cx="7296150" cy="474662"/>
          </a:xfrm>
          <a:prstGeom prst="rect">
            <a:avLst/>
          </a:prstGeom>
        </p:spPr>
        <p:txBody>
          <a:bodyPr/>
          <a:lstStyle>
            <a:lvl1pPr marL="0" indent="0">
              <a:buNone/>
              <a:defRPr sz="1600"/>
            </a:lvl1pPr>
          </a:lstStyle>
          <a:p>
            <a:pPr lvl="0"/>
            <a:r>
              <a:rPr lang="en-US" dirty="0"/>
              <a:t>Text - Solution</a:t>
            </a:r>
          </a:p>
        </p:txBody>
      </p:sp>
      <p:sp>
        <p:nvSpPr>
          <p:cNvPr id="15" name="Title 4">
            <a:extLst>
              <a:ext uri="{FF2B5EF4-FFF2-40B4-BE49-F238E27FC236}">
                <a16:creationId xmlns:a16="http://schemas.microsoft.com/office/drawing/2014/main" id="{D30E8596-F5B9-44A0-A1D4-6207AAA489A7}"/>
              </a:ext>
            </a:extLst>
          </p:cNvPr>
          <p:cNvSpPr>
            <a:spLocks noGrp="1"/>
          </p:cNvSpPr>
          <p:nvPr>
            <p:ph type="body" sz="quarter" idx="32" hasCustomPrompt="1"/>
          </p:nvPr>
        </p:nvSpPr>
        <p:spPr>
          <a:xfrm>
            <a:off x="3981450" y="4050229"/>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dirty="0"/>
              <a:t>Solution</a:t>
            </a:r>
          </a:p>
        </p:txBody>
      </p:sp>
      <p:sp>
        <p:nvSpPr>
          <p:cNvPr id="32" name="Content 2">
            <a:extLst>
              <a:ext uri="{FF2B5EF4-FFF2-40B4-BE49-F238E27FC236}">
                <a16:creationId xmlns:a16="http://schemas.microsoft.com/office/drawing/2014/main" id="{D7018FA5-93D8-4DC0-98A5-8DD66762CD5F}"/>
              </a:ext>
            </a:extLst>
          </p:cNvPr>
          <p:cNvSpPr>
            <a:spLocks noGrp="1"/>
          </p:cNvSpPr>
          <p:nvPr>
            <p:ph type="body" sz="quarter" idx="25" hasCustomPrompt="1"/>
          </p:nvPr>
        </p:nvSpPr>
        <p:spPr>
          <a:xfrm>
            <a:off x="3981450" y="3041367"/>
            <a:ext cx="7296150" cy="474662"/>
          </a:xfrm>
          <a:prstGeom prst="rect">
            <a:avLst/>
          </a:prstGeom>
        </p:spPr>
        <p:txBody>
          <a:bodyPr/>
          <a:lstStyle>
            <a:lvl1pPr marL="0" indent="0">
              <a:buNone/>
              <a:defRPr sz="1600"/>
            </a:lvl1pPr>
          </a:lstStyle>
          <a:p>
            <a:pPr lvl="0"/>
            <a:r>
              <a:rPr lang="en-US" dirty="0"/>
              <a:t>Text - Challenges</a:t>
            </a:r>
          </a:p>
        </p:txBody>
      </p:sp>
      <p:sp>
        <p:nvSpPr>
          <p:cNvPr id="14" name="Title 3">
            <a:extLst>
              <a:ext uri="{FF2B5EF4-FFF2-40B4-BE49-F238E27FC236}">
                <a16:creationId xmlns:a16="http://schemas.microsoft.com/office/drawing/2014/main" id="{758F5531-786F-42C3-8FEB-E8C5C4CDF021}"/>
              </a:ext>
            </a:extLst>
          </p:cNvPr>
          <p:cNvSpPr>
            <a:spLocks noGrp="1"/>
          </p:cNvSpPr>
          <p:nvPr>
            <p:ph type="body" sz="quarter" idx="31" hasCustomPrompt="1"/>
          </p:nvPr>
        </p:nvSpPr>
        <p:spPr>
          <a:xfrm>
            <a:off x="3981450" y="2671139"/>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dirty="0"/>
              <a:t>Challenges</a:t>
            </a:r>
          </a:p>
        </p:txBody>
      </p:sp>
      <p:sp>
        <p:nvSpPr>
          <p:cNvPr id="30" name="Content 1">
            <a:extLst>
              <a:ext uri="{FF2B5EF4-FFF2-40B4-BE49-F238E27FC236}">
                <a16:creationId xmlns:a16="http://schemas.microsoft.com/office/drawing/2014/main" id="{50285606-BECE-43A3-99FD-05863EBD9C59}"/>
              </a:ext>
            </a:extLst>
          </p:cNvPr>
          <p:cNvSpPr>
            <a:spLocks noGrp="1"/>
          </p:cNvSpPr>
          <p:nvPr>
            <p:ph type="body" sz="quarter" idx="23" hasCustomPrompt="1"/>
          </p:nvPr>
        </p:nvSpPr>
        <p:spPr>
          <a:xfrm>
            <a:off x="3981450" y="1782907"/>
            <a:ext cx="7296150" cy="474662"/>
          </a:xfrm>
          <a:prstGeom prst="rect">
            <a:avLst/>
          </a:prstGeom>
        </p:spPr>
        <p:txBody>
          <a:bodyPr>
            <a:normAutofit/>
          </a:bodyPr>
          <a:lstStyle>
            <a:lvl1pPr marL="0" indent="0">
              <a:buNone/>
              <a:defRPr sz="1600"/>
            </a:lvl1pPr>
          </a:lstStyle>
          <a:p>
            <a:pPr lvl="0"/>
            <a:r>
              <a:rPr lang="en-US" dirty="0"/>
              <a:t>Text - Client</a:t>
            </a:r>
          </a:p>
        </p:txBody>
      </p:sp>
      <p:sp>
        <p:nvSpPr>
          <p:cNvPr id="5" name="Title 2">
            <a:extLst>
              <a:ext uri="{FF2B5EF4-FFF2-40B4-BE49-F238E27FC236}">
                <a16:creationId xmlns:a16="http://schemas.microsoft.com/office/drawing/2014/main" id="{6B3AE985-A7E3-4B10-BBA9-9558DE11CB04}"/>
              </a:ext>
            </a:extLst>
          </p:cNvPr>
          <p:cNvSpPr>
            <a:spLocks noGrp="1"/>
          </p:cNvSpPr>
          <p:nvPr>
            <p:ph type="body" sz="quarter" idx="30" hasCustomPrompt="1"/>
          </p:nvPr>
        </p:nvSpPr>
        <p:spPr>
          <a:xfrm>
            <a:off x="3981450" y="1412875"/>
            <a:ext cx="7296150" cy="369888"/>
          </a:xfrm>
          <a:prstGeom prst="rect">
            <a:avLst/>
          </a:prstGeom>
        </p:spPr>
        <p:txBody>
          <a:bodyPr/>
          <a:lstStyle>
            <a:lvl1pPr>
              <a:defRPr>
                <a:solidFill>
                  <a:schemeClr val="tx2"/>
                </a:solidFill>
                <a:latin typeface="+mj-lt"/>
              </a:defRPr>
            </a:lvl1pPr>
            <a:lvl2pPr marL="0" indent="0">
              <a:buNone/>
              <a:defRPr/>
            </a:lvl2pPr>
          </a:lstStyle>
          <a:p>
            <a:pPr lvl="0"/>
            <a:r>
              <a:rPr lang="en-US" dirty="0"/>
              <a:t>Client</a:t>
            </a:r>
          </a:p>
        </p:txBody>
      </p:sp>
      <p:sp>
        <p:nvSpPr>
          <p:cNvPr id="3" name="Picture Placeholder 1">
            <a:extLst>
              <a:ext uri="{FF2B5EF4-FFF2-40B4-BE49-F238E27FC236}">
                <a16:creationId xmlns:a16="http://schemas.microsoft.com/office/drawing/2014/main" id="{9A965143-0C4E-4217-A7D1-C4D853910FB6}"/>
              </a:ext>
            </a:extLst>
          </p:cNvPr>
          <p:cNvSpPr>
            <a:spLocks noGrp="1"/>
          </p:cNvSpPr>
          <p:nvPr>
            <p:ph type="pic" sz="quarter" idx="20"/>
          </p:nvPr>
        </p:nvSpPr>
        <p:spPr>
          <a:xfrm>
            <a:off x="902249" y="1412681"/>
            <a:ext cx="2729571" cy="4779457"/>
          </a:xfrm>
          <a:prstGeom prst="rect">
            <a:avLst/>
          </a:prstGeom>
        </p:spPr>
        <p:txBody>
          <a:bodyPr/>
          <a:lstStyle>
            <a:lvl1pPr>
              <a:defRPr lang="en-US"/>
            </a:lvl1pPr>
          </a:lstStyle>
          <a:p>
            <a:r>
              <a:rPr lang="en-US"/>
              <a:t>Click icon to add picture</a:t>
            </a:r>
          </a:p>
        </p:txBody>
      </p:sp>
      <p:sp>
        <p:nvSpPr>
          <p:cNvPr id="2" name="Title 1">
            <a:extLst>
              <a:ext uri="{FF2B5EF4-FFF2-40B4-BE49-F238E27FC236}">
                <a16:creationId xmlns:a16="http://schemas.microsoft.com/office/drawing/2014/main" id="{FC30ABD5-2DC7-46AC-AD49-DCB039CBE2A2}"/>
              </a:ext>
            </a:extLst>
          </p:cNvPr>
          <p:cNvSpPr>
            <a:spLocks noGrp="1"/>
          </p:cNvSpPr>
          <p:nvPr>
            <p:ph type="title" hasCustomPrompt="1"/>
          </p:nvPr>
        </p:nvSpPr>
        <p:spPr/>
        <p:txBody>
          <a:bodyPr/>
          <a:lstStyle>
            <a:lvl1pPr>
              <a:defRPr/>
            </a:lvl1pPr>
          </a:lstStyle>
          <a:p>
            <a:r>
              <a:rPr lang="en-US"/>
              <a:t>Case study</a:t>
            </a:r>
          </a:p>
        </p:txBody>
      </p:sp>
    </p:spTree>
    <p:extLst>
      <p:ext uri="{BB962C8B-B14F-4D97-AF65-F5344CB8AC3E}">
        <p14:creationId xmlns:p14="http://schemas.microsoft.com/office/powerpoint/2010/main" val="2515707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lumn - Text">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1AC03862-739C-4F3F-8C39-80339E753CB8}"/>
              </a:ext>
            </a:extLst>
          </p:cNvPr>
          <p:cNvGrpSpPr/>
          <p:nvPr userDrawn="1"/>
        </p:nvGrpSpPr>
        <p:grpSpPr>
          <a:xfrm>
            <a:off x="6463795" y="1828800"/>
            <a:ext cx="4727826" cy="384604"/>
            <a:chOff x="1041274" y="1072326"/>
            <a:chExt cx="4727826" cy="384604"/>
          </a:xfrm>
          <a:solidFill>
            <a:schemeClr val="accent5"/>
          </a:solidFill>
        </p:grpSpPr>
        <p:sp>
          <p:nvSpPr>
            <p:cNvPr id="21" name="Freeform 32">
              <a:extLst>
                <a:ext uri="{FF2B5EF4-FFF2-40B4-BE49-F238E27FC236}">
                  <a16:creationId xmlns:a16="http://schemas.microsoft.com/office/drawing/2014/main" id="{D7767C0F-263C-4518-B6AD-3F74B33C4B22}"/>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22" name="Freeform 32">
              <a:extLst>
                <a:ext uri="{FF2B5EF4-FFF2-40B4-BE49-F238E27FC236}">
                  <a16:creationId xmlns:a16="http://schemas.microsoft.com/office/drawing/2014/main" id="{D573288C-F97B-4E1C-86D6-DD5B4342C232}"/>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23" name="Freeform 33">
              <a:extLst>
                <a:ext uri="{FF2B5EF4-FFF2-40B4-BE49-F238E27FC236}">
                  <a16:creationId xmlns:a16="http://schemas.microsoft.com/office/drawing/2014/main" id="{B3140EB0-DA9D-47A7-923F-EE723BC01238}"/>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algn="ctr" defTabSz="812268">
                <a:lnSpc>
                  <a:spcPct val="90000"/>
                </a:lnSpc>
                <a:spcBef>
                  <a:spcPct val="50000"/>
                </a:spcBef>
                <a:defRPr/>
              </a:pPr>
              <a:endParaRPr lang="en-US" b="1" kern="0">
                <a:solidFill>
                  <a:srgbClr val="FFFFFF"/>
                </a:solidFill>
                <a:latin typeface="Calibri" panose="020F0502020204030204" pitchFamily="34" charset="0"/>
                <a:ea typeface="ＭＳ Ｐゴシック" pitchFamily="34" charset="-128"/>
                <a:cs typeface="Arial" pitchFamily="34" charset="0"/>
              </a:endParaRPr>
            </a:p>
          </p:txBody>
        </p:sp>
      </p:grpSp>
      <p:sp>
        <p:nvSpPr>
          <p:cNvPr id="28" name="Content 2">
            <a:extLst>
              <a:ext uri="{FF2B5EF4-FFF2-40B4-BE49-F238E27FC236}">
                <a16:creationId xmlns:a16="http://schemas.microsoft.com/office/drawing/2014/main" id="{9931B1E9-5B49-4D6F-9E67-AE78C59AB2E9}"/>
              </a:ext>
            </a:extLst>
          </p:cNvPr>
          <p:cNvSpPr>
            <a:spLocks noGrp="1"/>
          </p:cNvSpPr>
          <p:nvPr>
            <p:ph sz="quarter" idx="31"/>
          </p:nvPr>
        </p:nvSpPr>
        <p:spPr>
          <a:xfrm>
            <a:off x="6426127" y="1841108"/>
            <a:ext cx="4800600" cy="4343400"/>
          </a:xfrm>
          <a:prstGeom prst="roundRect">
            <a:avLst>
              <a:gd name="adj" fmla="val 6024"/>
            </a:avLst>
          </a:prstGeom>
          <a:ln w="12700">
            <a:solidFill>
              <a:schemeClr val="accent5"/>
            </a:solidFill>
            <a:prstDash val="sysDash"/>
          </a:ln>
        </p:spPr>
        <p:txBody>
          <a:bodyPr/>
          <a:lstStyle/>
          <a:p>
            <a:pPr lvl="0"/>
            <a:r>
              <a:rPr lang="en-US" dirty="0"/>
              <a:t>Click to edit Master text styles</a:t>
            </a:r>
          </a:p>
          <a:p>
            <a:pPr lvl="1"/>
            <a:r>
              <a:rPr lang="en-US" dirty="0"/>
              <a:t>Second level</a:t>
            </a:r>
          </a:p>
          <a:p>
            <a:pPr lvl="2"/>
            <a:r>
              <a:rPr lang="en-US" dirty="0"/>
              <a:t>Third level</a:t>
            </a:r>
          </a:p>
        </p:txBody>
      </p:sp>
      <p:sp>
        <p:nvSpPr>
          <p:cNvPr id="25" name="Heading 2">
            <a:extLst>
              <a:ext uri="{FF2B5EF4-FFF2-40B4-BE49-F238E27FC236}">
                <a16:creationId xmlns:a16="http://schemas.microsoft.com/office/drawing/2014/main" id="{DDEC7D42-76DD-486D-8CCE-63E383EF54A1}"/>
              </a:ext>
            </a:extLst>
          </p:cNvPr>
          <p:cNvSpPr>
            <a:spLocks noGrp="1"/>
          </p:cNvSpPr>
          <p:nvPr>
            <p:ph type="body" sz="quarter" idx="29" hasCustomPrompt="1"/>
          </p:nvPr>
        </p:nvSpPr>
        <p:spPr>
          <a:xfrm>
            <a:off x="6904674" y="1848036"/>
            <a:ext cx="3843506" cy="323850"/>
          </a:xfrm>
          <a:prstGeom prst="rect">
            <a:avLst/>
          </a:prstGeom>
        </p:spPr>
        <p:txBody>
          <a:bodyPr/>
          <a:lstStyle>
            <a:lvl1pPr marL="0" indent="0" algn="ctr">
              <a:buNone/>
              <a:defRPr>
                <a:solidFill>
                  <a:schemeClr val="bg1"/>
                </a:solidFill>
                <a:latin typeface="+mj-lt"/>
              </a:defRPr>
            </a:lvl1pPr>
          </a:lstStyle>
          <a:p>
            <a:pPr lvl="0"/>
            <a:r>
              <a:rPr lang="en-US" dirty="0"/>
              <a:t>Heading 2</a:t>
            </a:r>
          </a:p>
        </p:txBody>
      </p:sp>
      <p:grpSp>
        <p:nvGrpSpPr>
          <p:cNvPr id="4" name="Group 1">
            <a:extLst>
              <a:ext uri="{FF2B5EF4-FFF2-40B4-BE49-F238E27FC236}">
                <a16:creationId xmlns:a16="http://schemas.microsoft.com/office/drawing/2014/main" id="{94B95F61-7F61-41E5-A0A1-E38B89966876}"/>
              </a:ext>
            </a:extLst>
          </p:cNvPr>
          <p:cNvGrpSpPr/>
          <p:nvPr/>
        </p:nvGrpSpPr>
        <p:grpSpPr>
          <a:xfrm>
            <a:off x="962281" y="1828536"/>
            <a:ext cx="4727826" cy="384604"/>
            <a:chOff x="1041274" y="1072326"/>
            <a:chExt cx="4727826" cy="384604"/>
          </a:xfrm>
          <a:solidFill>
            <a:schemeClr val="tx2"/>
          </a:solidFill>
        </p:grpSpPr>
        <p:sp>
          <p:nvSpPr>
            <p:cNvPr id="5" name="Freeform 32">
              <a:extLst>
                <a:ext uri="{FF2B5EF4-FFF2-40B4-BE49-F238E27FC236}">
                  <a16:creationId xmlns:a16="http://schemas.microsoft.com/office/drawing/2014/main" id="{20F1AAAE-94C3-48A0-AF2E-D7171F9EE17A}"/>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6" name="Freeform 32">
              <a:extLst>
                <a:ext uri="{FF2B5EF4-FFF2-40B4-BE49-F238E27FC236}">
                  <a16:creationId xmlns:a16="http://schemas.microsoft.com/office/drawing/2014/main" id="{8FC9C433-3688-4FAD-987B-63CBB59192C0}"/>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7" name="Freeform 33">
              <a:extLst>
                <a:ext uri="{FF2B5EF4-FFF2-40B4-BE49-F238E27FC236}">
                  <a16:creationId xmlns:a16="http://schemas.microsoft.com/office/drawing/2014/main" id="{D4873105-BAB9-48E3-9854-62CAEE5BB592}"/>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algn="ctr" defTabSz="812268">
                <a:lnSpc>
                  <a:spcPct val="90000"/>
                </a:lnSpc>
                <a:spcBef>
                  <a:spcPct val="50000"/>
                </a:spcBef>
                <a:defRPr/>
              </a:pPr>
              <a:endParaRPr lang="en-US" b="1" kern="0">
                <a:solidFill>
                  <a:srgbClr val="FFFFFF"/>
                </a:solidFill>
                <a:latin typeface="Calibri" panose="020F0502020204030204" pitchFamily="34" charset="0"/>
                <a:ea typeface="ＭＳ Ｐゴシック" pitchFamily="34" charset="-128"/>
                <a:cs typeface="Arial" pitchFamily="34" charset="0"/>
              </a:endParaRPr>
            </a:p>
          </p:txBody>
        </p:sp>
      </p:grpSp>
      <p:sp>
        <p:nvSpPr>
          <p:cNvPr id="27" name="Content 1">
            <a:extLst>
              <a:ext uri="{FF2B5EF4-FFF2-40B4-BE49-F238E27FC236}">
                <a16:creationId xmlns:a16="http://schemas.microsoft.com/office/drawing/2014/main" id="{AAF7F298-CD41-4699-B499-31B86993BB5B}"/>
              </a:ext>
            </a:extLst>
          </p:cNvPr>
          <p:cNvSpPr>
            <a:spLocks noGrp="1"/>
          </p:cNvSpPr>
          <p:nvPr>
            <p:ph sz="quarter" idx="30"/>
          </p:nvPr>
        </p:nvSpPr>
        <p:spPr>
          <a:xfrm>
            <a:off x="927606" y="1841108"/>
            <a:ext cx="4800600" cy="4343400"/>
          </a:xfrm>
          <a:prstGeom prst="roundRect">
            <a:avLst>
              <a:gd name="adj" fmla="val 6024"/>
            </a:avLst>
          </a:prstGeom>
          <a:ln w="12700">
            <a:solidFill>
              <a:schemeClr val="tx2"/>
            </a:solidFill>
            <a:prstDash val="sysDash"/>
          </a:ln>
        </p:spPr>
        <p:txBody>
          <a:bodyPr/>
          <a:lstStyle/>
          <a:p>
            <a:pPr lvl="0"/>
            <a:r>
              <a:rPr lang="en-US" dirty="0"/>
              <a:t>Click to edit Master text styles</a:t>
            </a:r>
          </a:p>
          <a:p>
            <a:pPr lvl="1"/>
            <a:r>
              <a:rPr lang="en-US" dirty="0"/>
              <a:t>Second level</a:t>
            </a:r>
          </a:p>
          <a:p>
            <a:pPr lvl="2"/>
            <a:r>
              <a:rPr lang="en-US" dirty="0"/>
              <a:t>Third level</a:t>
            </a:r>
          </a:p>
        </p:txBody>
      </p:sp>
      <p:sp>
        <p:nvSpPr>
          <p:cNvPr id="17" name="Heading 1">
            <a:extLst>
              <a:ext uri="{FF2B5EF4-FFF2-40B4-BE49-F238E27FC236}">
                <a16:creationId xmlns:a16="http://schemas.microsoft.com/office/drawing/2014/main" id="{72DE7305-F212-49A0-B3FA-A96C8C2405C1}"/>
              </a:ext>
            </a:extLst>
          </p:cNvPr>
          <p:cNvSpPr>
            <a:spLocks noGrp="1"/>
          </p:cNvSpPr>
          <p:nvPr>
            <p:ph type="body" sz="quarter" idx="27" hasCustomPrompt="1"/>
          </p:nvPr>
        </p:nvSpPr>
        <p:spPr>
          <a:xfrm>
            <a:off x="1403160" y="1847772"/>
            <a:ext cx="3843506" cy="323850"/>
          </a:xfrm>
          <a:prstGeom prst="rect">
            <a:avLst/>
          </a:prstGeom>
        </p:spPr>
        <p:txBody>
          <a:bodyPr/>
          <a:lstStyle>
            <a:lvl1pPr marL="0" indent="0" algn="ctr">
              <a:buNone/>
              <a:defRPr>
                <a:solidFill>
                  <a:schemeClr val="bg1"/>
                </a:solidFill>
                <a:latin typeface="+mj-lt"/>
              </a:defRPr>
            </a:lvl1pPr>
          </a:lstStyle>
          <a:p>
            <a:pPr lvl="0"/>
            <a:r>
              <a:rPr lang="en-US" dirty="0"/>
              <a:t>Heading 1</a:t>
            </a:r>
          </a:p>
        </p:txBody>
      </p:sp>
      <p:sp>
        <p:nvSpPr>
          <p:cNvPr id="2" name="Title 1">
            <a:extLst>
              <a:ext uri="{FF2B5EF4-FFF2-40B4-BE49-F238E27FC236}">
                <a16:creationId xmlns:a16="http://schemas.microsoft.com/office/drawing/2014/main" id="{AAB270E7-48B0-4C5D-8D87-642CEE4DEE7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3877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Row - Text">
    <p:spTree>
      <p:nvGrpSpPr>
        <p:cNvPr id="1" name=""/>
        <p:cNvGrpSpPr/>
        <p:nvPr/>
      </p:nvGrpSpPr>
      <p:grpSpPr>
        <a:xfrm>
          <a:off x="0" y="0"/>
          <a:ext cx="0" cy="0"/>
          <a:chOff x="0" y="0"/>
          <a:chExt cx="0" cy="0"/>
        </a:xfrm>
      </p:grpSpPr>
      <p:grpSp>
        <p:nvGrpSpPr>
          <p:cNvPr id="20" name="Group 2">
            <a:extLst>
              <a:ext uri="{FF2B5EF4-FFF2-40B4-BE49-F238E27FC236}">
                <a16:creationId xmlns:a16="http://schemas.microsoft.com/office/drawing/2014/main" id="{1AC03862-739C-4F3F-8C39-80339E753CB8}"/>
              </a:ext>
            </a:extLst>
          </p:cNvPr>
          <p:cNvGrpSpPr/>
          <p:nvPr userDrawn="1"/>
        </p:nvGrpSpPr>
        <p:grpSpPr>
          <a:xfrm>
            <a:off x="965274" y="4165600"/>
            <a:ext cx="4727826" cy="384604"/>
            <a:chOff x="1041274" y="1072326"/>
            <a:chExt cx="4727826" cy="384604"/>
          </a:xfrm>
          <a:solidFill>
            <a:schemeClr val="accent5"/>
          </a:solidFill>
        </p:grpSpPr>
        <p:sp>
          <p:nvSpPr>
            <p:cNvPr id="21" name="Freeform 32">
              <a:extLst>
                <a:ext uri="{FF2B5EF4-FFF2-40B4-BE49-F238E27FC236}">
                  <a16:creationId xmlns:a16="http://schemas.microsoft.com/office/drawing/2014/main" id="{D7767C0F-263C-4518-B6AD-3F74B33C4B22}"/>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22" name="Freeform 32">
              <a:extLst>
                <a:ext uri="{FF2B5EF4-FFF2-40B4-BE49-F238E27FC236}">
                  <a16:creationId xmlns:a16="http://schemas.microsoft.com/office/drawing/2014/main" id="{D573288C-F97B-4E1C-86D6-DD5B4342C232}"/>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23" name="Freeform 33">
              <a:extLst>
                <a:ext uri="{FF2B5EF4-FFF2-40B4-BE49-F238E27FC236}">
                  <a16:creationId xmlns:a16="http://schemas.microsoft.com/office/drawing/2014/main" id="{B3140EB0-DA9D-47A7-923F-EE723BC01238}"/>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algn="ctr" defTabSz="812268">
                <a:lnSpc>
                  <a:spcPct val="90000"/>
                </a:lnSpc>
                <a:spcBef>
                  <a:spcPct val="50000"/>
                </a:spcBef>
                <a:defRPr/>
              </a:pPr>
              <a:endParaRPr lang="en-US" b="1" kern="0">
                <a:solidFill>
                  <a:srgbClr val="FFFFFF"/>
                </a:solidFill>
                <a:latin typeface="Calibri" panose="020F0502020204030204" pitchFamily="34" charset="0"/>
                <a:ea typeface="ＭＳ Ｐゴシック" pitchFamily="34" charset="-128"/>
                <a:cs typeface="Arial" pitchFamily="34" charset="0"/>
              </a:endParaRPr>
            </a:p>
          </p:txBody>
        </p:sp>
      </p:grpSp>
      <p:sp>
        <p:nvSpPr>
          <p:cNvPr id="28" name="Content 2">
            <a:extLst>
              <a:ext uri="{FF2B5EF4-FFF2-40B4-BE49-F238E27FC236}">
                <a16:creationId xmlns:a16="http://schemas.microsoft.com/office/drawing/2014/main" id="{9931B1E9-5B49-4D6F-9E67-AE78C59AB2E9}"/>
              </a:ext>
            </a:extLst>
          </p:cNvPr>
          <p:cNvSpPr>
            <a:spLocks noGrp="1"/>
          </p:cNvSpPr>
          <p:nvPr>
            <p:ph sz="quarter" idx="31"/>
          </p:nvPr>
        </p:nvSpPr>
        <p:spPr>
          <a:xfrm>
            <a:off x="927606" y="4177908"/>
            <a:ext cx="10349994" cy="1994292"/>
          </a:xfrm>
          <a:prstGeom prst="roundRect">
            <a:avLst>
              <a:gd name="adj" fmla="val 6024"/>
            </a:avLst>
          </a:prstGeom>
          <a:ln w="19050">
            <a:solidFill>
              <a:schemeClr val="accent5"/>
            </a:solidFill>
            <a:prstDash val="sysDash"/>
          </a:ln>
        </p:spPr>
        <p:txBody>
          <a:bodyPr/>
          <a:lstStyle/>
          <a:p>
            <a:pPr lvl="0"/>
            <a:r>
              <a:rPr lang="en-US" dirty="0"/>
              <a:t>Click to edit Master text styles</a:t>
            </a:r>
          </a:p>
          <a:p>
            <a:pPr lvl="1"/>
            <a:r>
              <a:rPr lang="en-US" dirty="0"/>
              <a:t>Second level</a:t>
            </a:r>
          </a:p>
          <a:p>
            <a:pPr lvl="2"/>
            <a:r>
              <a:rPr lang="en-US" dirty="0"/>
              <a:t>Third level</a:t>
            </a:r>
          </a:p>
        </p:txBody>
      </p:sp>
      <p:sp>
        <p:nvSpPr>
          <p:cNvPr id="25" name="Heading 2">
            <a:extLst>
              <a:ext uri="{FF2B5EF4-FFF2-40B4-BE49-F238E27FC236}">
                <a16:creationId xmlns:a16="http://schemas.microsoft.com/office/drawing/2014/main" id="{DDEC7D42-76DD-486D-8CCE-63E383EF54A1}"/>
              </a:ext>
            </a:extLst>
          </p:cNvPr>
          <p:cNvSpPr>
            <a:spLocks noGrp="1"/>
          </p:cNvSpPr>
          <p:nvPr>
            <p:ph type="body" sz="quarter" idx="29" hasCustomPrompt="1"/>
          </p:nvPr>
        </p:nvSpPr>
        <p:spPr>
          <a:xfrm>
            <a:off x="1406153" y="4184836"/>
            <a:ext cx="3843506" cy="323850"/>
          </a:xfrm>
          <a:prstGeom prst="rect">
            <a:avLst/>
          </a:prstGeom>
        </p:spPr>
        <p:txBody>
          <a:bodyPr anchor="ctr" anchorCtr="0"/>
          <a:lstStyle>
            <a:lvl1pPr marL="0" indent="0" algn="l">
              <a:buNone/>
              <a:defRPr>
                <a:solidFill>
                  <a:schemeClr val="bg1"/>
                </a:solidFill>
                <a:latin typeface="+mj-lt"/>
              </a:defRPr>
            </a:lvl1pPr>
          </a:lstStyle>
          <a:p>
            <a:pPr lvl="0"/>
            <a:r>
              <a:rPr lang="en-US" dirty="0"/>
              <a:t>Heading 2</a:t>
            </a:r>
          </a:p>
        </p:txBody>
      </p:sp>
      <p:grpSp>
        <p:nvGrpSpPr>
          <p:cNvPr id="4" name="Group 1">
            <a:extLst>
              <a:ext uri="{FF2B5EF4-FFF2-40B4-BE49-F238E27FC236}">
                <a16:creationId xmlns:a16="http://schemas.microsoft.com/office/drawing/2014/main" id="{94B95F61-7F61-41E5-A0A1-E38B89966876}"/>
              </a:ext>
            </a:extLst>
          </p:cNvPr>
          <p:cNvGrpSpPr/>
          <p:nvPr/>
        </p:nvGrpSpPr>
        <p:grpSpPr>
          <a:xfrm>
            <a:off x="962281" y="1828536"/>
            <a:ext cx="4727826" cy="384604"/>
            <a:chOff x="1041274" y="1072326"/>
            <a:chExt cx="4727826" cy="384604"/>
          </a:xfrm>
          <a:solidFill>
            <a:schemeClr val="tx2"/>
          </a:solidFill>
        </p:grpSpPr>
        <p:sp>
          <p:nvSpPr>
            <p:cNvPr id="5" name="Freeform 32">
              <a:extLst>
                <a:ext uri="{FF2B5EF4-FFF2-40B4-BE49-F238E27FC236}">
                  <a16:creationId xmlns:a16="http://schemas.microsoft.com/office/drawing/2014/main" id="{20F1AAAE-94C3-48A0-AF2E-D7171F9EE17A}"/>
                </a:ext>
              </a:extLst>
            </p:cNvPr>
            <p:cNvSpPr>
              <a:spLocks/>
            </p:cNvSpPr>
            <p:nvPr/>
          </p:nvSpPr>
          <p:spPr bwMode="auto">
            <a:xfrm>
              <a:off x="5413802"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6" name="Freeform 32">
              <a:extLst>
                <a:ext uri="{FF2B5EF4-FFF2-40B4-BE49-F238E27FC236}">
                  <a16:creationId xmlns:a16="http://schemas.microsoft.com/office/drawing/2014/main" id="{8FC9C433-3688-4FAD-987B-63CBB59192C0}"/>
                </a:ext>
              </a:extLst>
            </p:cNvPr>
            <p:cNvSpPr>
              <a:spLocks/>
            </p:cNvSpPr>
            <p:nvPr/>
          </p:nvSpPr>
          <p:spPr bwMode="auto">
            <a:xfrm>
              <a:off x="1041274" y="1072326"/>
              <a:ext cx="355298" cy="135576"/>
            </a:xfrm>
            <a:custGeom>
              <a:avLst/>
              <a:gdLst/>
              <a:ahLst/>
              <a:cxnLst>
                <a:cxn ang="0">
                  <a:pos x="23" y="0"/>
                </a:cxn>
                <a:cxn ang="0">
                  <a:pos x="0" y="22"/>
                </a:cxn>
                <a:cxn ang="0">
                  <a:pos x="45" y="22"/>
                </a:cxn>
                <a:cxn ang="0">
                  <a:pos x="23" y="0"/>
                </a:cxn>
              </a:cxnLst>
              <a:rect l="0" t="0" r="r" b="b"/>
              <a:pathLst>
                <a:path w="45" h="22">
                  <a:moveTo>
                    <a:pt x="23" y="0"/>
                  </a:moveTo>
                  <a:cubicBezTo>
                    <a:pt x="10" y="0"/>
                    <a:pt x="0" y="10"/>
                    <a:pt x="0" y="22"/>
                  </a:cubicBezTo>
                  <a:cubicBezTo>
                    <a:pt x="45" y="22"/>
                    <a:pt x="45" y="22"/>
                    <a:pt x="45" y="22"/>
                  </a:cubicBezTo>
                  <a:cubicBezTo>
                    <a:pt x="45" y="10"/>
                    <a:pt x="35" y="0"/>
                    <a:pt x="23" y="0"/>
                  </a:cubicBezTo>
                  <a:close/>
                </a:path>
              </a:pathLst>
            </a:custGeom>
            <a:grpFill/>
            <a:ln w="15875" cap="sq">
              <a:noFill/>
              <a:prstDash val="solid"/>
              <a:round/>
              <a:headEnd/>
              <a:tailEnd/>
            </a:ln>
          </p:spPr>
          <p:txBody>
            <a:bodyPr vert="horz" wrap="square" lIns="69221" tIns="34610" rIns="69221" bIns="34610" numCol="1" anchor="t" anchorCtr="0" compatLnSpc="1">
              <a:prstTxWarp prst="textNoShape">
                <a:avLst/>
              </a:prstTxWarp>
            </a:bodyPr>
            <a:lstStyle/>
            <a:p>
              <a:pPr defTabSz="812268">
                <a:defRPr/>
              </a:pPr>
              <a:endParaRPr lang="en-US" sz="1244" kern="0">
                <a:solidFill>
                  <a:srgbClr val="FFFFFF"/>
                </a:solidFill>
                <a:latin typeface="Calibri" panose="020F0502020204030204" pitchFamily="34" charset="0"/>
                <a:ea typeface="ＭＳ Ｐゴシック" pitchFamily="34" charset="-128"/>
                <a:cs typeface="Arial" pitchFamily="34" charset="0"/>
              </a:endParaRPr>
            </a:p>
          </p:txBody>
        </p:sp>
        <p:sp>
          <p:nvSpPr>
            <p:cNvPr id="7" name="Freeform 33">
              <a:extLst>
                <a:ext uri="{FF2B5EF4-FFF2-40B4-BE49-F238E27FC236}">
                  <a16:creationId xmlns:a16="http://schemas.microsoft.com/office/drawing/2014/main" id="{D4873105-BAB9-48E3-9854-62CAEE5BB592}"/>
                </a:ext>
              </a:extLst>
            </p:cNvPr>
            <p:cNvSpPr>
              <a:spLocks/>
            </p:cNvSpPr>
            <p:nvPr/>
          </p:nvSpPr>
          <p:spPr bwMode="auto">
            <a:xfrm>
              <a:off x="1218923" y="1072326"/>
              <a:ext cx="4387237" cy="384604"/>
            </a:xfrm>
            <a:custGeom>
              <a:avLst/>
              <a:gdLst/>
              <a:ahLst/>
              <a:cxnLst>
                <a:cxn ang="0">
                  <a:pos x="0" y="0"/>
                </a:cxn>
                <a:cxn ang="0">
                  <a:pos x="17" y="22"/>
                </a:cxn>
                <a:cxn ang="0">
                  <a:pos x="75" y="77"/>
                </a:cxn>
                <a:cxn ang="0">
                  <a:pos x="926" y="77"/>
                </a:cxn>
                <a:cxn ang="0">
                  <a:pos x="984" y="22"/>
                </a:cxn>
                <a:cxn ang="0">
                  <a:pos x="1002" y="0"/>
                </a:cxn>
                <a:cxn ang="0">
                  <a:pos x="0" y="0"/>
                </a:cxn>
              </a:cxnLst>
              <a:rect l="0" t="0" r="r" b="b"/>
              <a:pathLst>
                <a:path w="1002" h="77">
                  <a:moveTo>
                    <a:pt x="0" y="0"/>
                  </a:moveTo>
                  <a:cubicBezTo>
                    <a:pt x="0" y="0"/>
                    <a:pt x="9" y="2"/>
                    <a:pt x="17" y="22"/>
                  </a:cubicBezTo>
                  <a:cubicBezTo>
                    <a:pt x="25" y="43"/>
                    <a:pt x="38" y="77"/>
                    <a:pt x="75" y="77"/>
                  </a:cubicBezTo>
                  <a:cubicBezTo>
                    <a:pt x="105" y="77"/>
                    <a:pt x="897" y="77"/>
                    <a:pt x="926" y="77"/>
                  </a:cubicBezTo>
                  <a:cubicBezTo>
                    <a:pt x="964" y="77"/>
                    <a:pt x="977" y="43"/>
                    <a:pt x="984" y="22"/>
                  </a:cubicBezTo>
                  <a:cubicBezTo>
                    <a:pt x="992" y="2"/>
                    <a:pt x="1002" y="0"/>
                    <a:pt x="1002" y="0"/>
                  </a:cubicBezTo>
                  <a:lnTo>
                    <a:pt x="0" y="0"/>
                  </a:lnTo>
                  <a:close/>
                </a:path>
              </a:pathLst>
            </a:custGeom>
            <a:grpFill/>
            <a:ln w="15875" cap="flat">
              <a:noFill/>
              <a:prstDash val="solid"/>
              <a:miter lim="800000"/>
              <a:headEnd/>
              <a:tailEnd/>
            </a:ln>
            <a:effectLst>
              <a:outerShdw blurRad="50800" dist="38100" dir="2700000" algn="tl" rotWithShape="0">
                <a:prstClr val="black">
                  <a:alpha val="40000"/>
                </a:prstClr>
              </a:outerShdw>
            </a:effectLst>
          </p:spPr>
          <p:txBody>
            <a:bodyPr vert="horz" wrap="square" lIns="138439" tIns="34610" rIns="138439" bIns="34610" numCol="1" anchor="ctr" anchorCtr="0" compatLnSpc="1">
              <a:prstTxWarp prst="textNoShape">
                <a:avLst/>
              </a:prstTxWarp>
            </a:bodyPr>
            <a:lstStyle/>
            <a:p>
              <a:pPr algn="ctr" defTabSz="812268">
                <a:lnSpc>
                  <a:spcPct val="90000"/>
                </a:lnSpc>
                <a:spcBef>
                  <a:spcPct val="50000"/>
                </a:spcBef>
                <a:defRPr/>
              </a:pPr>
              <a:endParaRPr lang="en-US" b="1" kern="0">
                <a:solidFill>
                  <a:srgbClr val="FFFFFF"/>
                </a:solidFill>
                <a:latin typeface="Calibri" panose="020F0502020204030204" pitchFamily="34" charset="0"/>
                <a:ea typeface="ＭＳ Ｐゴシック" pitchFamily="34" charset="-128"/>
                <a:cs typeface="Arial" pitchFamily="34" charset="0"/>
              </a:endParaRPr>
            </a:p>
          </p:txBody>
        </p:sp>
      </p:grpSp>
      <p:sp>
        <p:nvSpPr>
          <p:cNvPr id="27" name="Content 1">
            <a:extLst>
              <a:ext uri="{FF2B5EF4-FFF2-40B4-BE49-F238E27FC236}">
                <a16:creationId xmlns:a16="http://schemas.microsoft.com/office/drawing/2014/main" id="{AAF7F298-CD41-4699-B499-31B86993BB5B}"/>
              </a:ext>
            </a:extLst>
          </p:cNvPr>
          <p:cNvSpPr>
            <a:spLocks noGrp="1"/>
          </p:cNvSpPr>
          <p:nvPr>
            <p:ph sz="quarter" idx="30"/>
          </p:nvPr>
        </p:nvSpPr>
        <p:spPr>
          <a:xfrm>
            <a:off x="927606" y="1841108"/>
            <a:ext cx="10349994" cy="1994292"/>
          </a:xfrm>
          <a:prstGeom prst="roundRect">
            <a:avLst>
              <a:gd name="adj" fmla="val 6024"/>
            </a:avLst>
          </a:prstGeom>
          <a:ln w="19050">
            <a:solidFill>
              <a:schemeClr val="tx2"/>
            </a:solidFill>
            <a:prstDash val="sysDash"/>
          </a:ln>
        </p:spPr>
        <p:txBody>
          <a:bodyPr/>
          <a:lstStyle/>
          <a:p>
            <a:pPr lvl="0"/>
            <a:r>
              <a:rPr lang="en-US" dirty="0"/>
              <a:t>Click to edit Master text styles</a:t>
            </a:r>
          </a:p>
          <a:p>
            <a:pPr lvl="1"/>
            <a:r>
              <a:rPr lang="en-US" dirty="0"/>
              <a:t>Second level</a:t>
            </a:r>
          </a:p>
          <a:p>
            <a:pPr lvl="2"/>
            <a:r>
              <a:rPr lang="en-US" dirty="0"/>
              <a:t>Third level</a:t>
            </a:r>
          </a:p>
        </p:txBody>
      </p:sp>
      <p:sp>
        <p:nvSpPr>
          <p:cNvPr id="17" name="Heading 1">
            <a:extLst>
              <a:ext uri="{FF2B5EF4-FFF2-40B4-BE49-F238E27FC236}">
                <a16:creationId xmlns:a16="http://schemas.microsoft.com/office/drawing/2014/main" id="{72DE7305-F212-49A0-B3FA-A96C8C2405C1}"/>
              </a:ext>
            </a:extLst>
          </p:cNvPr>
          <p:cNvSpPr>
            <a:spLocks noGrp="1"/>
          </p:cNvSpPr>
          <p:nvPr>
            <p:ph type="body" sz="quarter" idx="27" hasCustomPrompt="1"/>
          </p:nvPr>
        </p:nvSpPr>
        <p:spPr>
          <a:xfrm>
            <a:off x="1403160" y="1847772"/>
            <a:ext cx="3843506" cy="323850"/>
          </a:xfrm>
          <a:prstGeom prst="rect">
            <a:avLst/>
          </a:prstGeom>
        </p:spPr>
        <p:txBody>
          <a:bodyPr anchor="ctr" anchorCtr="0"/>
          <a:lstStyle>
            <a:lvl1pPr marL="0" indent="0" algn="l">
              <a:buNone/>
              <a:defRPr>
                <a:solidFill>
                  <a:schemeClr val="bg1"/>
                </a:solidFill>
                <a:latin typeface="+mj-lt"/>
              </a:defRPr>
            </a:lvl1pPr>
          </a:lstStyle>
          <a:p>
            <a:pPr lvl="0"/>
            <a:r>
              <a:rPr lang="en-US" dirty="0"/>
              <a:t>Heading 1</a:t>
            </a:r>
          </a:p>
        </p:txBody>
      </p:sp>
      <p:sp>
        <p:nvSpPr>
          <p:cNvPr id="2" name="Title 1">
            <a:extLst>
              <a:ext uri="{FF2B5EF4-FFF2-40B4-BE49-F238E27FC236}">
                <a16:creationId xmlns:a16="http://schemas.microsoft.com/office/drawing/2014/main" id="{AAB270E7-48B0-4C5D-8D87-642CEE4DEE7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877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lumn_Text_Layout 2">
    <p:spTree>
      <p:nvGrpSpPr>
        <p:cNvPr id="1" name=""/>
        <p:cNvGrpSpPr/>
        <p:nvPr/>
      </p:nvGrpSpPr>
      <p:grpSpPr>
        <a:xfrm>
          <a:off x="0" y="0"/>
          <a:ext cx="0" cy="0"/>
          <a:chOff x="0" y="0"/>
          <a:chExt cx="0" cy="0"/>
        </a:xfrm>
      </p:grpSpPr>
      <p:sp>
        <p:nvSpPr>
          <p:cNvPr id="12" name="Content 2">
            <a:extLst>
              <a:ext uri="{FF2B5EF4-FFF2-40B4-BE49-F238E27FC236}">
                <a16:creationId xmlns:a16="http://schemas.microsoft.com/office/drawing/2014/main" id="{61E36895-BBA7-4A05-9E43-D149E604F086}"/>
              </a:ext>
            </a:extLst>
          </p:cNvPr>
          <p:cNvSpPr>
            <a:spLocks noGrp="1"/>
          </p:cNvSpPr>
          <p:nvPr>
            <p:ph sz="quarter" idx="29"/>
          </p:nvPr>
        </p:nvSpPr>
        <p:spPr>
          <a:xfrm>
            <a:off x="6440618" y="2062480"/>
            <a:ext cx="4817112" cy="4040770"/>
          </a:xfrm>
          <a:prstGeom prst="roundRect">
            <a:avLst>
              <a:gd name="adj" fmla="val 4870"/>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7" name="Oval 2">
            <a:extLst>
              <a:ext uri="{FF2B5EF4-FFF2-40B4-BE49-F238E27FC236}">
                <a16:creationId xmlns:a16="http://schemas.microsoft.com/office/drawing/2014/main" id="{7AC7F6D2-10F3-49C5-9E35-E08334243F81}"/>
              </a:ext>
            </a:extLst>
          </p:cNvPr>
          <p:cNvSpPr/>
          <p:nvPr/>
        </p:nvSpPr>
        <p:spPr>
          <a:xfrm>
            <a:off x="8045450" y="1412680"/>
            <a:ext cx="1437794" cy="1231521"/>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35D5F3FF-C945-449F-A8DD-1245E7FC3676}"/>
              </a:ext>
            </a:extLst>
          </p:cNvPr>
          <p:cNvSpPr>
            <a:spLocks noGrp="1"/>
          </p:cNvSpPr>
          <p:nvPr>
            <p:ph type="pic" sz="quarter" idx="25" hasCustomPrompt="1"/>
          </p:nvPr>
        </p:nvSpPr>
        <p:spPr>
          <a:xfrm>
            <a:off x="8246781" y="1505961"/>
            <a:ext cx="1029481" cy="1041504"/>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1800"/>
            </a:lvl1pPr>
          </a:lstStyle>
          <a:p>
            <a:r>
              <a:rPr lang="en-US"/>
              <a:t>Add </a:t>
            </a:r>
            <a:br>
              <a:rPr lang="en-US"/>
            </a:br>
            <a:r>
              <a:rPr lang="en-US"/>
              <a:t>Icon</a:t>
            </a:r>
          </a:p>
        </p:txBody>
      </p:sp>
      <p:sp>
        <p:nvSpPr>
          <p:cNvPr id="11" name="Content 1">
            <a:extLst>
              <a:ext uri="{FF2B5EF4-FFF2-40B4-BE49-F238E27FC236}">
                <a16:creationId xmlns:a16="http://schemas.microsoft.com/office/drawing/2014/main" id="{3DE49688-B34B-4768-BC7D-5A3DEBFAFBAB}"/>
              </a:ext>
            </a:extLst>
          </p:cNvPr>
          <p:cNvSpPr>
            <a:spLocks noGrp="1"/>
          </p:cNvSpPr>
          <p:nvPr>
            <p:ph sz="quarter" idx="28"/>
          </p:nvPr>
        </p:nvSpPr>
        <p:spPr>
          <a:xfrm>
            <a:off x="902249" y="2062480"/>
            <a:ext cx="4817112" cy="4040770"/>
          </a:xfrm>
          <a:prstGeom prst="roundRect">
            <a:avLst>
              <a:gd name="adj" fmla="val 4870"/>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5" name="Oval 1">
            <a:extLst>
              <a:ext uri="{FF2B5EF4-FFF2-40B4-BE49-F238E27FC236}">
                <a16:creationId xmlns:a16="http://schemas.microsoft.com/office/drawing/2014/main" id="{16424F8A-D102-40A2-B130-1D76A75AEB4B}"/>
              </a:ext>
            </a:extLst>
          </p:cNvPr>
          <p:cNvSpPr/>
          <p:nvPr/>
        </p:nvSpPr>
        <p:spPr>
          <a:xfrm>
            <a:off x="2752904" y="1412680"/>
            <a:ext cx="1437794" cy="1231521"/>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
            <a:extLst>
              <a:ext uri="{FF2B5EF4-FFF2-40B4-BE49-F238E27FC236}">
                <a16:creationId xmlns:a16="http://schemas.microsoft.com/office/drawing/2014/main" id="{9934DD94-DFCA-44B8-9526-D40AA8FC49A0}"/>
              </a:ext>
            </a:extLst>
          </p:cNvPr>
          <p:cNvSpPr>
            <a:spLocks noGrp="1"/>
          </p:cNvSpPr>
          <p:nvPr>
            <p:ph type="pic" sz="quarter" idx="24" hasCustomPrompt="1"/>
          </p:nvPr>
        </p:nvSpPr>
        <p:spPr>
          <a:xfrm>
            <a:off x="2954235" y="1505961"/>
            <a:ext cx="1029481" cy="1041504"/>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1800"/>
            </a:lvl1pPr>
          </a:lstStyle>
          <a:p>
            <a:r>
              <a:rPr lang="en-US" dirty="0"/>
              <a:t>Add icon</a:t>
            </a:r>
          </a:p>
        </p:txBody>
      </p:sp>
      <p:sp>
        <p:nvSpPr>
          <p:cNvPr id="2" name="Title 1">
            <a:extLst>
              <a:ext uri="{FF2B5EF4-FFF2-40B4-BE49-F238E27FC236}">
                <a16:creationId xmlns:a16="http://schemas.microsoft.com/office/drawing/2014/main" id="{A7E9174E-2217-4165-ADBA-5693D4831F7F}"/>
              </a:ext>
            </a:extLst>
          </p:cNvPr>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4001666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C4B6-05C1-4765-B4CA-86B87DB40434}"/>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048467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Rows - Content _Layout 2">
    <p:spTree>
      <p:nvGrpSpPr>
        <p:cNvPr id="1" name=""/>
        <p:cNvGrpSpPr/>
        <p:nvPr/>
      </p:nvGrpSpPr>
      <p:grpSpPr>
        <a:xfrm>
          <a:off x="0" y="0"/>
          <a:ext cx="0" cy="0"/>
          <a:chOff x="0" y="0"/>
          <a:chExt cx="0" cy="0"/>
        </a:xfrm>
      </p:grpSpPr>
      <p:sp>
        <p:nvSpPr>
          <p:cNvPr id="11" name="Content 2">
            <a:extLst>
              <a:ext uri="{FF2B5EF4-FFF2-40B4-BE49-F238E27FC236}">
                <a16:creationId xmlns:a16="http://schemas.microsoft.com/office/drawing/2014/main" id="{4E56C6A1-D45E-4013-84C0-6838901180C4}"/>
              </a:ext>
            </a:extLst>
          </p:cNvPr>
          <p:cNvSpPr>
            <a:spLocks noGrp="1"/>
          </p:cNvSpPr>
          <p:nvPr>
            <p:ph sz="quarter" idx="29"/>
          </p:nvPr>
        </p:nvSpPr>
        <p:spPr>
          <a:xfrm>
            <a:off x="2365539" y="3908319"/>
            <a:ext cx="8912061" cy="2265567"/>
          </a:xfrm>
          <a:prstGeom prst="roundRect">
            <a:avLst>
              <a:gd name="adj" fmla="val 4870"/>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7" name="Oval 2">
            <a:extLst>
              <a:ext uri="{FF2B5EF4-FFF2-40B4-BE49-F238E27FC236}">
                <a16:creationId xmlns:a16="http://schemas.microsoft.com/office/drawing/2014/main" id="{CC749DD2-B7EC-449E-AE93-C5B6ADA58B6E}"/>
              </a:ext>
            </a:extLst>
          </p:cNvPr>
          <p:cNvSpPr/>
          <p:nvPr/>
        </p:nvSpPr>
        <p:spPr>
          <a:xfrm>
            <a:off x="785662" y="3820047"/>
            <a:ext cx="2649688" cy="2416513"/>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2">
            <a:extLst>
              <a:ext uri="{FF2B5EF4-FFF2-40B4-BE49-F238E27FC236}">
                <a16:creationId xmlns:a16="http://schemas.microsoft.com/office/drawing/2014/main" id="{066469D3-A819-429D-96BB-E26E3835E598}"/>
              </a:ext>
            </a:extLst>
          </p:cNvPr>
          <p:cNvSpPr>
            <a:spLocks noGrp="1"/>
          </p:cNvSpPr>
          <p:nvPr>
            <p:ph type="pic" sz="quarter" idx="59" hasCustomPrompt="1"/>
          </p:nvPr>
        </p:nvSpPr>
        <p:spPr>
          <a:xfrm>
            <a:off x="1094238" y="4024480"/>
            <a:ext cx="1992437" cy="1992437"/>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000" kern="1200" dirty="0">
                <a:solidFill>
                  <a:schemeClr val="tx1"/>
                </a:solidFill>
                <a:latin typeface="+mn-lt"/>
                <a:ea typeface="+mn-ea"/>
                <a:cs typeface="+mn-cs"/>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icon</a:t>
            </a:r>
          </a:p>
        </p:txBody>
      </p:sp>
      <p:sp>
        <p:nvSpPr>
          <p:cNvPr id="12" name="Content 1">
            <a:extLst>
              <a:ext uri="{FF2B5EF4-FFF2-40B4-BE49-F238E27FC236}">
                <a16:creationId xmlns:a16="http://schemas.microsoft.com/office/drawing/2014/main" id="{10CB5083-8E3E-4893-9025-A6A70F2E943E}"/>
              </a:ext>
            </a:extLst>
          </p:cNvPr>
          <p:cNvSpPr>
            <a:spLocks noGrp="1"/>
          </p:cNvSpPr>
          <p:nvPr>
            <p:ph sz="quarter" idx="28"/>
          </p:nvPr>
        </p:nvSpPr>
        <p:spPr>
          <a:xfrm>
            <a:off x="2347190" y="1436241"/>
            <a:ext cx="8912061" cy="2265567"/>
          </a:xfrm>
          <a:prstGeom prst="roundRect">
            <a:avLst>
              <a:gd name="adj" fmla="val 4870"/>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5" name="Oval 1">
            <a:extLst>
              <a:ext uri="{FF2B5EF4-FFF2-40B4-BE49-F238E27FC236}">
                <a16:creationId xmlns:a16="http://schemas.microsoft.com/office/drawing/2014/main" id="{14D18B22-D539-4DB3-AACF-1BAD221C4860}"/>
              </a:ext>
            </a:extLst>
          </p:cNvPr>
          <p:cNvSpPr/>
          <p:nvPr/>
        </p:nvSpPr>
        <p:spPr>
          <a:xfrm>
            <a:off x="785662" y="1371599"/>
            <a:ext cx="2649688" cy="2416513"/>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1">
            <a:extLst>
              <a:ext uri="{FF2B5EF4-FFF2-40B4-BE49-F238E27FC236}">
                <a16:creationId xmlns:a16="http://schemas.microsoft.com/office/drawing/2014/main" id="{A62EDC0F-FBB0-496D-8F68-E4A6C9854064}"/>
              </a:ext>
            </a:extLst>
          </p:cNvPr>
          <p:cNvSpPr>
            <a:spLocks noGrp="1"/>
          </p:cNvSpPr>
          <p:nvPr>
            <p:ph type="pic" sz="quarter" idx="57" hasCustomPrompt="1"/>
          </p:nvPr>
        </p:nvSpPr>
        <p:spPr>
          <a:xfrm>
            <a:off x="1094238" y="1576032"/>
            <a:ext cx="1992437" cy="1992437"/>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Add icon</a:t>
            </a:r>
          </a:p>
        </p:txBody>
      </p:sp>
      <p:sp>
        <p:nvSpPr>
          <p:cNvPr id="2" name="Title 1">
            <a:extLst>
              <a:ext uri="{FF2B5EF4-FFF2-40B4-BE49-F238E27FC236}">
                <a16:creationId xmlns:a16="http://schemas.microsoft.com/office/drawing/2014/main" id="{C307715A-6D74-4413-8E38-4E88A33E7E0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39297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ree Rows - Text">
    <p:spTree>
      <p:nvGrpSpPr>
        <p:cNvPr id="1" name=""/>
        <p:cNvGrpSpPr/>
        <p:nvPr/>
      </p:nvGrpSpPr>
      <p:grpSpPr>
        <a:xfrm>
          <a:off x="0" y="0"/>
          <a:ext cx="0" cy="0"/>
          <a:chOff x="0" y="0"/>
          <a:chExt cx="0" cy="0"/>
        </a:xfrm>
      </p:grpSpPr>
      <p:sp>
        <p:nvSpPr>
          <p:cNvPr id="22" name="Content 3">
            <a:extLst>
              <a:ext uri="{FF2B5EF4-FFF2-40B4-BE49-F238E27FC236}">
                <a16:creationId xmlns:a16="http://schemas.microsoft.com/office/drawing/2014/main" id="{0207EFC7-99D0-40A6-A622-810C0E255C51}"/>
              </a:ext>
            </a:extLst>
          </p:cNvPr>
          <p:cNvSpPr>
            <a:spLocks noGrp="1"/>
          </p:cNvSpPr>
          <p:nvPr>
            <p:ph sz="quarter" idx="65"/>
          </p:nvPr>
        </p:nvSpPr>
        <p:spPr>
          <a:xfrm>
            <a:off x="1438276" y="4691356"/>
            <a:ext cx="9839324" cy="1485734"/>
          </a:xfrm>
          <a:prstGeom prst="roundRect">
            <a:avLst>
              <a:gd name="adj" fmla="val 18205"/>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9" name="Oval 3">
            <a:extLst>
              <a:ext uri="{FF2B5EF4-FFF2-40B4-BE49-F238E27FC236}">
                <a16:creationId xmlns:a16="http://schemas.microsoft.com/office/drawing/2014/main" id="{DCE444F7-59D2-4B23-9159-98331461EC00}"/>
              </a:ext>
            </a:extLst>
          </p:cNvPr>
          <p:cNvSpPr/>
          <p:nvPr/>
        </p:nvSpPr>
        <p:spPr>
          <a:xfrm>
            <a:off x="789830" y="4776257"/>
            <a:ext cx="1477120" cy="1291002"/>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3">
            <a:extLst>
              <a:ext uri="{FF2B5EF4-FFF2-40B4-BE49-F238E27FC236}">
                <a16:creationId xmlns:a16="http://schemas.microsoft.com/office/drawing/2014/main" id="{A8C37473-2B83-4391-AAFD-6C5F71E0D3DF}"/>
              </a:ext>
            </a:extLst>
          </p:cNvPr>
          <p:cNvSpPr>
            <a:spLocks noGrp="1"/>
          </p:cNvSpPr>
          <p:nvPr>
            <p:ph type="pic" sz="quarter" idx="63" hasCustomPrompt="1"/>
          </p:nvPr>
        </p:nvSpPr>
        <p:spPr>
          <a:xfrm>
            <a:off x="986901" y="4880269"/>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3</a:t>
            </a:r>
          </a:p>
        </p:txBody>
      </p:sp>
      <p:sp>
        <p:nvSpPr>
          <p:cNvPr id="21" name="Content 2">
            <a:extLst>
              <a:ext uri="{FF2B5EF4-FFF2-40B4-BE49-F238E27FC236}">
                <a16:creationId xmlns:a16="http://schemas.microsoft.com/office/drawing/2014/main" id="{6920AF96-50E7-4CDB-9902-4C051536AC7A}"/>
              </a:ext>
            </a:extLst>
          </p:cNvPr>
          <p:cNvSpPr>
            <a:spLocks noGrp="1"/>
          </p:cNvSpPr>
          <p:nvPr>
            <p:ph sz="quarter" idx="64"/>
          </p:nvPr>
        </p:nvSpPr>
        <p:spPr>
          <a:xfrm>
            <a:off x="1438276" y="3063799"/>
            <a:ext cx="9839324" cy="1485734"/>
          </a:xfrm>
          <a:prstGeom prst="roundRect">
            <a:avLst>
              <a:gd name="adj" fmla="val 18205"/>
            </a:avLst>
          </a:prstGeom>
          <a:solidFill>
            <a:schemeClr val="bg1"/>
          </a:solidFill>
          <a:ln w="19050">
            <a:solidFill>
              <a:schemeClr val="accent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8" name="Oval 2">
            <a:extLst>
              <a:ext uri="{FF2B5EF4-FFF2-40B4-BE49-F238E27FC236}">
                <a16:creationId xmlns:a16="http://schemas.microsoft.com/office/drawing/2014/main" id="{98621CF9-3646-4E2D-83BA-809B3DA7D766}"/>
              </a:ext>
            </a:extLst>
          </p:cNvPr>
          <p:cNvSpPr/>
          <p:nvPr/>
        </p:nvSpPr>
        <p:spPr>
          <a:xfrm>
            <a:off x="789830" y="3136573"/>
            <a:ext cx="1477120" cy="1291002"/>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a:extLst>
              <a:ext uri="{FF2B5EF4-FFF2-40B4-BE49-F238E27FC236}">
                <a16:creationId xmlns:a16="http://schemas.microsoft.com/office/drawing/2014/main" id="{FA322403-4C78-496F-8E49-AE346DFC999D}"/>
              </a:ext>
            </a:extLst>
          </p:cNvPr>
          <p:cNvSpPr>
            <a:spLocks noGrp="1"/>
          </p:cNvSpPr>
          <p:nvPr>
            <p:ph type="pic" sz="quarter" idx="62" hasCustomPrompt="1"/>
          </p:nvPr>
        </p:nvSpPr>
        <p:spPr>
          <a:xfrm>
            <a:off x="986901" y="3240585"/>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2</a:t>
            </a:r>
          </a:p>
        </p:txBody>
      </p:sp>
      <p:sp>
        <p:nvSpPr>
          <p:cNvPr id="20" name="Content 1">
            <a:extLst>
              <a:ext uri="{FF2B5EF4-FFF2-40B4-BE49-F238E27FC236}">
                <a16:creationId xmlns:a16="http://schemas.microsoft.com/office/drawing/2014/main" id="{E542EA6C-C54F-4881-8661-06DB08C48A56}"/>
              </a:ext>
            </a:extLst>
          </p:cNvPr>
          <p:cNvSpPr>
            <a:spLocks noGrp="1"/>
          </p:cNvSpPr>
          <p:nvPr>
            <p:ph sz="quarter" idx="28"/>
          </p:nvPr>
        </p:nvSpPr>
        <p:spPr>
          <a:xfrm>
            <a:off x="1438276" y="1436242"/>
            <a:ext cx="9839324" cy="1485734"/>
          </a:xfrm>
          <a:prstGeom prst="roundRect">
            <a:avLst>
              <a:gd name="adj" fmla="val 18205"/>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6" name="Oval 1">
            <a:extLst>
              <a:ext uri="{FF2B5EF4-FFF2-40B4-BE49-F238E27FC236}">
                <a16:creationId xmlns:a16="http://schemas.microsoft.com/office/drawing/2014/main" id="{9566189A-9047-46C2-A8CF-E936C29098B4}"/>
              </a:ext>
            </a:extLst>
          </p:cNvPr>
          <p:cNvSpPr/>
          <p:nvPr/>
        </p:nvSpPr>
        <p:spPr>
          <a:xfrm>
            <a:off x="789830" y="1539166"/>
            <a:ext cx="1477120" cy="129100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
            <a:extLst>
              <a:ext uri="{FF2B5EF4-FFF2-40B4-BE49-F238E27FC236}">
                <a16:creationId xmlns:a16="http://schemas.microsoft.com/office/drawing/2014/main" id="{BDEEE8F8-CA77-4DCD-BEFC-8D3ADCD2D7D4}"/>
              </a:ext>
            </a:extLst>
          </p:cNvPr>
          <p:cNvSpPr>
            <a:spLocks noGrp="1"/>
          </p:cNvSpPr>
          <p:nvPr>
            <p:ph type="pic" sz="quarter" idx="57" hasCustomPrompt="1"/>
          </p:nvPr>
        </p:nvSpPr>
        <p:spPr>
          <a:xfrm>
            <a:off x="986901" y="1643178"/>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1</a:t>
            </a:r>
          </a:p>
        </p:txBody>
      </p:sp>
      <p:sp>
        <p:nvSpPr>
          <p:cNvPr id="2" name="Title 1">
            <a:extLst>
              <a:ext uri="{FF2B5EF4-FFF2-40B4-BE49-F238E27FC236}">
                <a16:creationId xmlns:a16="http://schemas.microsoft.com/office/drawing/2014/main" id="{A4AB5AC4-FEFD-4EE0-B532-63BBEB24FB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12742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ree column - Text">
    <p:spTree>
      <p:nvGrpSpPr>
        <p:cNvPr id="1" name=""/>
        <p:cNvGrpSpPr/>
        <p:nvPr/>
      </p:nvGrpSpPr>
      <p:grpSpPr>
        <a:xfrm>
          <a:off x="0" y="0"/>
          <a:ext cx="0" cy="0"/>
          <a:chOff x="0" y="0"/>
          <a:chExt cx="0" cy="0"/>
        </a:xfrm>
      </p:grpSpPr>
      <p:sp>
        <p:nvSpPr>
          <p:cNvPr id="23" name="Content 3">
            <a:extLst>
              <a:ext uri="{FF2B5EF4-FFF2-40B4-BE49-F238E27FC236}">
                <a16:creationId xmlns:a16="http://schemas.microsoft.com/office/drawing/2014/main" id="{EAFFB58A-4584-473F-BB8C-93DC35423E1E}"/>
              </a:ext>
            </a:extLst>
          </p:cNvPr>
          <p:cNvSpPr>
            <a:spLocks noGrp="1"/>
          </p:cNvSpPr>
          <p:nvPr>
            <p:ph sz="quarter" idx="65"/>
          </p:nvPr>
        </p:nvSpPr>
        <p:spPr>
          <a:xfrm>
            <a:off x="8072756" y="2087300"/>
            <a:ext cx="3204844" cy="4084899"/>
          </a:xfrm>
          <a:prstGeom prst="roundRect">
            <a:avLst>
              <a:gd name="adj" fmla="val 10802"/>
            </a:avLst>
          </a:prstGeom>
          <a:solidFill>
            <a:schemeClr val="bg1"/>
          </a:solidFill>
          <a:ln w="19050">
            <a:solidFill>
              <a:schemeClr val="accent5"/>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9" name="Oval 3">
            <a:extLst>
              <a:ext uri="{FF2B5EF4-FFF2-40B4-BE49-F238E27FC236}">
                <a16:creationId xmlns:a16="http://schemas.microsoft.com/office/drawing/2014/main" id="{DCE444F7-59D2-4B23-9159-98331461EC00}"/>
              </a:ext>
            </a:extLst>
          </p:cNvPr>
          <p:cNvSpPr/>
          <p:nvPr/>
        </p:nvSpPr>
        <p:spPr>
          <a:xfrm>
            <a:off x="8902955" y="1373019"/>
            <a:ext cx="1544446" cy="1291002"/>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3">
            <a:extLst>
              <a:ext uri="{FF2B5EF4-FFF2-40B4-BE49-F238E27FC236}">
                <a16:creationId xmlns:a16="http://schemas.microsoft.com/office/drawing/2014/main" id="{A8C37473-2B83-4391-AAFD-6C5F71E0D3DF}"/>
              </a:ext>
            </a:extLst>
          </p:cNvPr>
          <p:cNvSpPr>
            <a:spLocks noGrp="1"/>
          </p:cNvSpPr>
          <p:nvPr>
            <p:ph type="pic" sz="quarter" idx="63" hasCustomPrompt="1"/>
          </p:nvPr>
        </p:nvSpPr>
        <p:spPr>
          <a:xfrm>
            <a:off x="9133689" y="1477031"/>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3</a:t>
            </a:r>
          </a:p>
        </p:txBody>
      </p:sp>
      <p:sp>
        <p:nvSpPr>
          <p:cNvPr id="19" name="Content 2">
            <a:extLst>
              <a:ext uri="{FF2B5EF4-FFF2-40B4-BE49-F238E27FC236}">
                <a16:creationId xmlns:a16="http://schemas.microsoft.com/office/drawing/2014/main" id="{AE0BB066-FBCF-4945-8268-14D844C1F8A4}"/>
              </a:ext>
            </a:extLst>
          </p:cNvPr>
          <p:cNvSpPr>
            <a:spLocks noGrp="1"/>
          </p:cNvSpPr>
          <p:nvPr>
            <p:ph sz="quarter" idx="64"/>
          </p:nvPr>
        </p:nvSpPr>
        <p:spPr>
          <a:xfrm>
            <a:off x="4504822" y="2087300"/>
            <a:ext cx="3204844" cy="4084899"/>
          </a:xfrm>
          <a:prstGeom prst="roundRect">
            <a:avLst>
              <a:gd name="adj" fmla="val 10802"/>
            </a:avLst>
          </a:prstGeom>
          <a:solidFill>
            <a:schemeClr val="bg1"/>
          </a:solidFill>
          <a:ln w="19050">
            <a:solidFill>
              <a:schemeClr val="accent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8" name="Oval 2">
            <a:extLst>
              <a:ext uri="{FF2B5EF4-FFF2-40B4-BE49-F238E27FC236}">
                <a16:creationId xmlns:a16="http://schemas.microsoft.com/office/drawing/2014/main" id="{98621CF9-3646-4E2D-83BA-809B3DA7D766}"/>
              </a:ext>
            </a:extLst>
          </p:cNvPr>
          <p:cNvSpPr/>
          <p:nvPr/>
        </p:nvSpPr>
        <p:spPr>
          <a:xfrm>
            <a:off x="5332604" y="1446477"/>
            <a:ext cx="1544446" cy="1291002"/>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2">
            <a:extLst>
              <a:ext uri="{FF2B5EF4-FFF2-40B4-BE49-F238E27FC236}">
                <a16:creationId xmlns:a16="http://schemas.microsoft.com/office/drawing/2014/main" id="{FA322403-4C78-496F-8E49-AE346DFC999D}"/>
              </a:ext>
            </a:extLst>
          </p:cNvPr>
          <p:cNvSpPr>
            <a:spLocks noGrp="1"/>
          </p:cNvSpPr>
          <p:nvPr>
            <p:ph type="pic" sz="quarter" idx="62" hasCustomPrompt="1"/>
          </p:nvPr>
        </p:nvSpPr>
        <p:spPr>
          <a:xfrm>
            <a:off x="5563338" y="1550489"/>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2</a:t>
            </a:r>
          </a:p>
        </p:txBody>
      </p:sp>
      <p:sp>
        <p:nvSpPr>
          <p:cNvPr id="20" name="Content 1">
            <a:extLst>
              <a:ext uri="{FF2B5EF4-FFF2-40B4-BE49-F238E27FC236}">
                <a16:creationId xmlns:a16="http://schemas.microsoft.com/office/drawing/2014/main" id="{E542EA6C-C54F-4881-8661-06DB08C48A56}"/>
              </a:ext>
            </a:extLst>
          </p:cNvPr>
          <p:cNvSpPr>
            <a:spLocks noGrp="1"/>
          </p:cNvSpPr>
          <p:nvPr>
            <p:ph sz="quarter" idx="28"/>
          </p:nvPr>
        </p:nvSpPr>
        <p:spPr>
          <a:xfrm>
            <a:off x="936888" y="2087300"/>
            <a:ext cx="3204844" cy="4084899"/>
          </a:xfrm>
          <a:prstGeom prst="roundRect">
            <a:avLst>
              <a:gd name="adj" fmla="val 10802"/>
            </a:avLst>
          </a:prstGeom>
          <a:solidFill>
            <a:schemeClr val="bg1"/>
          </a:solidFill>
          <a:ln w="19050">
            <a:solidFill>
              <a:schemeClr val="tx2"/>
            </a:solidFill>
          </a:ln>
        </p:spPr>
        <p:txBody>
          <a:bodyPr vert="horz" lIns="0" tIns="45720" rIns="0" bIns="45720" rtlCol="0" anchor="ctr" anchorCtr="1">
            <a:normAutofit/>
          </a:bodyPr>
          <a:lstStyle>
            <a:lvl1pPr>
              <a:defRPr lang="en-US" dirty="0" smtClean="0"/>
            </a:lvl1pPr>
            <a:lvl2pPr>
              <a:defRPr lang="en-US" dirty="0" smtClean="0"/>
            </a:lvl2pPr>
            <a:lvl3pPr>
              <a:defRPr lang="en-US" dirty="0" smtClean="0"/>
            </a:lvl3pPr>
          </a:lstStyle>
          <a:p>
            <a:pPr lvl="0"/>
            <a:r>
              <a:rPr lang="en-US" dirty="0"/>
              <a:t>Click to edit Master text styles</a:t>
            </a:r>
          </a:p>
          <a:p>
            <a:pPr lvl="1"/>
            <a:r>
              <a:rPr lang="en-US" dirty="0"/>
              <a:t>Second level</a:t>
            </a:r>
          </a:p>
          <a:p>
            <a:pPr lvl="2"/>
            <a:r>
              <a:rPr lang="en-US" dirty="0"/>
              <a:t>Third level</a:t>
            </a:r>
          </a:p>
        </p:txBody>
      </p:sp>
      <p:sp>
        <p:nvSpPr>
          <p:cNvPr id="6" name="Oval 1">
            <a:extLst>
              <a:ext uri="{FF2B5EF4-FFF2-40B4-BE49-F238E27FC236}">
                <a16:creationId xmlns:a16="http://schemas.microsoft.com/office/drawing/2014/main" id="{9566189A-9047-46C2-A8CF-E936C29098B4}"/>
              </a:ext>
            </a:extLst>
          </p:cNvPr>
          <p:cNvSpPr/>
          <p:nvPr/>
        </p:nvSpPr>
        <p:spPr>
          <a:xfrm>
            <a:off x="1767087" y="1539166"/>
            <a:ext cx="1544446" cy="1291002"/>
          </a:xfrm>
          <a:prstGeom prst="hexagon">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icture Placeholder 1">
            <a:extLst>
              <a:ext uri="{FF2B5EF4-FFF2-40B4-BE49-F238E27FC236}">
                <a16:creationId xmlns:a16="http://schemas.microsoft.com/office/drawing/2014/main" id="{BDEEE8F8-CA77-4DCD-BEFC-8D3ADCD2D7D4}"/>
              </a:ext>
            </a:extLst>
          </p:cNvPr>
          <p:cNvSpPr>
            <a:spLocks noGrp="1"/>
          </p:cNvSpPr>
          <p:nvPr>
            <p:ph type="pic" sz="quarter" idx="57" hasCustomPrompt="1"/>
          </p:nvPr>
        </p:nvSpPr>
        <p:spPr>
          <a:xfrm>
            <a:off x="1997821" y="1643178"/>
            <a:ext cx="1082978" cy="1082978"/>
          </a:xfrm>
          <a:prstGeom prst="ellipse">
            <a:avLst/>
          </a:prstGeom>
          <a:solidFill>
            <a:schemeClr val="bg1"/>
          </a:solidFill>
          <a:effectLst>
            <a:outerShdw blurRad="50800" dist="38100" dir="2700000" algn="tl" rotWithShape="0">
              <a:prstClr val="black">
                <a:alpha val="40000"/>
              </a:prstClr>
            </a:outerShdw>
          </a:effectLst>
        </p:spPr>
        <p:txBody>
          <a:bodyPr anchor="ctr">
            <a:normAutofit/>
          </a:bodyPr>
          <a:lstStyle>
            <a:lvl1pPr marL="0" indent="0" algn="ctr">
              <a:buNone/>
              <a:defRPr sz="2000"/>
            </a:lvl1pPr>
          </a:lstStyle>
          <a:p>
            <a:r>
              <a:rPr lang="en-US" dirty="0"/>
              <a:t>Pic 1</a:t>
            </a:r>
          </a:p>
        </p:txBody>
      </p:sp>
      <p:sp>
        <p:nvSpPr>
          <p:cNvPr id="2" name="Title 1">
            <a:extLst>
              <a:ext uri="{FF2B5EF4-FFF2-40B4-BE49-F238E27FC236}">
                <a16:creationId xmlns:a16="http://schemas.microsoft.com/office/drawing/2014/main" id="{A4AB5AC4-FEFD-4EE0-B532-63BBEB24FB3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16119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us Slides">
    <p:spTree>
      <p:nvGrpSpPr>
        <p:cNvPr id="1" name=""/>
        <p:cNvGrpSpPr/>
        <p:nvPr/>
      </p:nvGrpSpPr>
      <p:grpSpPr>
        <a:xfrm>
          <a:off x="0" y="0"/>
          <a:ext cx="0" cy="0"/>
          <a:chOff x="0" y="0"/>
          <a:chExt cx="0" cy="0"/>
        </a:xfrm>
      </p:grpSpPr>
      <p:sp>
        <p:nvSpPr>
          <p:cNvPr id="4" name="Content 1">
            <a:extLst>
              <a:ext uri="{FF2B5EF4-FFF2-40B4-BE49-F238E27FC236}">
                <a16:creationId xmlns:a16="http://schemas.microsoft.com/office/drawing/2014/main" id="{5BC1952D-AEAA-4350-988B-B307A55604A1}"/>
              </a:ext>
            </a:extLst>
          </p:cNvPr>
          <p:cNvSpPr>
            <a:spLocks noGrp="1"/>
          </p:cNvSpPr>
          <p:nvPr>
            <p:ph sz="quarter" idx="10"/>
          </p:nvPr>
        </p:nvSpPr>
        <p:spPr>
          <a:xfrm>
            <a:off x="901700" y="1828800"/>
            <a:ext cx="5194300" cy="180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93DA80FC-97C1-4DCF-B8EE-A9E2AB3EFBD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037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 Picture - He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4760B-9AC5-432E-BFF6-F6CB0EAB77C7}"/>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D9473F11-1FA7-47ED-8F19-8597031A2B2F}"/>
              </a:ext>
            </a:extLst>
          </p:cNvPr>
          <p:cNvSpPr>
            <a:spLocks noGrp="1"/>
          </p:cNvSpPr>
          <p:nvPr>
            <p:ph type="pic" sz="quarter" idx="16" hasCustomPrompt="1"/>
          </p:nvPr>
        </p:nvSpPr>
        <p:spPr>
          <a:xfrm>
            <a:off x="914400" y="1412680"/>
            <a:ext cx="3613870" cy="406376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57150">
            <a:solidFill>
              <a:schemeClr val="tx2"/>
            </a:solidFill>
          </a:ln>
        </p:spPr>
        <p:txBody>
          <a:bodyPr wrap="square">
            <a:noAutofit/>
          </a:bodyPr>
          <a:lstStyle>
            <a:lvl1pPr algn="ctr">
              <a:defRPr sz="1800"/>
            </a:lvl1pPr>
          </a:lstStyle>
          <a:p>
            <a:r>
              <a:rPr lang="en-US" dirty="0"/>
              <a:t>Picture 1</a:t>
            </a:r>
          </a:p>
        </p:txBody>
      </p:sp>
      <p:sp>
        <p:nvSpPr>
          <p:cNvPr id="8" name="Picture Placeholder 7">
            <a:extLst>
              <a:ext uri="{FF2B5EF4-FFF2-40B4-BE49-F238E27FC236}">
                <a16:creationId xmlns:a16="http://schemas.microsoft.com/office/drawing/2014/main" id="{C48EFBA7-BF46-4E6A-AFA9-6B24202FCEDC}"/>
              </a:ext>
            </a:extLst>
          </p:cNvPr>
          <p:cNvSpPr>
            <a:spLocks noGrp="1"/>
          </p:cNvSpPr>
          <p:nvPr>
            <p:ph type="pic" sz="quarter" idx="17" hasCustomPrompt="1"/>
          </p:nvPr>
        </p:nvSpPr>
        <p:spPr>
          <a:xfrm>
            <a:off x="6637867" y="2664953"/>
            <a:ext cx="3613870" cy="406376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57150">
            <a:solidFill>
              <a:schemeClr val="tx2"/>
            </a:solidFill>
          </a:ln>
        </p:spPr>
        <p:txBody>
          <a:bodyPr wrap="square">
            <a:noAutofit/>
          </a:bodyPr>
          <a:lstStyle>
            <a:lvl1pPr algn="ctr">
              <a:defRPr sz="1800"/>
            </a:lvl1pPr>
          </a:lstStyle>
          <a:p>
            <a:r>
              <a:rPr lang="en-US" dirty="0"/>
              <a:t>Picture 2</a:t>
            </a:r>
          </a:p>
        </p:txBody>
      </p:sp>
    </p:spTree>
    <p:extLst>
      <p:ext uri="{BB962C8B-B14F-4D97-AF65-F5344CB8AC3E}">
        <p14:creationId xmlns:p14="http://schemas.microsoft.com/office/powerpoint/2010/main" val="352331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Picture - Squa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54760B-9AC5-432E-BFF6-F6CB0EAB77C7}"/>
              </a:ext>
            </a:extLst>
          </p:cNvPr>
          <p:cNvSpPr>
            <a:spLocks noGrp="1"/>
          </p:cNvSpPr>
          <p:nvPr>
            <p:ph type="title"/>
          </p:nvPr>
        </p:nvSpPr>
        <p:spPr/>
        <p:txBody>
          <a:bodyPr/>
          <a:lstStyle/>
          <a:p>
            <a:r>
              <a:rPr lang="en-US"/>
              <a:t>Click to edit Master title style</a:t>
            </a:r>
          </a:p>
        </p:txBody>
      </p:sp>
      <p:sp>
        <p:nvSpPr>
          <p:cNvPr id="7" name="Picture Placeholder 6">
            <a:extLst>
              <a:ext uri="{FF2B5EF4-FFF2-40B4-BE49-F238E27FC236}">
                <a16:creationId xmlns:a16="http://schemas.microsoft.com/office/drawing/2014/main" id="{D9473F11-1FA7-47ED-8F19-8597031A2B2F}"/>
              </a:ext>
            </a:extLst>
          </p:cNvPr>
          <p:cNvSpPr>
            <a:spLocks noGrp="1"/>
          </p:cNvSpPr>
          <p:nvPr>
            <p:ph type="pic" sz="quarter" idx="16" hasCustomPrompt="1"/>
          </p:nvPr>
        </p:nvSpPr>
        <p:spPr>
          <a:xfrm>
            <a:off x="914400" y="1412680"/>
            <a:ext cx="3613870" cy="3591120"/>
          </a:xfrm>
          <a:prstGeom prst="rect">
            <a:avLst/>
          </a:prstGeom>
          <a:solidFill>
            <a:schemeClr val="bg1">
              <a:lumMod val="65000"/>
            </a:schemeClr>
          </a:solidFill>
          <a:ln w="57150">
            <a:solidFill>
              <a:schemeClr val="tx2"/>
            </a:solidFill>
          </a:ln>
        </p:spPr>
        <p:txBody>
          <a:bodyPr wrap="square">
            <a:noAutofit/>
          </a:bodyPr>
          <a:lstStyle>
            <a:lvl1pPr algn="ctr">
              <a:defRPr sz="1800"/>
            </a:lvl1pPr>
          </a:lstStyle>
          <a:p>
            <a:r>
              <a:rPr lang="en-US" dirty="0"/>
              <a:t>Picture 1</a:t>
            </a:r>
          </a:p>
        </p:txBody>
      </p:sp>
      <p:sp>
        <p:nvSpPr>
          <p:cNvPr id="8" name="Picture Placeholder 7">
            <a:extLst>
              <a:ext uri="{FF2B5EF4-FFF2-40B4-BE49-F238E27FC236}">
                <a16:creationId xmlns:a16="http://schemas.microsoft.com/office/drawing/2014/main" id="{C48EFBA7-BF46-4E6A-AFA9-6B24202FCEDC}"/>
              </a:ext>
            </a:extLst>
          </p:cNvPr>
          <p:cNvSpPr>
            <a:spLocks noGrp="1"/>
          </p:cNvSpPr>
          <p:nvPr>
            <p:ph type="pic" sz="quarter" idx="17" hasCustomPrompt="1"/>
          </p:nvPr>
        </p:nvSpPr>
        <p:spPr>
          <a:xfrm>
            <a:off x="6637867" y="2664953"/>
            <a:ext cx="3613870" cy="3591120"/>
          </a:xfrm>
          <a:prstGeom prst="rect">
            <a:avLst/>
          </a:prstGeom>
          <a:solidFill>
            <a:schemeClr val="bg1">
              <a:lumMod val="65000"/>
            </a:schemeClr>
          </a:solidFill>
          <a:ln w="57150">
            <a:solidFill>
              <a:schemeClr val="tx2"/>
            </a:solidFill>
          </a:ln>
        </p:spPr>
        <p:txBody>
          <a:bodyPr vert="horz" wrap="square" lIns="0" tIns="45720" rIns="0" bIns="45720" rtlCol="0" anchor="ctr" anchorCtr="1">
            <a:noAutofit/>
          </a:bodyPr>
          <a:lstStyle>
            <a:lvl1pPr>
              <a:defRPr lang="en-US" sz="1800" dirty="0"/>
            </a:lvl1pPr>
          </a:lstStyle>
          <a:p>
            <a:pPr lvl="0" algn="ctr"/>
            <a:r>
              <a:rPr lang="en-US" dirty="0"/>
              <a:t>Picture 2</a:t>
            </a:r>
          </a:p>
        </p:txBody>
      </p:sp>
    </p:spTree>
    <p:extLst>
      <p:ext uri="{BB962C8B-B14F-4D97-AF65-F5344CB8AC3E}">
        <p14:creationId xmlns:p14="http://schemas.microsoft.com/office/powerpoint/2010/main" val="1825483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Partition - Layout 1">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002C8992-BAD9-4FB2-9477-5730D900BFBB}"/>
              </a:ext>
            </a:extLst>
          </p:cNvPr>
          <p:cNvSpPr/>
          <p:nvPr/>
        </p:nvSpPr>
        <p:spPr>
          <a:xfrm>
            <a:off x="6242944" y="3999203"/>
            <a:ext cx="5034656" cy="213655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4">
            <a:extLst>
              <a:ext uri="{FF2B5EF4-FFF2-40B4-BE49-F238E27FC236}">
                <a16:creationId xmlns:a16="http://schemas.microsoft.com/office/drawing/2014/main" id="{4B4D576E-A94C-4A00-BF40-0B29BA0590ED}"/>
              </a:ext>
            </a:extLst>
          </p:cNvPr>
          <p:cNvSpPr>
            <a:spLocks noGrp="1"/>
          </p:cNvSpPr>
          <p:nvPr>
            <p:ph type="body" sz="quarter" idx="30"/>
          </p:nvPr>
        </p:nvSpPr>
        <p:spPr>
          <a:xfrm>
            <a:off x="6350000" y="410886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14" name="Text 3">
            <a:extLst>
              <a:ext uri="{FF2B5EF4-FFF2-40B4-BE49-F238E27FC236}">
                <a16:creationId xmlns:a16="http://schemas.microsoft.com/office/drawing/2014/main" id="{78F15B7C-5E44-496B-8303-AB518CCDFBCE}"/>
              </a:ext>
            </a:extLst>
          </p:cNvPr>
          <p:cNvSpPr>
            <a:spLocks noGrp="1"/>
          </p:cNvSpPr>
          <p:nvPr>
            <p:ph type="body" sz="quarter" idx="29"/>
          </p:nvPr>
        </p:nvSpPr>
        <p:spPr>
          <a:xfrm>
            <a:off x="1148458" y="410886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13" name="Text 2">
            <a:extLst>
              <a:ext uri="{FF2B5EF4-FFF2-40B4-BE49-F238E27FC236}">
                <a16:creationId xmlns:a16="http://schemas.microsoft.com/office/drawing/2014/main" id="{5CCCFB08-D325-46B2-8914-B5080C24CCC8}"/>
              </a:ext>
            </a:extLst>
          </p:cNvPr>
          <p:cNvSpPr>
            <a:spLocks noGrp="1"/>
          </p:cNvSpPr>
          <p:nvPr>
            <p:ph type="body" sz="quarter" idx="28"/>
          </p:nvPr>
        </p:nvSpPr>
        <p:spPr>
          <a:xfrm>
            <a:off x="6459331" y="160627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3" name="Rectangle 1">
            <a:extLst>
              <a:ext uri="{FF2B5EF4-FFF2-40B4-BE49-F238E27FC236}">
                <a16:creationId xmlns:a16="http://schemas.microsoft.com/office/drawing/2014/main" id="{675AFAB2-ED90-4740-9813-E5C3D16B5A2F}"/>
              </a:ext>
            </a:extLst>
          </p:cNvPr>
          <p:cNvSpPr/>
          <p:nvPr/>
        </p:nvSpPr>
        <p:spPr>
          <a:xfrm>
            <a:off x="902249" y="1456405"/>
            <a:ext cx="5271643" cy="223373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1">
            <a:extLst>
              <a:ext uri="{FF2B5EF4-FFF2-40B4-BE49-F238E27FC236}">
                <a16:creationId xmlns:a16="http://schemas.microsoft.com/office/drawing/2014/main" id="{E618D867-E33B-4C92-A7D5-3EF2D49A38FA}"/>
              </a:ext>
            </a:extLst>
          </p:cNvPr>
          <p:cNvSpPr>
            <a:spLocks noGrp="1"/>
          </p:cNvSpPr>
          <p:nvPr>
            <p:ph type="body" sz="quarter" idx="27"/>
          </p:nvPr>
        </p:nvSpPr>
        <p:spPr>
          <a:xfrm>
            <a:off x="1148458" y="1606274"/>
            <a:ext cx="4800600" cy="1863449"/>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00707134-8120-4763-B351-049B91E703B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2027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Accomplishment">
    <p:spTree>
      <p:nvGrpSpPr>
        <p:cNvPr id="1" name=""/>
        <p:cNvGrpSpPr/>
        <p:nvPr/>
      </p:nvGrpSpPr>
      <p:grpSpPr>
        <a:xfrm>
          <a:off x="0" y="0"/>
          <a:ext cx="0" cy="0"/>
          <a:chOff x="0" y="0"/>
          <a:chExt cx="0" cy="0"/>
        </a:xfrm>
      </p:grpSpPr>
      <p:sp>
        <p:nvSpPr>
          <p:cNvPr id="4" name="Text 1">
            <a:extLst>
              <a:ext uri="{FF2B5EF4-FFF2-40B4-BE49-F238E27FC236}">
                <a16:creationId xmlns:a16="http://schemas.microsoft.com/office/drawing/2014/main" id="{6939F9F8-B61C-48D0-891D-3A8AA1CAA0E3}"/>
              </a:ext>
            </a:extLst>
          </p:cNvPr>
          <p:cNvSpPr>
            <a:spLocks noGrp="1"/>
          </p:cNvSpPr>
          <p:nvPr>
            <p:ph type="body" sz="quarter" idx="21" hasCustomPrompt="1"/>
          </p:nvPr>
        </p:nvSpPr>
        <p:spPr>
          <a:xfrm>
            <a:off x="993118" y="1547246"/>
            <a:ext cx="10284481" cy="4548754"/>
          </a:xfrm>
          <a:prstGeom prst="roundRect">
            <a:avLst>
              <a:gd name="adj" fmla="val 5839"/>
            </a:avLst>
          </a:prstGeom>
          <a:solidFill>
            <a:schemeClr val="bg1">
              <a:lumMod val="95000"/>
            </a:schemeClr>
          </a:solidFill>
          <a:ln>
            <a:solidFill>
              <a:schemeClr val="tx2"/>
            </a:solidFill>
          </a:ln>
        </p:spPr>
        <p:txBody>
          <a:bodyPr tIns="365760">
            <a:normAutofit/>
          </a:bodyPr>
          <a:lstStyle>
            <a:lvl1pPr marL="168275" indent="-168275">
              <a:lnSpc>
                <a:spcPct val="100000"/>
              </a:lnSpc>
              <a:spcBef>
                <a:spcPts val="0"/>
              </a:spcBef>
              <a:defRPr sz="1400"/>
            </a:lvl1pPr>
            <a:lvl2pPr marL="346075" indent="-125413">
              <a:lnSpc>
                <a:spcPct val="100000"/>
              </a:lnSpc>
              <a:spcBef>
                <a:spcPts val="0"/>
              </a:spcBef>
              <a:defRPr sz="1200"/>
            </a:lvl2pPr>
            <a:lvl3pPr marL="798513" indent="-168275">
              <a:lnSpc>
                <a:spcPct val="100000"/>
              </a:lnSpc>
              <a:spcBef>
                <a:spcPts val="0"/>
              </a:spcBef>
              <a:defRPr sz="1100"/>
            </a:lvl3pPr>
            <a:lvl4pPr>
              <a:defRPr sz="1200"/>
            </a:lvl4pPr>
            <a:lvl5pPr>
              <a:defRPr sz="1200"/>
            </a:lvl5pPr>
          </a:lstStyle>
          <a:p>
            <a:pPr lvl="0"/>
            <a:r>
              <a:rPr lang="en-US"/>
              <a:t>Body Text 1</a:t>
            </a:r>
          </a:p>
          <a:p>
            <a:pPr lvl="1"/>
            <a:r>
              <a:rPr lang="en-US"/>
              <a:t>Second level</a:t>
            </a:r>
          </a:p>
          <a:p>
            <a:pPr lvl="2"/>
            <a:r>
              <a:rPr lang="en-US"/>
              <a:t>Third level</a:t>
            </a:r>
          </a:p>
        </p:txBody>
      </p:sp>
      <p:sp>
        <p:nvSpPr>
          <p:cNvPr id="15" name="Heading 1">
            <a:extLst>
              <a:ext uri="{FF2B5EF4-FFF2-40B4-BE49-F238E27FC236}">
                <a16:creationId xmlns:a16="http://schemas.microsoft.com/office/drawing/2014/main" id="{154B2778-3436-46B4-975F-55C57A4A32B5}"/>
              </a:ext>
            </a:extLst>
          </p:cNvPr>
          <p:cNvSpPr>
            <a:spLocks noGrp="1"/>
          </p:cNvSpPr>
          <p:nvPr>
            <p:ph type="body" sz="quarter" idx="10" hasCustomPrompt="1"/>
          </p:nvPr>
        </p:nvSpPr>
        <p:spPr>
          <a:xfrm>
            <a:off x="886013" y="1395367"/>
            <a:ext cx="3784600" cy="313920"/>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5887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 Column Left - 4 Rows Right">
    <p:spTree>
      <p:nvGrpSpPr>
        <p:cNvPr id="1" name=""/>
        <p:cNvGrpSpPr/>
        <p:nvPr/>
      </p:nvGrpSpPr>
      <p:grpSpPr>
        <a:xfrm>
          <a:off x="0" y="0"/>
          <a:ext cx="0" cy="0"/>
          <a:chOff x="0" y="0"/>
          <a:chExt cx="0" cy="0"/>
        </a:xfrm>
      </p:grpSpPr>
      <p:sp>
        <p:nvSpPr>
          <p:cNvPr id="28" name="Text 5">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5176899"/>
            <a:ext cx="4906702" cy="919101"/>
          </a:xfrm>
          <a:prstGeom prst="roundRect">
            <a:avLst>
              <a:gd name="adj" fmla="val 5839"/>
            </a:avLst>
          </a:prstGeom>
          <a:solidFill>
            <a:schemeClr val="bg1">
              <a:lumMod val="95000"/>
            </a:schemeClr>
          </a:solidFill>
          <a:ln>
            <a:solidFill>
              <a:schemeClr val="accent6"/>
            </a:solidFill>
          </a:ln>
        </p:spPr>
        <p:txBody>
          <a:bodyPr vert="horz" lIns="91440" tIns="228600" rIns="91440" bIns="0" rtlCol="0" anchor="ctr" anchorCtr="1">
            <a:normAutofit/>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5</a:t>
            </a:r>
          </a:p>
          <a:p>
            <a:pPr lvl="1"/>
            <a:r>
              <a:rPr lang="en-US"/>
              <a:t>Second level</a:t>
            </a:r>
          </a:p>
          <a:p>
            <a:pPr lvl="2"/>
            <a:r>
              <a:rPr lang="en-US"/>
              <a:t>Third level</a:t>
            </a:r>
          </a:p>
        </p:txBody>
      </p:sp>
      <p:sp>
        <p:nvSpPr>
          <p:cNvPr id="32" name="Heading 5">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5018565"/>
            <a:ext cx="3784600" cy="313920"/>
          </a:xfrm>
          <a:prstGeom prst="roundRect">
            <a:avLst>
              <a:gd name="adj" fmla="val 36090"/>
            </a:avLst>
          </a:prstGeom>
          <a:solidFill>
            <a:schemeClr val="accent6"/>
          </a:solidFill>
        </p:spPr>
        <p:style>
          <a:lnRef idx="0">
            <a:schemeClr val="accent5"/>
          </a:lnRef>
          <a:fillRef idx="3">
            <a:schemeClr val="accent5"/>
          </a:fillRef>
          <a:effectRef idx="3">
            <a:schemeClr val="accent5"/>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5</a:t>
            </a:r>
          </a:p>
        </p:txBody>
      </p:sp>
      <p:sp>
        <p:nvSpPr>
          <p:cNvPr id="27" name="Text 4">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3967015"/>
            <a:ext cx="4906702" cy="919101"/>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ctr" anchorCtr="1">
            <a:normAutofit/>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0" name="Heading 4">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3807911"/>
            <a:ext cx="3784600" cy="313920"/>
          </a:xfrm>
          <a:prstGeom prst="roundRect">
            <a:avLst>
              <a:gd name="adj" fmla="val 36090"/>
            </a:avLst>
          </a:prstGeom>
          <a:solidFill>
            <a:schemeClr val="accent5"/>
          </a:solidFill>
        </p:spPr>
        <p:style>
          <a:lnRef idx="0">
            <a:schemeClr val="accent6"/>
          </a:lnRef>
          <a:fillRef idx="3">
            <a:schemeClr val="accent6"/>
          </a:fillRef>
          <a:effectRef idx="3">
            <a:schemeClr val="accent6"/>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6447099" y="2757131"/>
            <a:ext cx="4906702" cy="919101"/>
          </a:xfrm>
          <a:prstGeom prst="roundRect">
            <a:avLst>
              <a:gd name="adj" fmla="val 5839"/>
            </a:avLst>
          </a:prstGeom>
          <a:solidFill>
            <a:schemeClr val="bg1">
              <a:lumMod val="95000"/>
            </a:schemeClr>
          </a:solidFill>
          <a:ln>
            <a:solidFill>
              <a:schemeClr val="accent4"/>
            </a:solidFill>
          </a:ln>
        </p:spPr>
        <p:txBody>
          <a:bodyPr vert="horz" lIns="91440" tIns="228600" rIns="91440" bIns="0" rtlCol="0" anchor="ctr" anchorCtr="1">
            <a:normAutofit/>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6291162" y="2590473"/>
            <a:ext cx="3784600" cy="313920"/>
          </a:xfrm>
          <a:prstGeom prst="roundRect">
            <a:avLst>
              <a:gd name="adj" fmla="val 36090"/>
            </a:avLst>
          </a:prstGeom>
          <a:solidFill>
            <a:schemeClr val="accent4"/>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3</a:t>
            </a:r>
          </a:p>
        </p:txBody>
      </p:sp>
      <p:sp>
        <p:nvSpPr>
          <p:cNvPr id="18" name="Text 2">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6447099" y="1547247"/>
            <a:ext cx="4906702" cy="919101"/>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ctr" anchorCtr="1">
            <a:normAutofit fontScale="92500"/>
          </a:bodyPr>
          <a:lstStyle>
            <a:lvl1pPr marL="114300" indent="-114300">
              <a:lnSpc>
                <a:spcPct val="100000"/>
              </a:lnSpc>
              <a:spcBef>
                <a:spcPts val="0"/>
              </a:spcBef>
              <a:defRPr lang="en-US" sz="13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19" name="Heading 2">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6291162" y="1403010"/>
            <a:ext cx="3785616" cy="313920"/>
          </a:xfrm>
          <a:prstGeom prst="roundRect">
            <a:avLst>
              <a:gd name="adj" fmla="val 36090"/>
            </a:avLst>
          </a:prstGeom>
          <a:solidFill>
            <a:schemeClr val="accent2"/>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cap="none" spc="0">
                <a:ln w="0"/>
                <a:solidFill>
                  <a:schemeClr val="bg1"/>
                </a:solidFill>
                <a:effectLst/>
                <a:latin typeface="+mj-lt"/>
              </a:defRPr>
            </a:lvl1pPr>
          </a:lstStyle>
          <a:p>
            <a:pPr lvl="0"/>
            <a:r>
              <a:rPr lang="en-US" dirty="0"/>
              <a:t>Heading 2</a:t>
            </a:r>
          </a:p>
        </p:txBody>
      </p:sp>
      <p:sp>
        <p:nvSpPr>
          <p:cNvPr id="4" name="Text 1">
            <a:extLst>
              <a:ext uri="{FF2B5EF4-FFF2-40B4-BE49-F238E27FC236}">
                <a16:creationId xmlns:a16="http://schemas.microsoft.com/office/drawing/2014/main" id="{6939F9F8-B61C-48D0-891D-3A8AA1CAA0E3}"/>
              </a:ext>
            </a:extLst>
          </p:cNvPr>
          <p:cNvSpPr>
            <a:spLocks noGrp="1"/>
          </p:cNvSpPr>
          <p:nvPr>
            <p:ph type="body" sz="quarter" idx="21" hasCustomPrompt="1"/>
          </p:nvPr>
        </p:nvSpPr>
        <p:spPr>
          <a:xfrm>
            <a:off x="993119" y="1547246"/>
            <a:ext cx="4996202" cy="4548754"/>
          </a:xfrm>
          <a:prstGeom prst="roundRect">
            <a:avLst>
              <a:gd name="adj" fmla="val 5839"/>
            </a:avLst>
          </a:prstGeom>
          <a:solidFill>
            <a:schemeClr val="bg1">
              <a:lumMod val="95000"/>
            </a:schemeClr>
          </a:solidFill>
          <a:ln>
            <a:solidFill>
              <a:schemeClr val="tx2"/>
            </a:solidFill>
          </a:ln>
        </p:spPr>
        <p:txBody>
          <a:bodyPr tIns="365760">
            <a:normAutofit/>
          </a:bodyPr>
          <a:lstStyle>
            <a:lvl1pPr marL="168275" indent="-168275">
              <a:lnSpc>
                <a:spcPct val="100000"/>
              </a:lnSpc>
              <a:spcBef>
                <a:spcPts val="0"/>
              </a:spcBef>
              <a:defRPr sz="1400"/>
            </a:lvl1pPr>
            <a:lvl2pPr marL="346075" indent="-125413">
              <a:lnSpc>
                <a:spcPct val="100000"/>
              </a:lnSpc>
              <a:spcBef>
                <a:spcPts val="0"/>
              </a:spcBef>
              <a:defRPr sz="1200"/>
            </a:lvl2pPr>
            <a:lvl3pPr marL="798513" indent="-168275">
              <a:lnSpc>
                <a:spcPct val="100000"/>
              </a:lnSpc>
              <a:spcBef>
                <a:spcPts val="0"/>
              </a:spcBef>
              <a:defRPr sz="1100"/>
            </a:lvl3pPr>
            <a:lvl4pPr>
              <a:defRPr sz="1200"/>
            </a:lvl4pPr>
            <a:lvl5pPr>
              <a:defRPr sz="1200"/>
            </a:lvl5pPr>
          </a:lstStyle>
          <a:p>
            <a:pPr lvl="0"/>
            <a:r>
              <a:rPr lang="en-US"/>
              <a:t>Body Text 1</a:t>
            </a:r>
          </a:p>
          <a:p>
            <a:pPr lvl="1"/>
            <a:r>
              <a:rPr lang="en-US"/>
              <a:t>Second level</a:t>
            </a:r>
          </a:p>
          <a:p>
            <a:pPr lvl="2"/>
            <a:r>
              <a:rPr lang="en-US"/>
              <a:t>Third level</a:t>
            </a:r>
          </a:p>
        </p:txBody>
      </p:sp>
      <p:sp>
        <p:nvSpPr>
          <p:cNvPr id="15" name="Heading 1">
            <a:extLst>
              <a:ext uri="{FF2B5EF4-FFF2-40B4-BE49-F238E27FC236}">
                <a16:creationId xmlns:a16="http://schemas.microsoft.com/office/drawing/2014/main" id="{154B2778-3436-46B4-975F-55C57A4A32B5}"/>
              </a:ext>
            </a:extLst>
          </p:cNvPr>
          <p:cNvSpPr>
            <a:spLocks noGrp="1"/>
          </p:cNvSpPr>
          <p:nvPr>
            <p:ph type="body" sz="quarter" idx="10" hasCustomPrompt="1"/>
          </p:nvPr>
        </p:nvSpPr>
        <p:spPr>
          <a:xfrm>
            <a:off x="886013" y="1395367"/>
            <a:ext cx="3784600" cy="313920"/>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bIns="0" anchor="ctr" anchorCtr="0">
            <a:noAutofit/>
          </a:bodyPr>
          <a:lstStyle>
            <a:lvl1pPr marL="0" indent="0" algn="l">
              <a:buNone/>
              <a:defRPr sz="1800" b="0">
                <a:latin typeface="+mj-lt"/>
              </a:defRPr>
            </a:lvl1pPr>
          </a:lstStyle>
          <a:p>
            <a:pPr lvl="0"/>
            <a:r>
              <a:rPr lang="en-US" dirty="0"/>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759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Quadrant Slide - Color Option 1">
    <p:spTree>
      <p:nvGrpSpPr>
        <p:cNvPr id="1" name=""/>
        <p:cNvGrpSpPr/>
        <p:nvPr/>
      </p:nvGrpSpPr>
      <p:grpSpPr>
        <a:xfrm>
          <a:off x="0" y="0"/>
          <a:ext cx="0" cy="0"/>
          <a:chOff x="0" y="0"/>
          <a:chExt cx="0" cy="0"/>
        </a:xfrm>
      </p:grpSpPr>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4050881"/>
            <a:ext cx="4906702" cy="1690525"/>
          </a:xfrm>
          <a:prstGeom prst="roundRect">
            <a:avLst>
              <a:gd name="adj" fmla="val 5839"/>
            </a:avLst>
          </a:prstGeom>
          <a:solidFill>
            <a:schemeClr val="bg1">
              <a:lumMod val="95000"/>
            </a:schemeClr>
          </a:solidFill>
          <a:ln>
            <a:solidFill>
              <a:schemeClr val="accent6"/>
            </a:solidFill>
          </a:ln>
        </p:spPr>
        <p:txBody>
          <a:bodyPr vert="horz" lIns="91440" tIns="228600" rIns="91440" bIns="0" rtlCol="0" anchor="ctr" anchorCtr="1">
            <a:normAutofit/>
          </a:bodyPr>
          <a:lstStyle>
            <a:lvl1pPr marL="114300" indent="-114300">
              <a:lnSpc>
                <a:spcPct val="100000"/>
              </a:lnSpc>
              <a:spcBef>
                <a:spcPts val="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3851907"/>
            <a:ext cx="3784600" cy="385040"/>
          </a:xfrm>
          <a:prstGeom prst="roundRect">
            <a:avLst>
              <a:gd name="adj" fmla="val 36090"/>
            </a:avLst>
          </a:prstGeom>
        </p:spPr>
        <p:style>
          <a:lnRef idx="0">
            <a:schemeClr val="accent6"/>
          </a:lnRef>
          <a:fillRef idx="3">
            <a:schemeClr val="accent6"/>
          </a:fillRef>
          <a:effectRef idx="3">
            <a:schemeClr val="accent6"/>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1091327" y="4050881"/>
            <a:ext cx="4906702" cy="1690525"/>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ctr" anchorCtr="1">
            <a:normAutofit/>
          </a:bodyPr>
          <a:lstStyle>
            <a:lvl1pPr marL="114300" indent="-114300">
              <a:lnSpc>
                <a:spcPct val="100000"/>
              </a:lnSpc>
              <a:spcBef>
                <a:spcPts val="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935390" y="3858361"/>
            <a:ext cx="3784600" cy="385040"/>
          </a:xfrm>
          <a:prstGeom prst="roundRect">
            <a:avLst>
              <a:gd name="adj" fmla="val 36090"/>
            </a:avLst>
          </a:prstGeom>
        </p:spPr>
        <p:style>
          <a:lnRef idx="0">
            <a:schemeClr val="accent5"/>
          </a:lnRef>
          <a:fillRef idx="3">
            <a:schemeClr val="accent5"/>
          </a:fillRef>
          <a:effectRef idx="3">
            <a:schemeClr val="accent5"/>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1994533"/>
            <a:ext cx="4906702" cy="1690525"/>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ctr" anchorCtr="1">
            <a:normAutofit/>
          </a:bodyPr>
          <a:lstStyle>
            <a:lvl1pPr marL="114300" indent="-114300">
              <a:lnSpc>
                <a:spcPct val="100000"/>
              </a:lnSpc>
              <a:spcBef>
                <a:spcPts val="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1809232"/>
            <a:ext cx="3784600" cy="385040"/>
          </a:xfrm>
          <a:prstGeom prst="roundRect">
            <a:avLst>
              <a:gd name="adj" fmla="val 36090"/>
            </a:avLst>
          </a:prstGeom>
        </p:spPr>
        <p:style>
          <a:lnRef idx="0">
            <a:schemeClr val="accent2"/>
          </a:lnRef>
          <a:fillRef idx="3">
            <a:schemeClr val="accent2"/>
          </a:fillRef>
          <a:effectRef idx="3">
            <a:schemeClr val="accent2"/>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91327" y="1994533"/>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400050" indent="-115888">
              <a:defRPr lang="en-US" sz="1200"/>
            </a:lvl1pPr>
            <a:lvl2pPr marL="400050" indent="-115888">
              <a:defRPr lang="en-US" sz="1200"/>
            </a:lvl2pPr>
            <a:lvl3pPr marL="400050" indent="-115888">
              <a:defRPr lang="en-US" sz="1100"/>
            </a:lvl3pPr>
          </a:lstStyle>
          <a:p>
            <a:pPr marL="114300" lvl="0" indent="-114300">
              <a:lnSpc>
                <a:spcPct val="100000"/>
              </a:lnSpc>
              <a:spcBef>
                <a:spcPts val="0"/>
              </a:spcBef>
            </a:pPr>
            <a:r>
              <a:rPr lang="en-US" dirty="0"/>
              <a:t>Body Text 1</a:t>
            </a:r>
          </a:p>
          <a:p>
            <a:pPr marL="228600" lvl="1" indent="-112713">
              <a:lnSpc>
                <a:spcPct val="100000"/>
              </a:lnSpc>
              <a:spcBef>
                <a:spcPts val="0"/>
              </a:spcBef>
            </a:pPr>
            <a:r>
              <a:rPr lang="en-US" dirty="0"/>
              <a:t>Second level</a:t>
            </a:r>
          </a:p>
          <a:p>
            <a:pPr marL="400050" lvl="2" indent="-115888">
              <a:lnSpc>
                <a:spcPct val="100000"/>
              </a:lnSpc>
              <a:spcBef>
                <a:spcPts val="0"/>
              </a:spcBef>
            </a:pPr>
            <a:r>
              <a:rPr lang="en-US" dirty="0"/>
              <a:t>Third level</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35390" y="1808045"/>
            <a:ext cx="3785616" cy="385040"/>
          </a:xfrm>
          <a:prstGeom prst="roundRect">
            <a:avLst>
              <a:gd name="adj" fmla="val 36090"/>
            </a:avLst>
          </a:prstGeom>
          <a:solidFill>
            <a:schemeClr val="tx2"/>
          </a:solidFill>
        </p:spPr>
        <p:style>
          <a:lnRef idx="0">
            <a:schemeClr val="accent1"/>
          </a:lnRef>
          <a:fillRef idx="3">
            <a:schemeClr val="accent1"/>
          </a:fillRef>
          <a:effectRef idx="3">
            <a:schemeClr val="accent1"/>
          </a:effectRef>
          <a:fontRef idx="minor">
            <a:schemeClr val="lt1"/>
          </a:fontRef>
        </p:style>
        <p:txBody>
          <a:bodyPr tIns="0" anchor="t" anchorCtr="0">
            <a:noAutofit/>
          </a:bodyPr>
          <a:lstStyle>
            <a:lvl1pPr marL="0" indent="0" algn="l">
              <a:buNone/>
              <a:defRPr sz="1800" b="0" cap="none" spc="0">
                <a:ln w="0"/>
                <a:solidFill>
                  <a:schemeClr val="bg1"/>
                </a:solidFill>
                <a:effectLst/>
                <a:latin typeface="+mj-lt"/>
              </a:defRPr>
            </a:lvl1pPr>
          </a:lstStyle>
          <a:p>
            <a:pPr lvl="0"/>
            <a:r>
              <a:rPr lang="en-US" dirty="0"/>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25011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 Center Invers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DBD4AE-DDB1-477C-BEC1-54D8EAA4CEFF}"/>
              </a:ext>
            </a:extLst>
          </p:cNvPr>
          <p:cNvSpPr>
            <a:spLocks noGrp="1"/>
          </p:cNvSpPr>
          <p:nvPr>
            <p:ph type="title"/>
          </p:nvPr>
        </p:nvSpPr>
        <p:spPr>
          <a:xfrm>
            <a:off x="902249" y="2870537"/>
            <a:ext cx="10375351" cy="1250004"/>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766663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Quadrant Slide - Color Option 2">
    <p:spTree>
      <p:nvGrpSpPr>
        <p:cNvPr id="1" name=""/>
        <p:cNvGrpSpPr/>
        <p:nvPr/>
      </p:nvGrpSpPr>
      <p:grpSpPr>
        <a:xfrm>
          <a:off x="0" y="0"/>
          <a:ext cx="0" cy="0"/>
          <a:chOff x="0" y="0"/>
          <a:chExt cx="0" cy="0"/>
        </a:xfrm>
      </p:grpSpPr>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4050881"/>
            <a:ext cx="4906702" cy="1690525"/>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3851907"/>
            <a:ext cx="3784600" cy="385040"/>
          </a:xfrm>
          <a:prstGeom prst="roundRect">
            <a:avLst>
              <a:gd name="adj" fmla="val 36090"/>
            </a:avLst>
          </a:prstGeom>
        </p:spPr>
        <p:style>
          <a:lnRef idx="0">
            <a:schemeClr val="accent5"/>
          </a:lnRef>
          <a:fillRef idx="3">
            <a:schemeClr val="accent5"/>
          </a:fillRef>
          <a:effectRef idx="3">
            <a:schemeClr val="accent5"/>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1091327" y="4050881"/>
            <a:ext cx="4906702" cy="1690525"/>
          </a:xfrm>
          <a:prstGeom prst="roundRect">
            <a:avLst>
              <a:gd name="adj" fmla="val 5839"/>
            </a:avLst>
          </a:prstGeom>
          <a:solidFill>
            <a:schemeClr val="bg1">
              <a:lumMod val="95000"/>
            </a:schemeClr>
          </a:solidFill>
          <a:ln>
            <a:solidFill>
              <a:schemeClr val="accent4"/>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935390" y="3858361"/>
            <a:ext cx="3784600" cy="385040"/>
          </a:xfrm>
          <a:prstGeom prst="roundRect">
            <a:avLst>
              <a:gd name="adj" fmla="val 36090"/>
            </a:avLst>
          </a:prstGeom>
        </p:spPr>
        <p:style>
          <a:lnRef idx="0">
            <a:schemeClr val="accent4"/>
          </a:lnRef>
          <a:fillRef idx="3">
            <a:schemeClr val="accent4"/>
          </a:fillRef>
          <a:effectRef idx="3">
            <a:schemeClr val="accent4"/>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1994533"/>
            <a:ext cx="4906702" cy="1690525"/>
          </a:xfrm>
          <a:prstGeom prst="roundRect">
            <a:avLst>
              <a:gd name="adj" fmla="val 5839"/>
            </a:avLst>
          </a:prstGeom>
          <a:solidFill>
            <a:schemeClr val="bg1">
              <a:lumMod val="95000"/>
            </a:schemeClr>
          </a:solidFill>
          <a:ln>
            <a:solidFill>
              <a:schemeClr val="accent3"/>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1809232"/>
            <a:ext cx="3784600" cy="385040"/>
          </a:xfrm>
          <a:prstGeom prst="roundRect">
            <a:avLst>
              <a:gd name="adj" fmla="val 36090"/>
            </a:avLst>
          </a:prstGeom>
        </p:spPr>
        <p:style>
          <a:lnRef idx="0">
            <a:schemeClr val="accent3"/>
          </a:lnRef>
          <a:fillRef idx="3">
            <a:schemeClr val="accent3"/>
          </a:fillRef>
          <a:effectRef idx="3">
            <a:schemeClr val="accent3"/>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91327" y="1994533"/>
            <a:ext cx="4906702" cy="1690525"/>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ctr" anchorCtr="1">
            <a:normAutofit/>
          </a:bodyPr>
          <a:lstStyle>
            <a:lvl1pPr>
              <a:defRPr lang="en-US" sz="1200" b="0"/>
            </a:lvl1pPr>
            <a:lvl2pPr>
              <a:defRPr lang="en-US" sz="1200" b="0"/>
            </a:lvl2pPr>
            <a:lvl3pPr>
              <a:defRPr lang="en-US" sz="1100" b="0"/>
            </a:lvl3pPr>
          </a:lstStyle>
          <a:p>
            <a:pPr marL="114300" lvl="0" indent="-114300">
              <a:lnSpc>
                <a:spcPct val="100000"/>
              </a:lnSpc>
              <a:spcBef>
                <a:spcPts val="0"/>
              </a:spcBef>
            </a:pPr>
            <a:r>
              <a:rPr lang="en-US"/>
              <a:t>Body Text 1</a:t>
            </a:r>
          </a:p>
          <a:p>
            <a:pPr marL="228600" lvl="1" indent="-112713">
              <a:lnSpc>
                <a:spcPct val="100000"/>
              </a:lnSpc>
              <a:spcBef>
                <a:spcPts val="0"/>
              </a:spcBef>
            </a:pPr>
            <a:r>
              <a:rPr lang="en-US"/>
              <a:t>Second level</a:t>
            </a:r>
          </a:p>
          <a:p>
            <a:pPr marL="400050" lvl="2" indent="-115888">
              <a:lnSpc>
                <a:spcPct val="100000"/>
              </a:lnSpc>
              <a:spcBef>
                <a:spcPts val="0"/>
              </a:spcBef>
            </a:pPr>
            <a:r>
              <a:rPr lang="en-US"/>
              <a:t>Third level</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35390" y="1808045"/>
            <a:ext cx="3785616" cy="385040"/>
          </a:xfrm>
          <a:prstGeom prst="roundRect">
            <a:avLst>
              <a:gd name="adj" fmla="val 36090"/>
            </a:avLst>
          </a:prstGeom>
        </p:spPr>
        <p:style>
          <a:lnRef idx="0">
            <a:schemeClr val="accent2"/>
          </a:lnRef>
          <a:fillRef idx="3">
            <a:schemeClr val="accent2"/>
          </a:fillRef>
          <a:effectRef idx="3">
            <a:schemeClr val="accent2"/>
          </a:effectRef>
          <a:fontRef idx="minor">
            <a:schemeClr val="lt1"/>
          </a:fontRef>
        </p:style>
        <p:txBody>
          <a:bodyPr tIns="0" anchor="t" anchorCtr="0">
            <a:noAutofit/>
          </a:bodyPr>
          <a:lstStyle>
            <a:lvl1pPr marL="0" indent="0" algn="l">
              <a:buNone/>
              <a:defRPr sz="1800" b="0" cap="none" spc="0">
                <a:ln w="0"/>
                <a:solidFill>
                  <a:schemeClr val="bg1"/>
                </a:solidFill>
                <a:effectLst/>
                <a:latin typeface="+mj-lt"/>
              </a:defRPr>
            </a:lvl1pPr>
          </a:lstStyle>
          <a:p>
            <a:pPr lvl="0"/>
            <a:r>
              <a:rPr lang="en-US" dirty="0"/>
              <a:t>Heading 1</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lvl1pPr>
              <a:defRPr b="0"/>
            </a:lvl1pPr>
          </a:lstStyle>
          <a:p>
            <a:r>
              <a:rPr lang="en-US"/>
              <a:t>Click to edit Master title style</a:t>
            </a:r>
          </a:p>
        </p:txBody>
      </p:sp>
    </p:spTree>
    <p:extLst>
      <p:ext uri="{BB962C8B-B14F-4D97-AF65-F5344CB8AC3E}">
        <p14:creationId xmlns:p14="http://schemas.microsoft.com/office/powerpoint/2010/main" val="72307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 Quadrant - Color Option 3 + Icons">
    <p:spTree>
      <p:nvGrpSpPr>
        <p:cNvPr id="1" name=""/>
        <p:cNvGrpSpPr/>
        <p:nvPr/>
      </p:nvGrpSpPr>
      <p:grpSpPr>
        <a:xfrm>
          <a:off x="0" y="0"/>
          <a:ext cx="0" cy="0"/>
          <a:chOff x="0" y="0"/>
          <a:chExt cx="0" cy="0"/>
        </a:xfrm>
      </p:grpSpPr>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6447099" y="4050881"/>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6291162" y="3851907"/>
            <a:ext cx="3784600" cy="385040"/>
          </a:xfrm>
          <a:prstGeom prst="roundRect">
            <a:avLst>
              <a:gd name="adj" fmla="val 36090"/>
            </a:avLst>
          </a:prstGeom>
          <a:solidFill>
            <a:schemeClr val="tx2"/>
          </a:solidFill>
        </p:spPr>
        <p:style>
          <a:lnRef idx="0">
            <a:schemeClr val="accent5"/>
          </a:lnRef>
          <a:fillRef idx="3">
            <a:schemeClr val="accent5"/>
          </a:fillRef>
          <a:effectRef idx="3">
            <a:schemeClr val="accent5"/>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1091327" y="4050881"/>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935390" y="3858361"/>
            <a:ext cx="3784600" cy="385040"/>
          </a:xfrm>
          <a:prstGeom prst="roundRect">
            <a:avLst>
              <a:gd name="adj" fmla="val 36090"/>
            </a:avLst>
          </a:prstGeom>
          <a:solidFill>
            <a:schemeClr val="tx2"/>
          </a:solidFill>
        </p:spPr>
        <p:style>
          <a:lnRef idx="0">
            <a:schemeClr val="accent4"/>
          </a:lnRef>
          <a:fillRef idx="3">
            <a:schemeClr val="accent4"/>
          </a:fillRef>
          <a:effectRef idx="3">
            <a:schemeClr val="accent4"/>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6447099" y="1994533"/>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marL="114300" indent="-114300">
              <a:lnSpc>
                <a:spcPct val="100000"/>
              </a:lnSpc>
              <a:spcBef>
                <a:spcPts val="0"/>
              </a:spcBef>
              <a:defRPr lang="en-US" sz="1200" b="0" dirty="0" smtClean="0"/>
            </a:lvl1pPr>
            <a:lvl2pPr marL="228600" indent="-112713">
              <a:lnSpc>
                <a:spcPct val="100000"/>
              </a:lnSpc>
              <a:spcBef>
                <a:spcPts val="0"/>
              </a:spcBef>
              <a:defRPr lang="en-US" sz="1200" b="0" dirty="0" smtClean="0"/>
            </a:lvl2pPr>
            <a:lvl3pPr marL="400050" indent="-115888">
              <a:lnSpc>
                <a:spcPct val="100000"/>
              </a:lnSpc>
              <a:spcBef>
                <a:spcPts val="0"/>
              </a:spcBef>
              <a:defRPr lang="en-US" sz="1100" b="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6291162" y="1809232"/>
            <a:ext cx="3784600" cy="385040"/>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anchor="t" anchorCtr="0">
            <a:noAutofit/>
          </a:bodyPr>
          <a:lstStyle>
            <a:lvl1pPr marL="0" indent="0" algn="l">
              <a:buNone/>
              <a:defRPr sz="1800" b="0">
                <a:latin typeface="+mj-lt"/>
              </a:defRPr>
            </a:lvl1pPr>
          </a:lstStyle>
          <a:p>
            <a:pPr lvl="0"/>
            <a:r>
              <a:rPr lang="en-US" dirty="0"/>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91327" y="1994533"/>
            <a:ext cx="4906702" cy="1690525"/>
          </a:xfrm>
          <a:prstGeom prst="roundRect">
            <a:avLst>
              <a:gd name="adj" fmla="val 5839"/>
            </a:avLst>
          </a:prstGeom>
          <a:solidFill>
            <a:schemeClr val="bg1">
              <a:lumMod val="95000"/>
            </a:schemeClr>
          </a:solidFill>
          <a:ln>
            <a:solidFill>
              <a:schemeClr val="tx2"/>
            </a:solidFill>
          </a:ln>
        </p:spPr>
        <p:txBody>
          <a:bodyPr vert="horz" lIns="91440" tIns="228600" rIns="91440" bIns="0" rtlCol="0" anchor="ctr" anchorCtr="1">
            <a:normAutofit/>
          </a:bodyPr>
          <a:lstStyle>
            <a:lvl1pPr>
              <a:defRPr lang="en-US" sz="1200" b="0"/>
            </a:lvl1pPr>
            <a:lvl2pPr>
              <a:defRPr lang="en-US" sz="1200" b="0"/>
            </a:lvl2pPr>
            <a:lvl3pPr>
              <a:defRPr lang="en-US" sz="1100" b="0"/>
            </a:lvl3pPr>
          </a:lstStyle>
          <a:p>
            <a:pPr marL="114300" lvl="0" indent="-114300">
              <a:lnSpc>
                <a:spcPct val="100000"/>
              </a:lnSpc>
              <a:spcBef>
                <a:spcPts val="0"/>
              </a:spcBef>
            </a:pPr>
            <a:r>
              <a:rPr lang="en-US"/>
              <a:t>Body Text 1</a:t>
            </a:r>
          </a:p>
          <a:p>
            <a:pPr marL="228600" lvl="1" indent="-112713">
              <a:lnSpc>
                <a:spcPct val="100000"/>
              </a:lnSpc>
              <a:spcBef>
                <a:spcPts val="0"/>
              </a:spcBef>
            </a:pPr>
            <a:r>
              <a:rPr lang="en-US"/>
              <a:t>Second level</a:t>
            </a:r>
          </a:p>
          <a:p>
            <a:pPr marL="400050" lvl="2" indent="-115888">
              <a:lnSpc>
                <a:spcPct val="100000"/>
              </a:lnSpc>
              <a:spcBef>
                <a:spcPts val="0"/>
              </a:spcBef>
            </a:pPr>
            <a:r>
              <a:rPr lang="en-US"/>
              <a:t>Third level</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35390" y="1808045"/>
            <a:ext cx="3785616" cy="385040"/>
          </a:xfrm>
          <a:prstGeom prst="roundRect">
            <a:avLst>
              <a:gd name="adj" fmla="val 36090"/>
            </a:avLst>
          </a:prstGeom>
          <a:solidFill>
            <a:schemeClr val="tx2"/>
          </a:solidFill>
        </p:spPr>
        <p:style>
          <a:lnRef idx="0">
            <a:schemeClr val="accent2"/>
          </a:lnRef>
          <a:fillRef idx="3">
            <a:schemeClr val="accent2"/>
          </a:fillRef>
          <a:effectRef idx="3">
            <a:schemeClr val="accent2"/>
          </a:effectRef>
          <a:fontRef idx="minor">
            <a:schemeClr val="lt1"/>
          </a:fontRef>
        </p:style>
        <p:txBody>
          <a:bodyPr tIns="0" anchor="t" anchorCtr="0">
            <a:noAutofit/>
          </a:bodyPr>
          <a:lstStyle>
            <a:lvl1pPr marL="0" indent="0" algn="l">
              <a:buNone/>
              <a:defRPr sz="1800" b="0" cap="none" spc="0">
                <a:ln w="0"/>
                <a:solidFill>
                  <a:schemeClr val="bg1"/>
                </a:solidFill>
                <a:effectLst/>
                <a:latin typeface="+mj-lt"/>
              </a:defRPr>
            </a:lvl1pPr>
          </a:lstStyle>
          <a:p>
            <a:pPr lvl="0"/>
            <a:r>
              <a:rPr lang="en-US" dirty="0"/>
              <a:t>Heading 1</a:t>
            </a:r>
          </a:p>
        </p:txBody>
      </p:sp>
      <p:sp>
        <p:nvSpPr>
          <p:cNvPr id="14" name="Picture Placeholder 4">
            <a:extLst>
              <a:ext uri="{FF2B5EF4-FFF2-40B4-BE49-F238E27FC236}">
                <a16:creationId xmlns:a16="http://schemas.microsoft.com/office/drawing/2014/main" id="{672657AF-B863-4BA7-BBE9-87CDEB03428B}"/>
              </a:ext>
            </a:extLst>
          </p:cNvPr>
          <p:cNvSpPr>
            <a:spLocks noGrp="1"/>
          </p:cNvSpPr>
          <p:nvPr>
            <p:ph type="pic" sz="quarter" idx="64" hasCustomPrompt="1"/>
          </p:nvPr>
        </p:nvSpPr>
        <p:spPr>
          <a:xfrm>
            <a:off x="9675337" y="3867414"/>
            <a:ext cx="358775" cy="358775"/>
          </a:xfrm>
          <a:prstGeom prst="ellipse">
            <a:avLst/>
          </a:prstGeom>
          <a:solidFill>
            <a:schemeClr val="bg1"/>
          </a:solidFill>
        </p:spPr>
        <p:txBody>
          <a:bodyPr>
            <a:noAutofit/>
          </a:bodyPr>
          <a:lstStyle>
            <a:lvl1pPr marL="0" indent="0" algn="ctr">
              <a:defRPr sz="1050"/>
            </a:lvl1pPr>
          </a:lstStyle>
          <a:p>
            <a:r>
              <a:rPr lang="en-US" dirty="0"/>
              <a:t>Pic</a:t>
            </a:r>
          </a:p>
        </p:txBody>
      </p:sp>
      <p:sp>
        <p:nvSpPr>
          <p:cNvPr id="13" name="Picture Placeholder 3">
            <a:extLst>
              <a:ext uri="{FF2B5EF4-FFF2-40B4-BE49-F238E27FC236}">
                <a16:creationId xmlns:a16="http://schemas.microsoft.com/office/drawing/2014/main" id="{EDFDEA84-1BB3-4438-9CDB-F7D28C7AC4A5}"/>
              </a:ext>
            </a:extLst>
          </p:cNvPr>
          <p:cNvSpPr>
            <a:spLocks noGrp="1"/>
          </p:cNvSpPr>
          <p:nvPr>
            <p:ph type="pic" sz="quarter" idx="63" hasCustomPrompt="1"/>
          </p:nvPr>
        </p:nvSpPr>
        <p:spPr>
          <a:xfrm>
            <a:off x="4361215" y="3867414"/>
            <a:ext cx="358775" cy="358775"/>
          </a:xfrm>
          <a:prstGeom prst="ellipse">
            <a:avLst/>
          </a:prstGeom>
          <a:solidFill>
            <a:schemeClr val="bg1"/>
          </a:solidFill>
        </p:spPr>
        <p:txBody>
          <a:bodyPr>
            <a:noAutofit/>
          </a:bodyPr>
          <a:lstStyle>
            <a:lvl1pPr marL="0" indent="0" algn="ctr">
              <a:defRPr sz="1050"/>
            </a:lvl1pPr>
          </a:lstStyle>
          <a:p>
            <a:r>
              <a:rPr lang="en-US" dirty="0"/>
              <a:t>Pic</a:t>
            </a:r>
          </a:p>
        </p:txBody>
      </p:sp>
      <p:sp>
        <p:nvSpPr>
          <p:cNvPr id="12" name="Picture Placeholder 2">
            <a:extLst>
              <a:ext uri="{FF2B5EF4-FFF2-40B4-BE49-F238E27FC236}">
                <a16:creationId xmlns:a16="http://schemas.microsoft.com/office/drawing/2014/main" id="{BB652DA9-E3F8-43AD-BA92-450C033A749F}"/>
              </a:ext>
            </a:extLst>
          </p:cNvPr>
          <p:cNvSpPr>
            <a:spLocks noGrp="1"/>
          </p:cNvSpPr>
          <p:nvPr>
            <p:ph type="pic" sz="quarter" idx="62" hasCustomPrompt="1"/>
          </p:nvPr>
        </p:nvSpPr>
        <p:spPr>
          <a:xfrm>
            <a:off x="9675337" y="1834310"/>
            <a:ext cx="358775" cy="358775"/>
          </a:xfrm>
          <a:prstGeom prst="ellipse">
            <a:avLst/>
          </a:prstGeom>
          <a:solidFill>
            <a:schemeClr val="bg1"/>
          </a:solidFill>
        </p:spPr>
        <p:txBody>
          <a:bodyPr>
            <a:noAutofit/>
          </a:bodyPr>
          <a:lstStyle>
            <a:lvl1pPr marL="0" indent="0" algn="ctr">
              <a:defRPr sz="1050"/>
            </a:lvl1pPr>
          </a:lstStyle>
          <a:p>
            <a:r>
              <a:rPr lang="en-US" dirty="0"/>
              <a:t>Pic</a:t>
            </a:r>
          </a:p>
        </p:txBody>
      </p:sp>
      <p:sp>
        <p:nvSpPr>
          <p:cNvPr id="11" name="Picture Placeholder 1">
            <a:extLst>
              <a:ext uri="{FF2B5EF4-FFF2-40B4-BE49-F238E27FC236}">
                <a16:creationId xmlns:a16="http://schemas.microsoft.com/office/drawing/2014/main" id="{076596A9-6826-476D-BFAF-6EC4F26AB750}"/>
              </a:ext>
            </a:extLst>
          </p:cNvPr>
          <p:cNvSpPr>
            <a:spLocks noGrp="1"/>
          </p:cNvSpPr>
          <p:nvPr>
            <p:ph type="pic" sz="quarter" idx="61" hasCustomPrompt="1"/>
          </p:nvPr>
        </p:nvSpPr>
        <p:spPr>
          <a:xfrm>
            <a:off x="4361215" y="1834310"/>
            <a:ext cx="358775" cy="358775"/>
          </a:xfrm>
          <a:prstGeom prst="ellipse">
            <a:avLst/>
          </a:prstGeom>
          <a:solidFill>
            <a:schemeClr val="bg1"/>
          </a:solidFill>
        </p:spPr>
        <p:txBody>
          <a:bodyPr>
            <a:noAutofit/>
          </a:bodyPr>
          <a:lstStyle>
            <a:lvl1pPr marL="0" indent="0" algn="ctr">
              <a:defRPr sz="1050"/>
            </a:lvl1pPr>
          </a:lstStyle>
          <a:p>
            <a:r>
              <a:rPr lang="en-US" dirty="0"/>
              <a:t>Pic</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lvl1pPr>
              <a:defRPr b="0"/>
            </a:lvl1pPr>
          </a:lstStyle>
          <a:p>
            <a:r>
              <a:rPr lang="en-US"/>
              <a:t>Click to edit Master title style</a:t>
            </a:r>
          </a:p>
        </p:txBody>
      </p:sp>
    </p:spTree>
    <p:extLst>
      <p:ext uri="{BB962C8B-B14F-4D97-AF65-F5344CB8AC3E}">
        <p14:creationId xmlns:p14="http://schemas.microsoft.com/office/powerpoint/2010/main" val="3834231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x Column Layout">
    <p:spTree>
      <p:nvGrpSpPr>
        <p:cNvPr id="1" name=""/>
        <p:cNvGrpSpPr/>
        <p:nvPr/>
      </p:nvGrpSpPr>
      <p:grpSpPr>
        <a:xfrm>
          <a:off x="0" y="0"/>
          <a:ext cx="0" cy="0"/>
          <a:chOff x="0" y="0"/>
          <a:chExt cx="0" cy="0"/>
        </a:xfrm>
      </p:grpSpPr>
      <p:sp>
        <p:nvSpPr>
          <p:cNvPr id="43" name="Content 6">
            <a:extLst>
              <a:ext uri="{FF2B5EF4-FFF2-40B4-BE49-F238E27FC236}">
                <a16:creationId xmlns:a16="http://schemas.microsoft.com/office/drawing/2014/main" id="{7075D4F9-BD67-4769-953E-1F8C71537282}"/>
              </a:ext>
            </a:extLst>
          </p:cNvPr>
          <p:cNvSpPr>
            <a:spLocks noGrp="1"/>
          </p:cNvSpPr>
          <p:nvPr>
            <p:ph sz="quarter" idx="41"/>
          </p:nvPr>
        </p:nvSpPr>
        <p:spPr>
          <a:xfrm>
            <a:off x="972820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6" name="Heading 6">
            <a:extLst>
              <a:ext uri="{FF2B5EF4-FFF2-40B4-BE49-F238E27FC236}">
                <a16:creationId xmlns:a16="http://schemas.microsoft.com/office/drawing/2014/main" id="{8175CC09-8015-4863-AB65-51C1F12AC2DA}"/>
              </a:ext>
            </a:extLst>
          </p:cNvPr>
          <p:cNvSpPr>
            <a:spLocks noGrp="1"/>
          </p:cNvSpPr>
          <p:nvPr>
            <p:ph type="body" sz="quarter" idx="35" hasCustomPrompt="1"/>
          </p:nvPr>
        </p:nvSpPr>
        <p:spPr>
          <a:xfrm>
            <a:off x="9728200" y="1856220"/>
            <a:ext cx="1549400" cy="736355"/>
          </a:xfrm>
          <a:prstGeom prst="snip2DiagRect">
            <a:avLst/>
          </a:prstGeom>
          <a:solidFill>
            <a:schemeClr val="accent6"/>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dirty="0"/>
              <a:t>Heading 6</a:t>
            </a:r>
          </a:p>
        </p:txBody>
      </p:sp>
      <p:sp>
        <p:nvSpPr>
          <p:cNvPr id="42" name="Content 5">
            <a:extLst>
              <a:ext uri="{FF2B5EF4-FFF2-40B4-BE49-F238E27FC236}">
                <a16:creationId xmlns:a16="http://schemas.microsoft.com/office/drawing/2014/main" id="{8525781C-5D34-4953-B9B2-2F008E61DAB2}"/>
              </a:ext>
            </a:extLst>
          </p:cNvPr>
          <p:cNvSpPr>
            <a:spLocks noGrp="1"/>
          </p:cNvSpPr>
          <p:nvPr>
            <p:ph sz="quarter" idx="40"/>
          </p:nvPr>
        </p:nvSpPr>
        <p:spPr>
          <a:xfrm>
            <a:off x="796544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5" name="Heading 5">
            <a:extLst>
              <a:ext uri="{FF2B5EF4-FFF2-40B4-BE49-F238E27FC236}">
                <a16:creationId xmlns:a16="http://schemas.microsoft.com/office/drawing/2014/main" id="{F5EC765C-4FCA-4CB6-99B1-1800E86F7086}"/>
              </a:ext>
            </a:extLst>
          </p:cNvPr>
          <p:cNvSpPr>
            <a:spLocks noGrp="1"/>
          </p:cNvSpPr>
          <p:nvPr>
            <p:ph type="body" sz="quarter" idx="34" hasCustomPrompt="1"/>
          </p:nvPr>
        </p:nvSpPr>
        <p:spPr>
          <a:xfrm>
            <a:off x="7965440" y="1856220"/>
            <a:ext cx="1549400" cy="736355"/>
          </a:xfrm>
          <a:prstGeom prst="snip2DiagRect">
            <a:avLst/>
          </a:prstGeom>
          <a:solidFill>
            <a:schemeClr val="accent5"/>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dirty="0"/>
              <a:t>Heading 5</a:t>
            </a:r>
          </a:p>
        </p:txBody>
      </p:sp>
      <p:sp>
        <p:nvSpPr>
          <p:cNvPr id="41" name="Content 4">
            <a:extLst>
              <a:ext uri="{FF2B5EF4-FFF2-40B4-BE49-F238E27FC236}">
                <a16:creationId xmlns:a16="http://schemas.microsoft.com/office/drawing/2014/main" id="{7DB21A75-1C40-4C39-8433-5A93BA2DD786}"/>
              </a:ext>
            </a:extLst>
          </p:cNvPr>
          <p:cNvSpPr>
            <a:spLocks noGrp="1"/>
          </p:cNvSpPr>
          <p:nvPr>
            <p:ph sz="quarter" idx="39"/>
          </p:nvPr>
        </p:nvSpPr>
        <p:spPr>
          <a:xfrm>
            <a:off x="620268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3" name="Heading 4">
            <a:extLst>
              <a:ext uri="{FF2B5EF4-FFF2-40B4-BE49-F238E27FC236}">
                <a16:creationId xmlns:a16="http://schemas.microsoft.com/office/drawing/2014/main" id="{B700EA20-28D4-4CF5-9079-455D008ECE68}"/>
              </a:ext>
            </a:extLst>
          </p:cNvPr>
          <p:cNvSpPr>
            <a:spLocks noGrp="1"/>
          </p:cNvSpPr>
          <p:nvPr>
            <p:ph type="body" sz="quarter" idx="32" hasCustomPrompt="1"/>
          </p:nvPr>
        </p:nvSpPr>
        <p:spPr>
          <a:xfrm>
            <a:off x="6202680" y="1828800"/>
            <a:ext cx="1549400" cy="736355"/>
          </a:xfrm>
          <a:prstGeom prst="snip2DiagRect">
            <a:avLst/>
          </a:prstGeom>
          <a:solidFill>
            <a:schemeClr val="accent4"/>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dirty="0"/>
              <a:t>Heading 4</a:t>
            </a:r>
          </a:p>
        </p:txBody>
      </p:sp>
      <p:sp>
        <p:nvSpPr>
          <p:cNvPr id="40" name="Content 3">
            <a:extLst>
              <a:ext uri="{FF2B5EF4-FFF2-40B4-BE49-F238E27FC236}">
                <a16:creationId xmlns:a16="http://schemas.microsoft.com/office/drawing/2014/main" id="{4DF2189A-04EA-4F95-87F3-7F9E7FE2F528}"/>
              </a:ext>
            </a:extLst>
          </p:cNvPr>
          <p:cNvSpPr>
            <a:spLocks noGrp="1"/>
          </p:cNvSpPr>
          <p:nvPr>
            <p:ph sz="quarter" idx="38"/>
          </p:nvPr>
        </p:nvSpPr>
        <p:spPr>
          <a:xfrm>
            <a:off x="443992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1" name="Heading 3">
            <a:extLst>
              <a:ext uri="{FF2B5EF4-FFF2-40B4-BE49-F238E27FC236}">
                <a16:creationId xmlns:a16="http://schemas.microsoft.com/office/drawing/2014/main" id="{F0C5C099-52A9-4DFE-9FBF-AAFACC100984}"/>
              </a:ext>
            </a:extLst>
          </p:cNvPr>
          <p:cNvSpPr>
            <a:spLocks noGrp="1"/>
          </p:cNvSpPr>
          <p:nvPr>
            <p:ph type="body" sz="quarter" idx="30" hasCustomPrompt="1"/>
          </p:nvPr>
        </p:nvSpPr>
        <p:spPr>
          <a:xfrm>
            <a:off x="4439920" y="1849365"/>
            <a:ext cx="1549400" cy="736355"/>
          </a:xfrm>
          <a:prstGeom prst="snip2DiagRect">
            <a:avLst/>
          </a:prstGeom>
          <a:solidFill>
            <a:schemeClr val="accent3"/>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dirty="0"/>
              <a:t>Heading 3</a:t>
            </a:r>
          </a:p>
        </p:txBody>
      </p:sp>
      <p:sp>
        <p:nvSpPr>
          <p:cNvPr id="39" name="Content 2">
            <a:extLst>
              <a:ext uri="{FF2B5EF4-FFF2-40B4-BE49-F238E27FC236}">
                <a16:creationId xmlns:a16="http://schemas.microsoft.com/office/drawing/2014/main" id="{22710D7D-3CB1-4D5D-A6C5-65082E9F4099}"/>
              </a:ext>
            </a:extLst>
          </p:cNvPr>
          <p:cNvSpPr>
            <a:spLocks noGrp="1"/>
          </p:cNvSpPr>
          <p:nvPr>
            <p:ph sz="quarter" idx="37"/>
          </p:nvPr>
        </p:nvSpPr>
        <p:spPr>
          <a:xfrm>
            <a:off x="267716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2" name="Heading 2">
            <a:extLst>
              <a:ext uri="{FF2B5EF4-FFF2-40B4-BE49-F238E27FC236}">
                <a16:creationId xmlns:a16="http://schemas.microsoft.com/office/drawing/2014/main" id="{2C6F97F1-3B67-444D-9304-7C24F592E33A}"/>
              </a:ext>
            </a:extLst>
          </p:cNvPr>
          <p:cNvSpPr>
            <a:spLocks noGrp="1"/>
          </p:cNvSpPr>
          <p:nvPr>
            <p:ph type="body" sz="quarter" idx="31" hasCustomPrompt="1"/>
          </p:nvPr>
        </p:nvSpPr>
        <p:spPr>
          <a:xfrm>
            <a:off x="2677160" y="1842510"/>
            <a:ext cx="1549400" cy="736355"/>
          </a:xfrm>
          <a:prstGeom prst="snip2DiagRect">
            <a:avLst/>
          </a:prstGeom>
          <a:solidFill>
            <a:schemeClr val="accent2"/>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dirty="0"/>
              <a:t>Heading 2</a:t>
            </a:r>
          </a:p>
        </p:txBody>
      </p:sp>
      <p:sp>
        <p:nvSpPr>
          <p:cNvPr id="16" name="Content 1">
            <a:extLst>
              <a:ext uri="{FF2B5EF4-FFF2-40B4-BE49-F238E27FC236}">
                <a16:creationId xmlns:a16="http://schemas.microsoft.com/office/drawing/2014/main" id="{AC83EE9E-D8A8-4349-A041-8F778CB13E94}"/>
              </a:ext>
            </a:extLst>
          </p:cNvPr>
          <p:cNvSpPr>
            <a:spLocks noGrp="1"/>
          </p:cNvSpPr>
          <p:nvPr>
            <p:ph sz="quarter" idx="36"/>
          </p:nvPr>
        </p:nvSpPr>
        <p:spPr>
          <a:xfrm>
            <a:off x="914400" y="2468563"/>
            <a:ext cx="1549400" cy="3703637"/>
          </a:xfrm>
          <a:solidFill>
            <a:schemeClr val="bg1"/>
          </a:solid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4" name="Heading 1">
            <a:extLst>
              <a:ext uri="{FF2B5EF4-FFF2-40B4-BE49-F238E27FC236}">
                <a16:creationId xmlns:a16="http://schemas.microsoft.com/office/drawing/2014/main" id="{5C9BA9F2-C1F3-4742-A7DD-9BF9CDFD3CA9}"/>
              </a:ext>
            </a:extLst>
          </p:cNvPr>
          <p:cNvSpPr>
            <a:spLocks noGrp="1"/>
          </p:cNvSpPr>
          <p:nvPr>
            <p:ph type="body" sz="quarter" idx="33" hasCustomPrompt="1"/>
          </p:nvPr>
        </p:nvSpPr>
        <p:spPr>
          <a:xfrm>
            <a:off x="914400" y="1835655"/>
            <a:ext cx="1549400" cy="736355"/>
          </a:xfrm>
          <a:prstGeom prst="snip2DiagRect">
            <a:avLst/>
          </a:prstGeom>
          <a:solidFill>
            <a:schemeClr val="tx2"/>
          </a:solidFill>
        </p:spPr>
        <p:txBody>
          <a:bodyPr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dirty="0">
                <a:solidFill>
                  <a:schemeClr val="bg1"/>
                </a:solidFill>
                <a:latin typeface="+mj-lt"/>
                <a:ea typeface="+mn-ea"/>
                <a:cs typeface="+mn-cs"/>
              </a:defRPr>
            </a:lvl1pPr>
          </a:lstStyle>
          <a:p>
            <a:r>
              <a:rPr lang="en-US" dirty="0"/>
              <a:t>Heading 1</a:t>
            </a:r>
          </a:p>
        </p:txBody>
      </p:sp>
      <p:sp>
        <p:nvSpPr>
          <p:cNvPr id="2" name="Title 1">
            <a:extLst>
              <a:ext uri="{FF2B5EF4-FFF2-40B4-BE49-F238E27FC236}">
                <a16:creationId xmlns:a16="http://schemas.microsoft.com/office/drawing/2014/main" id="{DE9720B7-8264-40BE-B3BF-2643746DB4A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1858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x 2 Title with Icon and Body">
    <p:spTree>
      <p:nvGrpSpPr>
        <p:cNvPr id="1" name=""/>
        <p:cNvGrpSpPr/>
        <p:nvPr/>
      </p:nvGrpSpPr>
      <p:grpSpPr>
        <a:xfrm>
          <a:off x="0" y="0"/>
          <a:ext cx="0" cy="0"/>
          <a:chOff x="0" y="0"/>
          <a:chExt cx="0" cy="0"/>
        </a:xfrm>
      </p:grpSpPr>
      <p:sp>
        <p:nvSpPr>
          <p:cNvPr id="21" name="Content 6">
            <a:extLst>
              <a:ext uri="{FF2B5EF4-FFF2-40B4-BE49-F238E27FC236}">
                <a16:creationId xmlns:a16="http://schemas.microsoft.com/office/drawing/2014/main" id="{194EDA17-0D91-4B24-A05C-CBF950F73A40}"/>
              </a:ext>
            </a:extLst>
          </p:cNvPr>
          <p:cNvSpPr>
            <a:spLocks noGrp="1"/>
          </p:cNvSpPr>
          <p:nvPr>
            <p:ph sz="quarter" idx="44"/>
          </p:nvPr>
        </p:nvSpPr>
        <p:spPr>
          <a:xfrm>
            <a:off x="7891633" y="498873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22" name="Heading 6">
            <a:extLst>
              <a:ext uri="{FF2B5EF4-FFF2-40B4-BE49-F238E27FC236}">
                <a16:creationId xmlns:a16="http://schemas.microsoft.com/office/drawing/2014/main" id="{4BD57A4A-A0CB-4ABB-9983-71D6B0F61BC1}"/>
              </a:ext>
            </a:extLst>
          </p:cNvPr>
          <p:cNvSpPr>
            <a:spLocks noGrp="1"/>
          </p:cNvSpPr>
          <p:nvPr>
            <p:ph type="body" sz="quarter" idx="45" hasCustomPrompt="1"/>
          </p:nvPr>
        </p:nvSpPr>
        <p:spPr>
          <a:xfrm>
            <a:off x="7891633" y="4557087"/>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6</a:t>
            </a:r>
          </a:p>
        </p:txBody>
      </p:sp>
      <p:sp>
        <p:nvSpPr>
          <p:cNvPr id="18" name="Picture Placeholder 6">
            <a:extLst>
              <a:ext uri="{FF2B5EF4-FFF2-40B4-BE49-F238E27FC236}">
                <a16:creationId xmlns:a16="http://schemas.microsoft.com/office/drawing/2014/main" id="{65FE0333-9543-4B1E-BEF2-81E69C5DE8E4}"/>
              </a:ext>
            </a:extLst>
          </p:cNvPr>
          <p:cNvSpPr>
            <a:spLocks noGrp="1"/>
          </p:cNvSpPr>
          <p:nvPr>
            <p:ph type="pic" sz="quarter" idx="35" hasCustomPrompt="1"/>
          </p:nvPr>
        </p:nvSpPr>
        <p:spPr>
          <a:xfrm>
            <a:off x="8811285" y="3983828"/>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29" name="Content 5">
            <a:extLst>
              <a:ext uri="{FF2B5EF4-FFF2-40B4-BE49-F238E27FC236}">
                <a16:creationId xmlns:a16="http://schemas.microsoft.com/office/drawing/2014/main" id="{9399941C-46A0-4EFE-9AF5-BF4D7501E515}"/>
              </a:ext>
            </a:extLst>
          </p:cNvPr>
          <p:cNvSpPr>
            <a:spLocks noGrp="1"/>
          </p:cNvSpPr>
          <p:nvPr>
            <p:ph sz="quarter" idx="46"/>
          </p:nvPr>
        </p:nvSpPr>
        <p:spPr>
          <a:xfrm>
            <a:off x="4844658" y="498873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0" name="Heading 5">
            <a:extLst>
              <a:ext uri="{FF2B5EF4-FFF2-40B4-BE49-F238E27FC236}">
                <a16:creationId xmlns:a16="http://schemas.microsoft.com/office/drawing/2014/main" id="{4793C9A8-6CB4-4259-8B59-263D9F262B3B}"/>
              </a:ext>
            </a:extLst>
          </p:cNvPr>
          <p:cNvSpPr>
            <a:spLocks noGrp="1"/>
          </p:cNvSpPr>
          <p:nvPr>
            <p:ph type="body" sz="quarter" idx="34" hasCustomPrompt="1"/>
          </p:nvPr>
        </p:nvSpPr>
        <p:spPr>
          <a:xfrm>
            <a:off x="4844658" y="4557087"/>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5</a:t>
            </a:r>
          </a:p>
        </p:txBody>
      </p:sp>
      <p:sp>
        <p:nvSpPr>
          <p:cNvPr id="15" name="Picture Placeholder 5">
            <a:extLst>
              <a:ext uri="{FF2B5EF4-FFF2-40B4-BE49-F238E27FC236}">
                <a16:creationId xmlns:a16="http://schemas.microsoft.com/office/drawing/2014/main" id="{D2D1D69A-7215-4946-803E-E5B503F990AC}"/>
              </a:ext>
            </a:extLst>
          </p:cNvPr>
          <p:cNvSpPr>
            <a:spLocks noGrp="1"/>
          </p:cNvSpPr>
          <p:nvPr>
            <p:ph type="pic" sz="quarter" idx="32" hasCustomPrompt="1"/>
          </p:nvPr>
        </p:nvSpPr>
        <p:spPr>
          <a:xfrm>
            <a:off x="5839485" y="3983828"/>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31" name="Content 4">
            <a:extLst>
              <a:ext uri="{FF2B5EF4-FFF2-40B4-BE49-F238E27FC236}">
                <a16:creationId xmlns:a16="http://schemas.microsoft.com/office/drawing/2014/main" id="{94740FCC-2153-4792-B5D2-5E947C8DE3BF}"/>
              </a:ext>
            </a:extLst>
          </p:cNvPr>
          <p:cNvSpPr>
            <a:spLocks noGrp="1"/>
          </p:cNvSpPr>
          <p:nvPr>
            <p:ph sz="quarter" idx="47"/>
          </p:nvPr>
        </p:nvSpPr>
        <p:spPr>
          <a:xfrm>
            <a:off x="1797683" y="5023687"/>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2" name="Heading 4">
            <a:extLst>
              <a:ext uri="{FF2B5EF4-FFF2-40B4-BE49-F238E27FC236}">
                <a16:creationId xmlns:a16="http://schemas.microsoft.com/office/drawing/2014/main" id="{95117E12-EA48-4751-969B-F94192922957}"/>
              </a:ext>
            </a:extLst>
          </p:cNvPr>
          <p:cNvSpPr>
            <a:spLocks noGrp="1"/>
          </p:cNvSpPr>
          <p:nvPr>
            <p:ph type="body" sz="quarter" idx="48" hasCustomPrompt="1"/>
          </p:nvPr>
        </p:nvSpPr>
        <p:spPr>
          <a:xfrm>
            <a:off x="1797683" y="4557087"/>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4</a:t>
            </a:r>
          </a:p>
        </p:txBody>
      </p:sp>
      <p:sp>
        <p:nvSpPr>
          <p:cNvPr id="12" name="Picture Placeholder 4">
            <a:extLst>
              <a:ext uri="{FF2B5EF4-FFF2-40B4-BE49-F238E27FC236}">
                <a16:creationId xmlns:a16="http://schemas.microsoft.com/office/drawing/2014/main" id="{746741FB-8696-4885-8848-6875582A7847}"/>
              </a:ext>
            </a:extLst>
          </p:cNvPr>
          <p:cNvSpPr>
            <a:spLocks noGrp="1"/>
          </p:cNvSpPr>
          <p:nvPr>
            <p:ph type="pic" sz="quarter" idx="29" hasCustomPrompt="1"/>
          </p:nvPr>
        </p:nvSpPr>
        <p:spPr>
          <a:xfrm>
            <a:off x="2867685" y="3983828"/>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33" name="Content 3">
            <a:extLst>
              <a:ext uri="{FF2B5EF4-FFF2-40B4-BE49-F238E27FC236}">
                <a16:creationId xmlns:a16="http://schemas.microsoft.com/office/drawing/2014/main" id="{F2C3888A-F9A5-4A90-A22F-44D76889E577}"/>
              </a:ext>
            </a:extLst>
          </p:cNvPr>
          <p:cNvSpPr>
            <a:spLocks noGrp="1"/>
          </p:cNvSpPr>
          <p:nvPr>
            <p:ph sz="quarter" idx="49"/>
          </p:nvPr>
        </p:nvSpPr>
        <p:spPr>
          <a:xfrm>
            <a:off x="7775441" y="259939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4" name="Heading 3">
            <a:extLst>
              <a:ext uri="{FF2B5EF4-FFF2-40B4-BE49-F238E27FC236}">
                <a16:creationId xmlns:a16="http://schemas.microsoft.com/office/drawing/2014/main" id="{EB644D62-E287-432D-AF66-024F6FAC39D1}"/>
              </a:ext>
            </a:extLst>
          </p:cNvPr>
          <p:cNvSpPr>
            <a:spLocks noGrp="1"/>
          </p:cNvSpPr>
          <p:nvPr>
            <p:ph type="body" sz="quarter" idx="50" hasCustomPrompt="1"/>
          </p:nvPr>
        </p:nvSpPr>
        <p:spPr>
          <a:xfrm>
            <a:off x="7775429" y="2177826"/>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3</a:t>
            </a:r>
          </a:p>
        </p:txBody>
      </p:sp>
      <p:sp>
        <p:nvSpPr>
          <p:cNvPr id="9" name="Picture Placeholder 3">
            <a:extLst>
              <a:ext uri="{FF2B5EF4-FFF2-40B4-BE49-F238E27FC236}">
                <a16:creationId xmlns:a16="http://schemas.microsoft.com/office/drawing/2014/main" id="{C540D51F-96EC-469E-9FE6-8EF2EC09A014}"/>
              </a:ext>
            </a:extLst>
          </p:cNvPr>
          <p:cNvSpPr>
            <a:spLocks noGrp="1"/>
          </p:cNvSpPr>
          <p:nvPr>
            <p:ph type="pic" sz="quarter" idx="26" hasCustomPrompt="1"/>
          </p:nvPr>
        </p:nvSpPr>
        <p:spPr>
          <a:xfrm>
            <a:off x="8811285" y="1607797"/>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35" name="Content 2">
            <a:extLst>
              <a:ext uri="{FF2B5EF4-FFF2-40B4-BE49-F238E27FC236}">
                <a16:creationId xmlns:a16="http://schemas.microsoft.com/office/drawing/2014/main" id="{9019B7B4-BC40-4FF9-8BB5-DE95C6C01253}"/>
              </a:ext>
            </a:extLst>
          </p:cNvPr>
          <p:cNvSpPr>
            <a:spLocks noGrp="1"/>
          </p:cNvSpPr>
          <p:nvPr>
            <p:ph sz="quarter" idx="37"/>
          </p:nvPr>
        </p:nvSpPr>
        <p:spPr>
          <a:xfrm>
            <a:off x="4802981" y="259939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6" name="Heading 2">
            <a:extLst>
              <a:ext uri="{FF2B5EF4-FFF2-40B4-BE49-F238E27FC236}">
                <a16:creationId xmlns:a16="http://schemas.microsoft.com/office/drawing/2014/main" id="{0BBABC23-8298-4027-8D88-631C7CB0BFC5}"/>
              </a:ext>
            </a:extLst>
          </p:cNvPr>
          <p:cNvSpPr>
            <a:spLocks noGrp="1"/>
          </p:cNvSpPr>
          <p:nvPr>
            <p:ph type="body" sz="quarter" idx="31" hasCustomPrompt="1"/>
          </p:nvPr>
        </p:nvSpPr>
        <p:spPr>
          <a:xfrm>
            <a:off x="4802981" y="2170971"/>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2</a:t>
            </a:r>
          </a:p>
        </p:txBody>
      </p:sp>
      <p:sp>
        <p:nvSpPr>
          <p:cNvPr id="6" name="Picture Placeholder 2">
            <a:extLst>
              <a:ext uri="{FF2B5EF4-FFF2-40B4-BE49-F238E27FC236}">
                <a16:creationId xmlns:a16="http://schemas.microsoft.com/office/drawing/2014/main" id="{21FAB9EF-E680-4C51-A987-F6DBAD005CB8}"/>
              </a:ext>
            </a:extLst>
          </p:cNvPr>
          <p:cNvSpPr>
            <a:spLocks noGrp="1"/>
          </p:cNvSpPr>
          <p:nvPr>
            <p:ph type="pic" sz="quarter" idx="23" hasCustomPrompt="1"/>
          </p:nvPr>
        </p:nvSpPr>
        <p:spPr>
          <a:xfrm>
            <a:off x="5839485" y="1607797"/>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37" name="Content 1">
            <a:extLst>
              <a:ext uri="{FF2B5EF4-FFF2-40B4-BE49-F238E27FC236}">
                <a16:creationId xmlns:a16="http://schemas.microsoft.com/office/drawing/2014/main" id="{B3AA89D5-7CD4-4C0E-A0CE-4A55600A910A}"/>
              </a:ext>
            </a:extLst>
          </p:cNvPr>
          <p:cNvSpPr>
            <a:spLocks noGrp="1"/>
          </p:cNvSpPr>
          <p:nvPr>
            <p:ph sz="quarter" idx="51"/>
          </p:nvPr>
        </p:nvSpPr>
        <p:spPr>
          <a:xfrm>
            <a:off x="1830521" y="2599391"/>
            <a:ext cx="2586038" cy="1189319"/>
          </a:xfrm>
          <a:noFill/>
        </p:spPr>
        <p:txBody>
          <a:bodyPr>
            <a:normAutofit/>
          </a:bodyPr>
          <a:lstStyle>
            <a:lvl1pPr>
              <a:defRPr sz="1400"/>
            </a:lvl1pPr>
            <a:lvl2pPr>
              <a:defRPr sz="1200"/>
            </a:lvl2pPr>
            <a:lvl3pPr>
              <a:defRPr sz="1100"/>
            </a:lvl3pPr>
          </a:lstStyle>
          <a:p>
            <a:pPr lvl="0"/>
            <a:r>
              <a:rPr lang="en-US" dirty="0"/>
              <a:t>Click to edit Master text styles</a:t>
            </a:r>
          </a:p>
          <a:p>
            <a:pPr lvl="1"/>
            <a:r>
              <a:rPr lang="en-US" dirty="0"/>
              <a:t>Second level</a:t>
            </a:r>
          </a:p>
          <a:p>
            <a:pPr lvl="2"/>
            <a:r>
              <a:rPr lang="en-US" dirty="0"/>
              <a:t>Third level</a:t>
            </a:r>
          </a:p>
        </p:txBody>
      </p:sp>
      <p:sp>
        <p:nvSpPr>
          <p:cNvPr id="38" name="Heading 1">
            <a:extLst>
              <a:ext uri="{FF2B5EF4-FFF2-40B4-BE49-F238E27FC236}">
                <a16:creationId xmlns:a16="http://schemas.microsoft.com/office/drawing/2014/main" id="{077E5EF2-206F-471E-8A80-F6E9D272D2B2}"/>
              </a:ext>
            </a:extLst>
          </p:cNvPr>
          <p:cNvSpPr>
            <a:spLocks noGrp="1"/>
          </p:cNvSpPr>
          <p:nvPr>
            <p:ph type="body" sz="quarter" idx="52" hasCustomPrompt="1"/>
          </p:nvPr>
        </p:nvSpPr>
        <p:spPr>
          <a:xfrm>
            <a:off x="1830521" y="2164116"/>
            <a:ext cx="2586038" cy="332354"/>
          </a:xfrm>
          <a:prstGeom prst="rect">
            <a:avLst/>
          </a:prstGeom>
          <a:noFill/>
        </p:spPr>
        <p:txBody>
          <a:bodyPr anchor="ctr"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chemeClr val="tx2"/>
                </a:solidFill>
                <a:latin typeface="+mj-lt"/>
                <a:ea typeface="+mn-ea"/>
                <a:cs typeface="+mn-cs"/>
              </a:defRPr>
            </a:lvl1pPr>
          </a:lstStyle>
          <a:p>
            <a:r>
              <a:rPr lang="en-US" dirty="0"/>
              <a:t>Heading 1</a:t>
            </a:r>
          </a:p>
        </p:txBody>
      </p:sp>
      <p:sp>
        <p:nvSpPr>
          <p:cNvPr id="3" name="Picture Placeholder 1">
            <a:extLst>
              <a:ext uri="{FF2B5EF4-FFF2-40B4-BE49-F238E27FC236}">
                <a16:creationId xmlns:a16="http://schemas.microsoft.com/office/drawing/2014/main" id="{91351655-6EB2-4F70-A98B-3DC429E6E500}"/>
              </a:ext>
            </a:extLst>
          </p:cNvPr>
          <p:cNvSpPr>
            <a:spLocks noGrp="1"/>
          </p:cNvSpPr>
          <p:nvPr>
            <p:ph type="pic" sz="quarter" idx="20" hasCustomPrompt="1"/>
          </p:nvPr>
        </p:nvSpPr>
        <p:spPr>
          <a:xfrm>
            <a:off x="2867685" y="1607797"/>
            <a:ext cx="514350" cy="502460"/>
          </a:xfrm>
          <a:prstGeom prst="rect">
            <a:avLst/>
          </a:prstGeom>
        </p:spPr>
        <p:txBody>
          <a:bodyPr/>
          <a:lstStyle>
            <a:lvl1pPr marL="0" indent="0">
              <a:buNone/>
              <a:defRPr sz="1200">
                <a:solidFill>
                  <a:schemeClr val="bg1">
                    <a:lumMod val="50000"/>
                  </a:schemeClr>
                </a:solidFill>
              </a:defRPr>
            </a:lvl1pPr>
          </a:lstStyle>
          <a:p>
            <a:r>
              <a:rPr lang="en-US"/>
              <a:t>icon</a:t>
            </a:r>
          </a:p>
        </p:txBody>
      </p:sp>
      <p:sp>
        <p:nvSpPr>
          <p:cNvPr id="2" name="Title 1">
            <a:extLst>
              <a:ext uri="{FF2B5EF4-FFF2-40B4-BE49-F238E27FC236}">
                <a16:creationId xmlns:a16="http://schemas.microsoft.com/office/drawing/2014/main" id="{CE83FE32-9DF5-4653-8C82-D4A18579130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635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 Partition">
    <p:spTree>
      <p:nvGrpSpPr>
        <p:cNvPr id="1" name=""/>
        <p:cNvGrpSpPr/>
        <p:nvPr/>
      </p:nvGrpSpPr>
      <p:grpSpPr>
        <a:xfrm>
          <a:off x="0" y="0"/>
          <a:ext cx="0" cy="0"/>
          <a:chOff x="0" y="0"/>
          <a:chExt cx="0" cy="0"/>
        </a:xfrm>
      </p:grpSpPr>
      <p:cxnSp>
        <p:nvCxnSpPr>
          <p:cNvPr id="6" name="Line - Horiz 1">
            <a:extLst>
              <a:ext uri="{FF2B5EF4-FFF2-40B4-BE49-F238E27FC236}">
                <a16:creationId xmlns:a16="http://schemas.microsoft.com/office/drawing/2014/main" id="{661D35D1-1202-4FE7-8374-153C85105B2F}"/>
              </a:ext>
            </a:extLst>
          </p:cNvPr>
          <p:cNvCxnSpPr>
            <a:cxnSpLocks/>
          </p:cNvCxnSpPr>
          <p:nvPr>
            <p:custDataLst>
              <p:tags r:id="rId1"/>
            </p:custDataLst>
          </p:nvPr>
        </p:nvCxnSpPr>
        <p:spPr bwMode="auto">
          <a:xfrm>
            <a:off x="837081" y="3824428"/>
            <a:ext cx="10440519" cy="0"/>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23" name="Line - Vert 2">
            <a:extLst>
              <a:ext uri="{FF2B5EF4-FFF2-40B4-BE49-F238E27FC236}">
                <a16:creationId xmlns:a16="http://schemas.microsoft.com/office/drawing/2014/main" id="{E2FCADE0-FE8E-4DA5-9DFD-58486E6B22C8}"/>
              </a:ext>
            </a:extLst>
          </p:cNvPr>
          <p:cNvCxnSpPr>
            <a:cxnSpLocks/>
          </p:cNvCxnSpPr>
          <p:nvPr userDrawn="1">
            <p:custDataLst>
              <p:tags r:id="rId2"/>
            </p:custDataLst>
          </p:nvPr>
        </p:nvCxnSpPr>
        <p:spPr bwMode="auto">
          <a:xfrm>
            <a:off x="7863784" y="1478942"/>
            <a:ext cx="0" cy="4677871"/>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5" name="Line - Vert 1">
            <a:extLst>
              <a:ext uri="{FF2B5EF4-FFF2-40B4-BE49-F238E27FC236}">
                <a16:creationId xmlns:a16="http://schemas.microsoft.com/office/drawing/2014/main" id="{87E77500-5F35-4958-96DB-857B1E49EF18}"/>
              </a:ext>
            </a:extLst>
          </p:cNvPr>
          <p:cNvCxnSpPr>
            <a:cxnSpLocks/>
          </p:cNvCxnSpPr>
          <p:nvPr>
            <p:custDataLst>
              <p:tags r:id="rId3"/>
            </p:custDataLst>
          </p:nvPr>
        </p:nvCxnSpPr>
        <p:spPr bwMode="auto">
          <a:xfrm>
            <a:off x="4320301" y="1478942"/>
            <a:ext cx="0" cy="4677871"/>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sp>
        <p:nvSpPr>
          <p:cNvPr id="30" name="Content 6">
            <a:extLst>
              <a:ext uri="{FF2B5EF4-FFF2-40B4-BE49-F238E27FC236}">
                <a16:creationId xmlns:a16="http://schemas.microsoft.com/office/drawing/2014/main" id="{1411AB97-D5A7-4FBB-92AF-EFDCCCC39F61}"/>
              </a:ext>
            </a:extLst>
          </p:cNvPr>
          <p:cNvSpPr>
            <a:spLocks noGrp="1"/>
          </p:cNvSpPr>
          <p:nvPr userDrawn="1">
            <p:ph sz="quarter" idx="74"/>
          </p:nvPr>
        </p:nvSpPr>
        <p:spPr>
          <a:xfrm>
            <a:off x="7980004" y="4328014"/>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7" name="Heading 6">
            <a:extLst>
              <a:ext uri="{FF2B5EF4-FFF2-40B4-BE49-F238E27FC236}">
                <a16:creationId xmlns:a16="http://schemas.microsoft.com/office/drawing/2014/main" id="{0DDD9998-6635-4D7C-A499-77DF6D322210}"/>
              </a:ext>
            </a:extLst>
          </p:cNvPr>
          <p:cNvSpPr>
            <a:spLocks noGrp="1"/>
          </p:cNvSpPr>
          <p:nvPr userDrawn="1">
            <p:ph type="body" sz="quarter" idx="71" hasCustomPrompt="1"/>
          </p:nvPr>
        </p:nvSpPr>
        <p:spPr>
          <a:xfrm>
            <a:off x="7987744" y="3963132"/>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6</a:t>
            </a:r>
          </a:p>
        </p:txBody>
      </p:sp>
      <p:sp>
        <p:nvSpPr>
          <p:cNvPr id="29" name="Content 5">
            <a:extLst>
              <a:ext uri="{FF2B5EF4-FFF2-40B4-BE49-F238E27FC236}">
                <a16:creationId xmlns:a16="http://schemas.microsoft.com/office/drawing/2014/main" id="{4A8D618F-7D2E-42FE-8ED5-5EE4C5634EEE}"/>
              </a:ext>
            </a:extLst>
          </p:cNvPr>
          <p:cNvSpPr>
            <a:spLocks noGrp="1"/>
          </p:cNvSpPr>
          <p:nvPr userDrawn="1">
            <p:ph sz="quarter" idx="73"/>
          </p:nvPr>
        </p:nvSpPr>
        <p:spPr>
          <a:xfrm>
            <a:off x="4448486" y="4328014"/>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6" name="Heading 5">
            <a:extLst>
              <a:ext uri="{FF2B5EF4-FFF2-40B4-BE49-F238E27FC236}">
                <a16:creationId xmlns:a16="http://schemas.microsoft.com/office/drawing/2014/main" id="{672F86D5-3084-490A-8A45-3FDC22FA4B0D}"/>
              </a:ext>
            </a:extLst>
          </p:cNvPr>
          <p:cNvSpPr>
            <a:spLocks noGrp="1"/>
          </p:cNvSpPr>
          <p:nvPr userDrawn="1">
            <p:ph type="body" sz="quarter" idx="70" hasCustomPrompt="1"/>
          </p:nvPr>
        </p:nvSpPr>
        <p:spPr>
          <a:xfrm>
            <a:off x="4441040" y="3963132"/>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5</a:t>
            </a:r>
          </a:p>
        </p:txBody>
      </p:sp>
      <p:sp>
        <p:nvSpPr>
          <p:cNvPr id="28" name="Content 4">
            <a:extLst>
              <a:ext uri="{FF2B5EF4-FFF2-40B4-BE49-F238E27FC236}">
                <a16:creationId xmlns:a16="http://schemas.microsoft.com/office/drawing/2014/main" id="{7A79A9BF-9B65-4532-8AA5-B284F5B70456}"/>
              </a:ext>
            </a:extLst>
          </p:cNvPr>
          <p:cNvSpPr>
            <a:spLocks noGrp="1"/>
          </p:cNvSpPr>
          <p:nvPr userDrawn="1">
            <p:ph sz="quarter" idx="72"/>
          </p:nvPr>
        </p:nvSpPr>
        <p:spPr>
          <a:xfrm>
            <a:off x="902248" y="4328014"/>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25" name="Heading 4">
            <a:extLst>
              <a:ext uri="{FF2B5EF4-FFF2-40B4-BE49-F238E27FC236}">
                <a16:creationId xmlns:a16="http://schemas.microsoft.com/office/drawing/2014/main" id="{E00AB2FF-66CE-4C2C-A59C-308B1D9815E3}"/>
              </a:ext>
            </a:extLst>
          </p:cNvPr>
          <p:cNvSpPr>
            <a:spLocks noGrp="1"/>
          </p:cNvSpPr>
          <p:nvPr userDrawn="1">
            <p:ph type="body" sz="quarter" idx="69" hasCustomPrompt="1"/>
          </p:nvPr>
        </p:nvSpPr>
        <p:spPr>
          <a:xfrm>
            <a:off x="902714" y="3963132"/>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4</a:t>
            </a:r>
          </a:p>
        </p:txBody>
      </p:sp>
      <p:sp>
        <p:nvSpPr>
          <p:cNvPr id="34" name="Content 3">
            <a:extLst>
              <a:ext uri="{FF2B5EF4-FFF2-40B4-BE49-F238E27FC236}">
                <a16:creationId xmlns:a16="http://schemas.microsoft.com/office/drawing/2014/main" id="{3DF4BA6A-E511-4487-863A-B7C0F745D2BC}"/>
              </a:ext>
            </a:extLst>
          </p:cNvPr>
          <p:cNvSpPr>
            <a:spLocks noGrp="1"/>
          </p:cNvSpPr>
          <p:nvPr>
            <p:ph sz="quarter" idx="68"/>
          </p:nvPr>
        </p:nvSpPr>
        <p:spPr>
          <a:xfrm>
            <a:off x="7980004" y="1843823"/>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9" name="Heading 3">
            <a:extLst>
              <a:ext uri="{FF2B5EF4-FFF2-40B4-BE49-F238E27FC236}">
                <a16:creationId xmlns:a16="http://schemas.microsoft.com/office/drawing/2014/main" id="{F1B45597-EA3D-447D-A19B-0D149F684B6F}"/>
              </a:ext>
            </a:extLst>
          </p:cNvPr>
          <p:cNvSpPr>
            <a:spLocks noGrp="1"/>
          </p:cNvSpPr>
          <p:nvPr>
            <p:ph type="body" sz="quarter" idx="27" hasCustomPrompt="1"/>
          </p:nvPr>
        </p:nvSpPr>
        <p:spPr>
          <a:xfrm>
            <a:off x="7987744" y="1478941"/>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3</a:t>
            </a:r>
          </a:p>
        </p:txBody>
      </p:sp>
      <p:sp>
        <p:nvSpPr>
          <p:cNvPr id="33" name="Content 2">
            <a:extLst>
              <a:ext uri="{FF2B5EF4-FFF2-40B4-BE49-F238E27FC236}">
                <a16:creationId xmlns:a16="http://schemas.microsoft.com/office/drawing/2014/main" id="{CC3ABD69-AE6C-4DFD-8347-FB7030F1A7C5}"/>
              </a:ext>
            </a:extLst>
          </p:cNvPr>
          <p:cNvSpPr>
            <a:spLocks noGrp="1"/>
          </p:cNvSpPr>
          <p:nvPr>
            <p:ph sz="quarter" idx="67"/>
          </p:nvPr>
        </p:nvSpPr>
        <p:spPr>
          <a:xfrm>
            <a:off x="4448486" y="1843823"/>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Heading 2">
            <a:extLst>
              <a:ext uri="{FF2B5EF4-FFF2-40B4-BE49-F238E27FC236}">
                <a16:creationId xmlns:a16="http://schemas.microsoft.com/office/drawing/2014/main" id="{B7B0A843-CE9D-4EF2-9289-BCFD58673CE4}"/>
              </a:ext>
            </a:extLst>
          </p:cNvPr>
          <p:cNvSpPr>
            <a:spLocks noGrp="1"/>
          </p:cNvSpPr>
          <p:nvPr>
            <p:ph type="body" sz="quarter" idx="25" hasCustomPrompt="1"/>
          </p:nvPr>
        </p:nvSpPr>
        <p:spPr>
          <a:xfrm>
            <a:off x="4441040" y="1478941"/>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2</a:t>
            </a:r>
          </a:p>
        </p:txBody>
      </p:sp>
      <p:sp>
        <p:nvSpPr>
          <p:cNvPr id="32" name="Content 1">
            <a:extLst>
              <a:ext uri="{FF2B5EF4-FFF2-40B4-BE49-F238E27FC236}">
                <a16:creationId xmlns:a16="http://schemas.microsoft.com/office/drawing/2014/main" id="{3766398E-4B70-4082-84A6-118C4028AB65}"/>
              </a:ext>
            </a:extLst>
          </p:cNvPr>
          <p:cNvSpPr>
            <a:spLocks noGrp="1"/>
          </p:cNvSpPr>
          <p:nvPr>
            <p:ph sz="quarter" idx="66"/>
          </p:nvPr>
        </p:nvSpPr>
        <p:spPr>
          <a:xfrm>
            <a:off x="902248" y="1843823"/>
            <a:ext cx="3289856"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3" name="Heading 1">
            <a:extLst>
              <a:ext uri="{FF2B5EF4-FFF2-40B4-BE49-F238E27FC236}">
                <a16:creationId xmlns:a16="http://schemas.microsoft.com/office/drawing/2014/main" id="{762926A8-BE43-48BD-B585-0C62A2A4E1A1}"/>
              </a:ext>
            </a:extLst>
          </p:cNvPr>
          <p:cNvSpPr>
            <a:spLocks noGrp="1"/>
          </p:cNvSpPr>
          <p:nvPr>
            <p:ph type="body" sz="quarter" idx="23" hasCustomPrompt="1"/>
          </p:nvPr>
        </p:nvSpPr>
        <p:spPr>
          <a:xfrm>
            <a:off x="902714" y="1478941"/>
            <a:ext cx="3289856"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1</a:t>
            </a:r>
          </a:p>
        </p:txBody>
      </p:sp>
      <p:sp>
        <p:nvSpPr>
          <p:cNvPr id="2" name="Title 1">
            <a:extLst>
              <a:ext uri="{FF2B5EF4-FFF2-40B4-BE49-F238E27FC236}">
                <a16:creationId xmlns:a16="http://schemas.microsoft.com/office/drawing/2014/main" id="{127C9528-BA72-44EA-9DDA-BDDD8CB8CD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3268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 Partition Layout">
    <p:spTree>
      <p:nvGrpSpPr>
        <p:cNvPr id="1" name=""/>
        <p:cNvGrpSpPr/>
        <p:nvPr/>
      </p:nvGrpSpPr>
      <p:grpSpPr>
        <a:xfrm>
          <a:off x="0" y="0"/>
          <a:ext cx="0" cy="0"/>
          <a:chOff x="0" y="0"/>
          <a:chExt cx="0" cy="0"/>
        </a:xfrm>
      </p:grpSpPr>
      <p:cxnSp>
        <p:nvCxnSpPr>
          <p:cNvPr id="6" name="Line - Horiz 1">
            <a:extLst>
              <a:ext uri="{FF2B5EF4-FFF2-40B4-BE49-F238E27FC236}">
                <a16:creationId xmlns:a16="http://schemas.microsoft.com/office/drawing/2014/main" id="{661D35D1-1202-4FE7-8374-153C85105B2F}"/>
              </a:ext>
            </a:extLst>
          </p:cNvPr>
          <p:cNvCxnSpPr>
            <a:cxnSpLocks/>
          </p:cNvCxnSpPr>
          <p:nvPr>
            <p:custDataLst>
              <p:tags r:id="rId1"/>
            </p:custDataLst>
          </p:nvPr>
        </p:nvCxnSpPr>
        <p:spPr bwMode="auto">
          <a:xfrm>
            <a:off x="902249" y="3807494"/>
            <a:ext cx="10391591" cy="0"/>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49" name="Line - Vert 3">
            <a:extLst>
              <a:ext uri="{FF2B5EF4-FFF2-40B4-BE49-F238E27FC236}">
                <a16:creationId xmlns:a16="http://schemas.microsoft.com/office/drawing/2014/main" id="{81EF366C-EE55-4F56-B230-5F5890CD6665}"/>
              </a:ext>
            </a:extLst>
          </p:cNvPr>
          <p:cNvCxnSpPr>
            <a:cxnSpLocks/>
          </p:cNvCxnSpPr>
          <p:nvPr userDrawn="1">
            <p:custDataLst>
              <p:tags r:id="rId2"/>
            </p:custDataLst>
          </p:nvPr>
        </p:nvCxnSpPr>
        <p:spPr bwMode="auto">
          <a:xfrm>
            <a:off x="8764198" y="1528600"/>
            <a:ext cx="0" cy="4695503"/>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48" name="Line - Vert 2">
            <a:extLst>
              <a:ext uri="{FF2B5EF4-FFF2-40B4-BE49-F238E27FC236}">
                <a16:creationId xmlns:a16="http://schemas.microsoft.com/office/drawing/2014/main" id="{546711EB-34B4-48EC-830D-8750905F9BA5}"/>
              </a:ext>
            </a:extLst>
          </p:cNvPr>
          <p:cNvCxnSpPr>
            <a:cxnSpLocks/>
          </p:cNvCxnSpPr>
          <p:nvPr userDrawn="1">
            <p:custDataLst>
              <p:tags r:id="rId3"/>
            </p:custDataLst>
          </p:nvPr>
        </p:nvCxnSpPr>
        <p:spPr bwMode="auto">
          <a:xfrm>
            <a:off x="6109345" y="1528600"/>
            <a:ext cx="0" cy="4695503"/>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cxnSp>
        <p:nvCxnSpPr>
          <p:cNvPr id="5" name="Line - Vert 1">
            <a:extLst>
              <a:ext uri="{FF2B5EF4-FFF2-40B4-BE49-F238E27FC236}">
                <a16:creationId xmlns:a16="http://schemas.microsoft.com/office/drawing/2014/main" id="{87E77500-5F35-4958-96DB-857B1E49EF18}"/>
              </a:ext>
            </a:extLst>
          </p:cNvPr>
          <p:cNvCxnSpPr>
            <a:cxnSpLocks/>
          </p:cNvCxnSpPr>
          <p:nvPr>
            <p:custDataLst>
              <p:tags r:id="rId4"/>
            </p:custDataLst>
          </p:nvPr>
        </p:nvCxnSpPr>
        <p:spPr bwMode="auto">
          <a:xfrm>
            <a:off x="3427988" y="1484242"/>
            <a:ext cx="0" cy="4695503"/>
          </a:xfrm>
          <a:prstGeom prst="line">
            <a:avLst/>
          </a:prstGeom>
          <a:solidFill>
            <a:schemeClr val="accent1"/>
          </a:solidFill>
          <a:ln w="9525" cap="flat" cmpd="sng" algn="ctr">
            <a:solidFill>
              <a:schemeClr val="bg1">
                <a:lumMod val="85000"/>
              </a:schemeClr>
            </a:solidFill>
            <a:prstDash val="sysDash"/>
            <a:round/>
            <a:headEnd type="none" w="lg" len="lg"/>
            <a:tailEnd type="none" w="lg" len="lg"/>
          </a:ln>
          <a:effectLst/>
        </p:spPr>
      </p:cxnSp>
      <p:sp>
        <p:nvSpPr>
          <p:cNvPr id="47" name="Content 8">
            <a:extLst>
              <a:ext uri="{FF2B5EF4-FFF2-40B4-BE49-F238E27FC236}">
                <a16:creationId xmlns:a16="http://schemas.microsoft.com/office/drawing/2014/main" id="{90953014-4F43-4BC0-993B-584FB0369056}"/>
              </a:ext>
            </a:extLst>
          </p:cNvPr>
          <p:cNvSpPr>
            <a:spLocks noGrp="1"/>
          </p:cNvSpPr>
          <p:nvPr>
            <p:ph sz="quarter" idx="77"/>
          </p:nvPr>
        </p:nvSpPr>
        <p:spPr>
          <a:xfrm>
            <a:off x="8916400" y="4319337"/>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3" name="Heading 8">
            <a:extLst>
              <a:ext uri="{FF2B5EF4-FFF2-40B4-BE49-F238E27FC236}">
                <a16:creationId xmlns:a16="http://schemas.microsoft.com/office/drawing/2014/main" id="{1583964F-90A1-43A8-879E-425AD51A01E0}"/>
              </a:ext>
            </a:extLst>
          </p:cNvPr>
          <p:cNvSpPr>
            <a:spLocks noGrp="1"/>
          </p:cNvSpPr>
          <p:nvPr>
            <p:ph type="body" sz="quarter" idx="73" hasCustomPrompt="1"/>
          </p:nvPr>
        </p:nvSpPr>
        <p:spPr>
          <a:xfrm>
            <a:off x="8916400"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8</a:t>
            </a:r>
          </a:p>
        </p:txBody>
      </p:sp>
      <p:sp>
        <p:nvSpPr>
          <p:cNvPr id="46" name="Content 7">
            <a:extLst>
              <a:ext uri="{FF2B5EF4-FFF2-40B4-BE49-F238E27FC236}">
                <a16:creationId xmlns:a16="http://schemas.microsoft.com/office/drawing/2014/main" id="{EF43A8F1-E9BB-465C-BB35-C4757FB2B5B8}"/>
              </a:ext>
            </a:extLst>
          </p:cNvPr>
          <p:cNvSpPr>
            <a:spLocks noGrp="1"/>
          </p:cNvSpPr>
          <p:nvPr>
            <p:ph sz="quarter" idx="76"/>
          </p:nvPr>
        </p:nvSpPr>
        <p:spPr>
          <a:xfrm>
            <a:off x="6245017" y="4319337"/>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2" name="Heading 7">
            <a:extLst>
              <a:ext uri="{FF2B5EF4-FFF2-40B4-BE49-F238E27FC236}">
                <a16:creationId xmlns:a16="http://schemas.microsoft.com/office/drawing/2014/main" id="{50DBC7F7-2C1F-4633-B69B-486633686F7E}"/>
              </a:ext>
            </a:extLst>
          </p:cNvPr>
          <p:cNvSpPr>
            <a:spLocks noGrp="1"/>
          </p:cNvSpPr>
          <p:nvPr>
            <p:ph type="body" sz="quarter" idx="72" hasCustomPrompt="1"/>
          </p:nvPr>
        </p:nvSpPr>
        <p:spPr>
          <a:xfrm>
            <a:off x="6252757"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7</a:t>
            </a:r>
          </a:p>
        </p:txBody>
      </p:sp>
      <p:sp>
        <p:nvSpPr>
          <p:cNvPr id="45" name="Content 6">
            <a:extLst>
              <a:ext uri="{FF2B5EF4-FFF2-40B4-BE49-F238E27FC236}">
                <a16:creationId xmlns:a16="http://schemas.microsoft.com/office/drawing/2014/main" id="{A263DECC-2E2A-495E-941A-D97A5F7840D1}"/>
              </a:ext>
            </a:extLst>
          </p:cNvPr>
          <p:cNvSpPr>
            <a:spLocks noGrp="1"/>
          </p:cNvSpPr>
          <p:nvPr>
            <p:ph sz="quarter" idx="75"/>
          </p:nvPr>
        </p:nvSpPr>
        <p:spPr>
          <a:xfrm>
            <a:off x="3573633" y="4319337"/>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1" name="Heading 6">
            <a:extLst>
              <a:ext uri="{FF2B5EF4-FFF2-40B4-BE49-F238E27FC236}">
                <a16:creationId xmlns:a16="http://schemas.microsoft.com/office/drawing/2014/main" id="{EB98E5D7-7140-4F98-BB45-6EED0DB4A7F7}"/>
              </a:ext>
            </a:extLst>
          </p:cNvPr>
          <p:cNvSpPr>
            <a:spLocks noGrp="1"/>
          </p:cNvSpPr>
          <p:nvPr>
            <p:ph type="body" sz="quarter" idx="71" hasCustomPrompt="1"/>
          </p:nvPr>
        </p:nvSpPr>
        <p:spPr>
          <a:xfrm>
            <a:off x="3566187"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6</a:t>
            </a:r>
          </a:p>
        </p:txBody>
      </p:sp>
      <p:sp>
        <p:nvSpPr>
          <p:cNvPr id="44" name="Content 5">
            <a:extLst>
              <a:ext uri="{FF2B5EF4-FFF2-40B4-BE49-F238E27FC236}">
                <a16:creationId xmlns:a16="http://schemas.microsoft.com/office/drawing/2014/main" id="{586172EA-F895-4230-91F4-313C9A12A19D}"/>
              </a:ext>
            </a:extLst>
          </p:cNvPr>
          <p:cNvSpPr>
            <a:spLocks noGrp="1"/>
          </p:cNvSpPr>
          <p:nvPr>
            <p:ph sz="quarter" idx="74"/>
          </p:nvPr>
        </p:nvSpPr>
        <p:spPr>
          <a:xfrm>
            <a:off x="902249" y="4319337"/>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40" name="Heading 5">
            <a:extLst>
              <a:ext uri="{FF2B5EF4-FFF2-40B4-BE49-F238E27FC236}">
                <a16:creationId xmlns:a16="http://schemas.microsoft.com/office/drawing/2014/main" id="{114B7EF3-A05E-4752-BB9F-566F6F19CDEB}"/>
              </a:ext>
            </a:extLst>
          </p:cNvPr>
          <p:cNvSpPr>
            <a:spLocks noGrp="1"/>
          </p:cNvSpPr>
          <p:nvPr>
            <p:ph type="body" sz="quarter" idx="70" hasCustomPrompt="1"/>
          </p:nvPr>
        </p:nvSpPr>
        <p:spPr>
          <a:xfrm>
            <a:off x="902715" y="3954455"/>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5</a:t>
            </a:r>
          </a:p>
        </p:txBody>
      </p:sp>
      <p:sp>
        <p:nvSpPr>
          <p:cNvPr id="35" name="Content 4">
            <a:extLst>
              <a:ext uri="{FF2B5EF4-FFF2-40B4-BE49-F238E27FC236}">
                <a16:creationId xmlns:a16="http://schemas.microsoft.com/office/drawing/2014/main" id="{209B5E90-62DA-4BEC-B900-3F104002CCAD}"/>
              </a:ext>
            </a:extLst>
          </p:cNvPr>
          <p:cNvSpPr>
            <a:spLocks noGrp="1"/>
          </p:cNvSpPr>
          <p:nvPr>
            <p:ph sz="quarter" idx="69"/>
          </p:nvPr>
        </p:nvSpPr>
        <p:spPr>
          <a:xfrm>
            <a:off x="8916400" y="1843823"/>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11" name="Heading 4">
            <a:extLst>
              <a:ext uri="{FF2B5EF4-FFF2-40B4-BE49-F238E27FC236}">
                <a16:creationId xmlns:a16="http://schemas.microsoft.com/office/drawing/2014/main" id="{7F60A8D7-DA10-42A2-ACED-5E6BF2C33012}"/>
              </a:ext>
            </a:extLst>
          </p:cNvPr>
          <p:cNvSpPr>
            <a:spLocks noGrp="1"/>
          </p:cNvSpPr>
          <p:nvPr>
            <p:ph type="body" sz="quarter" idx="29" hasCustomPrompt="1"/>
          </p:nvPr>
        </p:nvSpPr>
        <p:spPr>
          <a:xfrm>
            <a:off x="8916400"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4</a:t>
            </a:r>
          </a:p>
        </p:txBody>
      </p:sp>
      <p:sp>
        <p:nvSpPr>
          <p:cNvPr id="34" name="Content 3">
            <a:extLst>
              <a:ext uri="{FF2B5EF4-FFF2-40B4-BE49-F238E27FC236}">
                <a16:creationId xmlns:a16="http://schemas.microsoft.com/office/drawing/2014/main" id="{3DF4BA6A-E511-4487-863A-B7C0F745D2BC}"/>
              </a:ext>
            </a:extLst>
          </p:cNvPr>
          <p:cNvSpPr>
            <a:spLocks noGrp="1"/>
          </p:cNvSpPr>
          <p:nvPr>
            <p:ph sz="quarter" idx="68"/>
          </p:nvPr>
        </p:nvSpPr>
        <p:spPr>
          <a:xfrm>
            <a:off x="6245017" y="1843823"/>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9" name="Heading 3">
            <a:extLst>
              <a:ext uri="{FF2B5EF4-FFF2-40B4-BE49-F238E27FC236}">
                <a16:creationId xmlns:a16="http://schemas.microsoft.com/office/drawing/2014/main" id="{F1B45597-EA3D-447D-A19B-0D149F684B6F}"/>
              </a:ext>
            </a:extLst>
          </p:cNvPr>
          <p:cNvSpPr>
            <a:spLocks noGrp="1"/>
          </p:cNvSpPr>
          <p:nvPr>
            <p:ph type="body" sz="quarter" idx="27" hasCustomPrompt="1"/>
          </p:nvPr>
        </p:nvSpPr>
        <p:spPr>
          <a:xfrm>
            <a:off x="6252757"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3</a:t>
            </a:r>
          </a:p>
        </p:txBody>
      </p:sp>
      <p:sp>
        <p:nvSpPr>
          <p:cNvPr id="33" name="Content 2">
            <a:extLst>
              <a:ext uri="{FF2B5EF4-FFF2-40B4-BE49-F238E27FC236}">
                <a16:creationId xmlns:a16="http://schemas.microsoft.com/office/drawing/2014/main" id="{CC3ABD69-AE6C-4DFD-8347-FB7030F1A7C5}"/>
              </a:ext>
            </a:extLst>
          </p:cNvPr>
          <p:cNvSpPr>
            <a:spLocks noGrp="1"/>
          </p:cNvSpPr>
          <p:nvPr>
            <p:ph sz="quarter" idx="67"/>
          </p:nvPr>
        </p:nvSpPr>
        <p:spPr>
          <a:xfrm>
            <a:off x="3573633" y="1843823"/>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7" name="Heading 2">
            <a:extLst>
              <a:ext uri="{FF2B5EF4-FFF2-40B4-BE49-F238E27FC236}">
                <a16:creationId xmlns:a16="http://schemas.microsoft.com/office/drawing/2014/main" id="{B7B0A843-CE9D-4EF2-9289-BCFD58673CE4}"/>
              </a:ext>
            </a:extLst>
          </p:cNvPr>
          <p:cNvSpPr>
            <a:spLocks noGrp="1"/>
          </p:cNvSpPr>
          <p:nvPr>
            <p:ph type="body" sz="quarter" idx="25" hasCustomPrompt="1"/>
          </p:nvPr>
        </p:nvSpPr>
        <p:spPr>
          <a:xfrm>
            <a:off x="3566187"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2</a:t>
            </a:r>
          </a:p>
        </p:txBody>
      </p:sp>
      <p:sp>
        <p:nvSpPr>
          <p:cNvPr id="32" name="Content 1">
            <a:extLst>
              <a:ext uri="{FF2B5EF4-FFF2-40B4-BE49-F238E27FC236}">
                <a16:creationId xmlns:a16="http://schemas.microsoft.com/office/drawing/2014/main" id="{3766398E-4B70-4082-84A6-118C4028AB65}"/>
              </a:ext>
            </a:extLst>
          </p:cNvPr>
          <p:cNvSpPr>
            <a:spLocks noGrp="1"/>
          </p:cNvSpPr>
          <p:nvPr>
            <p:ph sz="quarter" idx="66"/>
          </p:nvPr>
        </p:nvSpPr>
        <p:spPr>
          <a:xfrm>
            <a:off x="902249" y="1843823"/>
            <a:ext cx="2377440" cy="1828800"/>
          </a:xfrm>
          <a:prstGeom prst="rect">
            <a:avLst/>
          </a:prstGeom>
        </p:spPr>
        <p:txBody>
          <a:bodyPr/>
          <a:lstStyle/>
          <a:p>
            <a:pPr lvl="0"/>
            <a:r>
              <a:rPr lang="en-US" dirty="0"/>
              <a:t>Click to edit Master text styles</a:t>
            </a:r>
          </a:p>
          <a:p>
            <a:pPr lvl="1"/>
            <a:r>
              <a:rPr lang="en-US" dirty="0"/>
              <a:t>Second level</a:t>
            </a:r>
          </a:p>
          <a:p>
            <a:pPr lvl="2"/>
            <a:r>
              <a:rPr lang="en-US" dirty="0"/>
              <a:t>Third level</a:t>
            </a:r>
          </a:p>
        </p:txBody>
      </p:sp>
      <p:sp>
        <p:nvSpPr>
          <p:cNvPr id="3" name="Heading 1">
            <a:extLst>
              <a:ext uri="{FF2B5EF4-FFF2-40B4-BE49-F238E27FC236}">
                <a16:creationId xmlns:a16="http://schemas.microsoft.com/office/drawing/2014/main" id="{762926A8-BE43-48BD-B585-0C62A2A4E1A1}"/>
              </a:ext>
            </a:extLst>
          </p:cNvPr>
          <p:cNvSpPr>
            <a:spLocks noGrp="1"/>
          </p:cNvSpPr>
          <p:nvPr>
            <p:ph type="body" sz="quarter" idx="23" hasCustomPrompt="1"/>
          </p:nvPr>
        </p:nvSpPr>
        <p:spPr>
          <a:xfrm>
            <a:off x="902715" y="1478941"/>
            <a:ext cx="2377440" cy="298621"/>
          </a:xfrm>
          <a:prstGeom prst="rect">
            <a:avLst/>
          </a:prstGeom>
        </p:spPr>
        <p:txBody>
          <a:bodyPr/>
          <a:lstStyle>
            <a:lvl1pPr marL="0" indent="0">
              <a:buNone/>
              <a:defRPr sz="1600">
                <a:solidFill>
                  <a:schemeClr val="tx2"/>
                </a:solidFill>
                <a:latin typeface="+mj-lt"/>
              </a:defRPr>
            </a:lvl1pPr>
            <a:lvl2pPr>
              <a:defRPr sz="1800">
                <a:solidFill>
                  <a:schemeClr val="bg1">
                    <a:lumMod val="50000"/>
                  </a:schemeClr>
                </a:solidFill>
              </a:defRPr>
            </a:lvl2pPr>
            <a:lvl3pPr>
              <a:defRPr sz="16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dirty="0"/>
              <a:t>Heading 1</a:t>
            </a:r>
          </a:p>
        </p:txBody>
      </p:sp>
      <p:sp>
        <p:nvSpPr>
          <p:cNvPr id="2" name="Title 1">
            <a:extLst>
              <a:ext uri="{FF2B5EF4-FFF2-40B4-BE49-F238E27FC236}">
                <a16:creationId xmlns:a16="http://schemas.microsoft.com/office/drawing/2014/main" id="{127C9528-BA72-44EA-9DDA-BDDD8CB8CD9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87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meline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682EF-3A06-4A1B-87FE-F5B3074D58A1}"/>
              </a:ext>
            </a:extLst>
          </p:cNvPr>
          <p:cNvSpPr>
            <a:spLocks noGrp="1"/>
          </p:cNvSpPr>
          <p:nvPr>
            <p:ph type="title"/>
          </p:nvPr>
        </p:nvSpPr>
        <p:spPr/>
        <p:txBody>
          <a:bodyPr/>
          <a:lstStyle/>
          <a:p>
            <a:r>
              <a:rPr lang="en-US"/>
              <a:t>Click to edit Master title style</a:t>
            </a:r>
          </a:p>
        </p:txBody>
      </p:sp>
      <p:cxnSp>
        <p:nvCxnSpPr>
          <p:cNvPr id="3" name="Straight Connector 59">
            <a:extLst>
              <a:ext uri="{FF2B5EF4-FFF2-40B4-BE49-F238E27FC236}">
                <a16:creationId xmlns:a16="http://schemas.microsoft.com/office/drawing/2014/main" id="{373EE483-6B25-4AFD-A2F2-29FC00949319}"/>
              </a:ext>
            </a:extLst>
          </p:cNvPr>
          <p:cNvCxnSpPr>
            <a:cxnSpLocks noChangeShapeType="1"/>
          </p:cNvCxnSpPr>
          <p:nvPr/>
        </p:nvCxnSpPr>
        <p:spPr bwMode="auto">
          <a:xfrm>
            <a:off x="1708007" y="3701638"/>
            <a:ext cx="9216058" cy="0"/>
          </a:xfrm>
          <a:prstGeom prst="line">
            <a:avLst/>
          </a:prstGeom>
          <a:noFill/>
          <a:ln w="9525" algn="ctr">
            <a:solidFill>
              <a:srgbClr val="1393D2"/>
            </a:solidFill>
            <a:round/>
            <a:headEnd/>
            <a:tailEnd type="triangle" w="lg" len="lg"/>
          </a:ln>
          <a:extLst>
            <a:ext uri="{909E8E84-426E-40DD-AFC4-6F175D3DCCD1}">
              <a14:hiddenFill xmlns:a14="http://schemas.microsoft.com/office/drawing/2010/main">
                <a:noFill/>
              </a14:hiddenFill>
            </a:ext>
          </a:extLst>
        </p:spPr>
      </p:cxnSp>
      <p:grpSp>
        <p:nvGrpSpPr>
          <p:cNvPr id="4" name="Group 61">
            <a:extLst>
              <a:ext uri="{FF2B5EF4-FFF2-40B4-BE49-F238E27FC236}">
                <a16:creationId xmlns:a16="http://schemas.microsoft.com/office/drawing/2014/main" id="{A19DAA7E-92C7-48B5-B73C-D103710681D5}"/>
              </a:ext>
            </a:extLst>
          </p:cNvPr>
          <p:cNvGrpSpPr>
            <a:grpSpLocks/>
          </p:cNvGrpSpPr>
          <p:nvPr/>
        </p:nvGrpSpPr>
        <p:grpSpPr bwMode="auto">
          <a:xfrm>
            <a:off x="1719666" y="2504729"/>
            <a:ext cx="1006915" cy="1702573"/>
            <a:chOff x="225407" y="2535846"/>
            <a:chExt cx="913125" cy="1531230"/>
          </a:xfrm>
        </p:grpSpPr>
        <p:grpSp>
          <p:nvGrpSpPr>
            <p:cNvPr id="5" name="Group 182">
              <a:extLst>
                <a:ext uri="{FF2B5EF4-FFF2-40B4-BE49-F238E27FC236}">
                  <a16:creationId xmlns:a16="http://schemas.microsoft.com/office/drawing/2014/main" id="{56D8A8B6-31F9-4710-A2BA-DC9A48DDA25D}"/>
                </a:ext>
              </a:extLst>
            </p:cNvPr>
            <p:cNvGrpSpPr>
              <a:grpSpLocks/>
            </p:cNvGrpSpPr>
            <p:nvPr/>
          </p:nvGrpSpPr>
          <p:grpSpPr bwMode="auto">
            <a:xfrm flipV="1">
              <a:off x="225407" y="3153951"/>
              <a:ext cx="913125" cy="913125"/>
              <a:chOff x="4381500" y="3843340"/>
              <a:chExt cx="640080" cy="640080"/>
            </a:xfrm>
          </p:grpSpPr>
          <p:sp>
            <p:nvSpPr>
              <p:cNvPr id="7" name="Oval 6">
                <a:extLst>
                  <a:ext uri="{FF2B5EF4-FFF2-40B4-BE49-F238E27FC236}">
                    <a16:creationId xmlns:a16="http://schemas.microsoft.com/office/drawing/2014/main" id="{AFEE7821-F2ED-4201-9D3E-825DD9897D41}"/>
                  </a:ext>
                </a:extLst>
              </p:cNvPr>
              <p:cNvSpPr/>
              <p:nvPr/>
            </p:nvSpPr>
            <p:spPr>
              <a:xfrm>
                <a:off x="4458789" y="3909252"/>
                <a:ext cx="501991" cy="503271"/>
              </a:xfrm>
              <a:prstGeom prst="ellipse">
                <a:avLst/>
              </a:prstGeom>
              <a:noFill/>
              <a:ln w="12700" cap="flat" cmpd="sng" algn="ctr">
                <a:solidFill>
                  <a:schemeClr val="accent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8" name="Oval 7">
                <a:extLst>
                  <a:ext uri="{FF2B5EF4-FFF2-40B4-BE49-F238E27FC236}">
                    <a16:creationId xmlns:a16="http://schemas.microsoft.com/office/drawing/2014/main" id="{D584DAEC-861D-405C-B42C-FC19D9234ECB}"/>
                  </a:ext>
                </a:extLst>
              </p:cNvPr>
              <p:cNvSpPr/>
              <p:nvPr/>
            </p:nvSpPr>
            <p:spPr>
              <a:xfrm>
                <a:off x="4559748" y="4010187"/>
                <a:ext cx="300073" cy="302804"/>
              </a:xfrm>
              <a:prstGeom prst="ellipse">
                <a:avLst/>
              </a:prstGeom>
              <a:noFill/>
              <a:ln w="12700" cap="flat" cmpd="sng" algn="ctr">
                <a:solidFill>
                  <a:schemeClr val="accent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9" name="Arc 8">
                <a:extLst>
                  <a:ext uri="{FF2B5EF4-FFF2-40B4-BE49-F238E27FC236}">
                    <a16:creationId xmlns:a16="http://schemas.microsoft.com/office/drawing/2014/main" id="{50D5095C-7A54-4FC3-B9F9-F8C5ECCDCF8C}"/>
                  </a:ext>
                </a:extLst>
              </p:cNvPr>
              <p:cNvSpPr/>
              <p:nvPr/>
            </p:nvSpPr>
            <p:spPr>
              <a:xfrm>
                <a:off x="4381667" y="3843364"/>
                <a:ext cx="639407" cy="640656"/>
              </a:xfrm>
              <a:prstGeom prst="arc">
                <a:avLst>
                  <a:gd name="adj1" fmla="val 5320410"/>
                  <a:gd name="adj2" fmla="val 10826950"/>
                </a:avLst>
              </a:prstGeom>
              <a:noFill/>
              <a:ln w="9525" cap="flat" cmpd="sng" algn="ctr">
                <a:solidFill>
                  <a:schemeClr val="accent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10" name="Oval 9">
                <a:extLst>
                  <a:ext uri="{FF2B5EF4-FFF2-40B4-BE49-F238E27FC236}">
                    <a16:creationId xmlns:a16="http://schemas.microsoft.com/office/drawing/2014/main" id="{A70DAE52-8E9D-4580-ACE2-822E2DFDE17A}"/>
                  </a:ext>
                </a:extLst>
              </p:cNvPr>
              <p:cNvSpPr/>
              <p:nvPr/>
            </p:nvSpPr>
            <p:spPr>
              <a:xfrm>
                <a:off x="4641076" y="4091496"/>
                <a:ext cx="137416" cy="138785"/>
              </a:xfrm>
              <a:prstGeom prst="ellipse">
                <a:avLst/>
              </a:prstGeom>
              <a:solidFill>
                <a:schemeClr val="accent1"/>
              </a:solidFill>
              <a:ln w="12700" cap="flat" cmpd="sng" algn="ctr">
                <a:solidFill>
                  <a:schemeClr val="accent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6" name="Straight Connector 183">
              <a:extLst>
                <a:ext uri="{FF2B5EF4-FFF2-40B4-BE49-F238E27FC236}">
                  <a16:creationId xmlns:a16="http://schemas.microsoft.com/office/drawing/2014/main" id="{F397E086-F8AB-4396-B515-07652BC12499}"/>
                </a:ext>
              </a:extLst>
            </p:cNvPr>
            <p:cNvCxnSpPr>
              <a:cxnSpLocks noChangeShapeType="1"/>
            </p:cNvCxnSpPr>
            <p:nvPr/>
          </p:nvCxnSpPr>
          <p:spPr bwMode="auto">
            <a:xfrm flipV="1">
              <a:off x="690830" y="2535846"/>
              <a:ext cx="0" cy="618104"/>
            </a:xfrm>
            <a:prstGeom prst="line">
              <a:avLst/>
            </a:prstGeom>
            <a:noFill/>
            <a:ln w="9525" algn="ctr">
              <a:solidFill>
                <a:schemeClr val="accent1"/>
              </a:solidFill>
              <a:round/>
              <a:headEnd/>
              <a:tailEnd type="oval" w="med" len="med"/>
            </a:ln>
            <a:extLst>
              <a:ext uri="{909E8E84-426E-40DD-AFC4-6F175D3DCCD1}">
                <a14:hiddenFill xmlns:a14="http://schemas.microsoft.com/office/drawing/2010/main">
                  <a:noFill/>
                </a14:hiddenFill>
              </a:ext>
            </a:extLst>
          </p:spPr>
        </p:cxnSp>
      </p:grpSp>
      <p:sp>
        <p:nvSpPr>
          <p:cNvPr id="11" name="Oval 10">
            <a:extLst>
              <a:ext uri="{FF2B5EF4-FFF2-40B4-BE49-F238E27FC236}">
                <a16:creationId xmlns:a16="http://schemas.microsoft.com/office/drawing/2014/main" id="{1B640B69-C2FE-4959-90D1-199EBB51E7B9}"/>
              </a:ext>
            </a:extLst>
          </p:cNvPr>
          <p:cNvSpPr/>
          <p:nvPr/>
        </p:nvSpPr>
        <p:spPr bwMode="auto">
          <a:xfrm flipV="1">
            <a:off x="6241867" y="3304457"/>
            <a:ext cx="789687" cy="798295"/>
          </a:xfrm>
          <a:prstGeom prst="ellipse">
            <a:avLst/>
          </a:prstGeom>
          <a:noFill/>
          <a:ln w="12700" cap="flat" cmpd="sng" algn="ctr">
            <a:solidFill>
              <a:schemeClr val="accent6">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305014E1-7CCC-4F5B-9A07-0980BEA41DE2}"/>
              </a:ext>
            </a:extLst>
          </p:cNvPr>
          <p:cNvSpPr/>
          <p:nvPr/>
        </p:nvSpPr>
        <p:spPr bwMode="auto">
          <a:xfrm flipV="1">
            <a:off x="6400686" y="3462337"/>
            <a:ext cx="472047" cy="480312"/>
          </a:xfrm>
          <a:prstGeom prst="ellipse">
            <a:avLst/>
          </a:prstGeom>
          <a:noFill/>
          <a:ln w="12700" cap="flat" cmpd="sng" algn="ctr">
            <a:solidFill>
              <a:schemeClr val="accent6">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13" name="Arc 12">
            <a:extLst>
              <a:ext uri="{FF2B5EF4-FFF2-40B4-BE49-F238E27FC236}">
                <a16:creationId xmlns:a16="http://schemas.microsoft.com/office/drawing/2014/main" id="{72E99D69-2458-4D63-ADB4-2D8376AB0257}"/>
              </a:ext>
            </a:extLst>
          </p:cNvPr>
          <p:cNvSpPr/>
          <p:nvPr/>
        </p:nvSpPr>
        <p:spPr bwMode="auto">
          <a:xfrm flipV="1">
            <a:off x="6120547" y="3191048"/>
            <a:ext cx="1005857" cy="1016217"/>
          </a:xfrm>
          <a:prstGeom prst="arc">
            <a:avLst>
              <a:gd name="adj1" fmla="val 5320410"/>
              <a:gd name="adj2" fmla="val 10826950"/>
            </a:avLst>
          </a:prstGeom>
          <a:noFill/>
          <a:ln w="9525" cap="flat" cmpd="sng" algn="ctr">
            <a:solidFill>
              <a:schemeClr val="accent6">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14" name="Oval 13">
            <a:extLst>
              <a:ext uri="{FF2B5EF4-FFF2-40B4-BE49-F238E27FC236}">
                <a16:creationId xmlns:a16="http://schemas.microsoft.com/office/drawing/2014/main" id="{4864030B-1F58-40BF-9695-3670467F7385}"/>
              </a:ext>
            </a:extLst>
          </p:cNvPr>
          <p:cNvSpPr/>
          <p:nvPr/>
        </p:nvSpPr>
        <p:spPr bwMode="auto">
          <a:xfrm flipV="1">
            <a:off x="6528623" y="3593531"/>
            <a:ext cx="216171" cy="220143"/>
          </a:xfrm>
          <a:prstGeom prst="ellipse">
            <a:avLst/>
          </a:prstGeom>
          <a:solidFill>
            <a:schemeClr val="accent6">
              <a:lumMod val="75000"/>
            </a:schemeClr>
          </a:solidFill>
          <a:ln w="12700" cap="flat" cmpd="sng" algn="ctr">
            <a:noFill/>
            <a:prstDash val="solid"/>
          </a:ln>
          <a:effectLst/>
        </p:spPr>
        <p:txBody>
          <a:bodyPr anchor="ctr"/>
          <a:lstStyle/>
          <a:p>
            <a:pPr algn="ctr" defTabSz="870840"/>
            <a:endParaRPr lang="en-GB" sz="1200" kern="0">
              <a:solidFill>
                <a:schemeClr val="bg1"/>
              </a:solidFill>
              <a:latin typeface="Calibri" panose="020F0502020204030204" pitchFamily="34" charset="0"/>
              <a:cs typeface="Calibri" panose="020F0502020204030204" pitchFamily="34" charset="0"/>
            </a:endParaRPr>
          </a:p>
        </p:txBody>
      </p:sp>
      <p:cxnSp>
        <p:nvCxnSpPr>
          <p:cNvPr id="15" name="Straight Connector 165">
            <a:extLst>
              <a:ext uri="{FF2B5EF4-FFF2-40B4-BE49-F238E27FC236}">
                <a16:creationId xmlns:a16="http://schemas.microsoft.com/office/drawing/2014/main" id="{6D0FCBBE-17E4-416B-8500-D0BF45DD3CD9}"/>
              </a:ext>
            </a:extLst>
          </p:cNvPr>
          <p:cNvCxnSpPr>
            <a:cxnSpLocks noChangeShapeType="1"/>
          </p:cNvCxnSpPr>
          <p:nvPr/>
        </p:nvCxnSpPr>
        <p:spPr bwMode="auto">
          <a:xfrm flipV="1">
            <a:off x="6633084" y="2504729"/>
            <a:ext cx="0" cy="687269"/>
          </a:xfrm>
          <a:prstGeom prst="line">
            <a:avLst/>
          </a:prstGeom>
          <a:noFill/>
          <a:ln w="9525" algn="ctr">
            <a:solidFill>
              <a:schemeClr val="accent6">
                <a:lumMod val="75000"/>
              </a:schemeClr>
            </a:solidFill>
            <a:round/>
            <a:headEnd/>
            <a:tailEnd type="oval" w="med" len="med"/>
          </a:ln>
          <a:extLst>
            <a:ext uri="{909E8E84-426E-40DD-AFC4-6F175D3DCCD1}">
              <a14:hiddenFill xmlns:a14="http://schemas.microsoft.com/office/drawing/2010/main">
                <a:noFill/>
              </a14:hiddenFill>
            </a:ext>
          </a:extLst>
        </p:spPr>
      </p:cxnSp>
      <p:grpSp>
        <p:nvGrpSpPr>
          <p:cNvPr id="16" name="Group 65">
            <a:extLst>
              <a:ext uri="{FF2B5EF4-FFF2-40B4-BE49-F238E27FC236}">
                <a16:creationId xmlns:a16="http://schemas.microsoft.com/office/drawing/2014/main" id="{CC4EB508-AB67-41F9-A2E4-E5EAAF3CB9C2}"/>
              </a:ext>
            </a:extLst>
          </p:cNvPr>
          <p:cNvGrpSpPr>
            <a:grpSpLocks/>
          </p:cNvGrpSpPr>
          <p:nvPr/>
        </p:nvGrpSpPr>
        <p:grpSpPr bwMode="auto">
          <a:xfrm>
            <a:off x="2818785" y="3190583"/>
            <a:ext cx="1006915" cy="1702846"/>
            <a:chOff x="1216141" y="3153951"/>
            <a:chExt cx="913125" cy="1531475"/>
          </a:xfrm>
        </p:grpSpPr>
        <p:grpSp>
          <p:nvGrpSpPr>
            <p:cNvPr id="17" name="Group 158">
              <a:extLst>
                <a:ext uri="{FF2B5EF4-FFF2-40B4-BE49-F238E27FC236}">
                  <a16:creationId xmlns:a16="http://schemas.microsoft.com/office/drawing/2014/main" id="{2C43E3B1-24B6-46EC-AE1B-DCE236DF8482}"/>
                </a:ext>
              </a:extLst>
            </p:cNvPr>
            <p:cNvGrpSpPr>
              <a:grpSpLocks/>
            </p:cNvGrpSpPr>
            <p:nvPr/>
          </p:nvGrpSpPr>
          <p:grpSpPr bwMode="auto">
            <a:xfrm>
              <a:off x="1216141" y="3153951"/>
              <a:ext cx="913125" cy="913125"/>
              <a:chOff x="4381500" y="3843340"/>
              <a:chExt cx="640080" cy="640080"/>
            </a:xfrm>
          </p:grpSpPr>
          <p:sp>
            <p:nvSpPr>
              <p:cNvPr id="19" name="Oval 18">
                <a:extLst>
                  <a:ext uri="{FF2B5EF4-FFF2-40B4-BE49-F238E27FC236}">
                    <a16:creationId xmlns:a16="http://schemas.microsoft.com/office/drawing/2014/main" id="{3AB236B6-2E77-4457-B52C-AB1E8DF25A1A}"/>
                  </a:ext>
                </a:extLst>
              </p:cNvPr>
              <p:cNvSpPr/>
              <p:nvPr/>
            </p:nvSpPr>
            <p:spPr>
              <a:xfrm>
                <a:off x="4458396" y="3909523"/>
                <a:ext cx="503392" cy="504674"/>
              </a:xfrm>
              <a:prstGeom prst="ellipse">
                <a:avLst/>
              </a:prstGeom>
              <a:no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0" name="Oval 19">
                <a:extLst>
                  <a:ext uri="{FF2B5EF4-FFF2-40B4-BE49-F238E27FC236}">
                    <a16:creationId xmlns:a16="http://schemas.microsoft.com/office/drawing/2014/main" id="{19B13E6A-4E1B-44D9-8DAC-B2C603D10D52}"/>
                  </a:ext>
                </a:extLst>
              </p:cNvPr>
              <p:cNvSpPr/>
              <p:nvPr/>
            </p:nvSpPr>
            <p:spPr>
              <a:xfrm>
                <a:off x="4559355" y="4010458"/>
                <a:ext cx="300073" cy="302804"/>
              </a:xfrm>
              <a:prstGeom prst="ellipse">
                <a:avLst/>
              </a:prstGeom>
              <a:no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1" name="Arc 20">
                <a:extLst>
                  <a:ext uri="{FF2B5EF4-FFF2-40B4-BE49-F238E27FC236}">
                    <a16:creationId xmlns:a16="http://schemas.microsoft.com/office/drawing/2014/main" id="{D3AC6007-C2BD-49E3-98B0-9ACD696C6191}"/>
                  </a:ext>
                </a:extLst>
              </p:cNvPr>
              <p:cNvSpPr/>
              <p:nvPr/>
            </p:nvSpPr>
            <p:spPr>
              <a:xfrm>
                <a:off x="4381274" y="3843635"/>
                <a:ext cx="640810" cy="642057"/>
              </a:xfrm>
              <a:prstGeom prst="arc">
                <a:avLst>
                  <a:gd name="adj1" fmla="val 5320410"/>
                  <a:gd name="adj2" fmla="val 10826950"/>
                </a:avLst>
              </a:prstGeom>
              <a:noFill/>
              <a:ln w="9525"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2" name="Oval 21">
                <a:extLst>
                  <a:ext uri="{FF2B5EF4-FFF2-40B4-BE49-F238E27FC236}">
                    <a16:creationId xmlns:a16="http://schemas.microsoft.com/office/drawing/2014/main" id="{129F3546-F20B-4C1F-AE95-B596D9FE3033}"/>
                  </a:ext>
                </a:extLst>
              </p:cNvPr>
              <p:cNvSpPr/>
              <p:nvPr/>
            </p:nvSpPr>
            <p:spPr>
              <a:xfrm>
                <a:off x="4640683" y="4093168"/>
                <a:ext cx="137416" cy="137383"/>
              </a:xfrm>
              <a:prstGeom prst="ellipse">
                <a:avLst/>
              </a:prstGeom>
              <a:solidFill>
                <a:schemeClr val="accent3"/>
              </a:solid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18" name="Straight Connector 159">
              <a:extLst>
                <a:ext uri="{FF2B5EF4-FFF2-40B4-BE49-F238E27FC236}">
                  <a16:creationId xmlns:a16="http://schemas.microsoft.com/office/drawing/2014/main" id="{99DDBE37-8516-49E9-85B6-F67DC8CD10A2}"/>
                </a:ext>
              </a:extLst>
            </p:cNvPr>
            <p:cNvCxnSpPr>
              <a:cxnSpLocks noChangeShapeType="1"/>
            </p:cNvCxnSpPr>
            <p:nvPr/>
          </p:nvCxnSpPr>
          <p:spPr bwMode="auto">
            <a:xfrm>
              <a:off x="1681563" y="4064608"/>
              <a:ext cx="0" cy="620818"/>
            </a:xfrm>
            <a:prstGeom prst="line">
              <a:avLst/>
            </a:prstGeom>
            <a:noFill/>
            <a:ln w="9525" algn="ctr">
              <a:solidFill>
                <a:schemeClr val="accent3"/>
              </a:solidFill>
              <a:round/>
              <a:headEnd/>
              <a:tailEnd type="oval" w="med" len="med"/>
            </a:ln>
            <a:extLst>
              <a:ext uri="{909E8E84-426E-40DD-AFC4-6F175D3DCCD1}">
                <a14:hiddenFill xmlns:a14="http://schemas.microsoft.com/office/drawing/2010/main">
                  <a:noFill/>
                </a14:hiddenFill>
              </a:ext>
            </a:extLst>
          </p:spPr>
        </p:cxnSp>
      </p:grpSp>
      <p:grpSp>
        <p:nvGrpSpPr>
          <p:cNvPr id="23" name="Group 66">
            <a:extLst>
              <a:ext uri="{FF2B5EF4-FFF2-40B4-BE49-F238E27FC236}">
                <a16:creationId xmlns:a16="http://schemas.microsoft.com/office/drawing/2014/main" id="{F6EE07C7-B9D6-436E-91C4-B39FE567D309}"/>
              </a:ext>
            </a:extLst>
          </p:cNvPr>
          <p:cNvGrpSpPr>
            <a:grpSpLocks/>
          </p:cNvGrpSpPr>
          <p:nvPr/>
        </p:nvGrpSpPr>
        <p:grpSpPr bwMode="auto">
          <a:xfrm>
            <a:off x="3936117" y="2504729"/>
            <a:ext cx="1006915" cy="1702573"/>
            <a:chOff x="2225394" y="2535846"/>
            <a:chExt cx="913125" cy="1531230"/>
          </a:xfrm>
        </p:grpSpPr>
        <p:grpSp>
          <p:nvGrpSpPr>
            <p:cNvPr id="24" name="Group 152">
              <a:extLst>
                <a:ext uri="{FF2B5EF4-FFF2-40B4-BE49-F238E27FC236}">
                  <a16:creationId xmlns:a16="http://schemas.microsoft.com/office/drawing/2014/main" id="{876341EE-291A-4BC2-B76D-05F9EB93C8AC}"/>
                </a:ext>
              </a:extLst>
            </p:cNvPr>
            <p:cNvGrpSpPr>
              <a:grpSpLocks/>
            </p:cNvGrpSpPr>
            <p:nvPr/>
          </p:nvGrpSpPr>
          <p:grpSpPr bwMode="auto">
            <a:xfrm flipV="1">
              <a:off x="2225394" y="3153951"/>
              <a:ext cx="913125" cy="913125"/>
              <a:chOff x="4381500" y="3843340"/>
              <a:chExt cx="640080" cy="640080"/>
            </a:xfrm>
          </p:grpSpPr>
          <p:sp>
            <p:nvSpPr>
              <p:cNvPr id="26" name="Oval 25">
                <a:extLst>
                  <a:ext uri="{FF2B5EF4-FFF2-40B4-BE49-F238E27FC236}">
                    <a16:creationId xmlns:a16="http://schemas.microsoft.com/office/drawing/2014/main" id="{383AC015-413B-4B3B-8349-DC5DE3726F5C}"/>
                  </a:ext>
                </a:extLst>
              </p:cNvPr>
              <p:cNvSpPr/>
              <p:nvPr/>
            </p:nvSpPr>
            <p:spPr>
              <a:xfrm>
                <a:off x="4459044" y="3909252"/>
                <a:ext cx="501991" cy="503271"/>
              </a:xfrm>
              <a:prstGeom prst="ellipse">
                <a:avLst/>
              </a:prstGeom>
              <a:noFill/>
              <a:ln w="12700" cap="flat" cmpd="sng" algn="ctr">
                <a:solidFill>
                  <a:schemeClr val="tx2"/>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7" name="Oval 26">
                <a:extLst>
                  <a:ext uri="{FF2B5EF4-FFF2-40B4-BE49-F238E27FC236}">
                    <a16:creationId xmlns:a16="http://schemas.microsoft.com/office/drawing/2014/main" id="{3684F06C-2B82-429A-93C4-DC04B3C177AB}"/>
                  </a:ext>
                </a:extLst>
              </p:cNvPr>
              <p:cNvSpPr/>
              <p:nvPr/>
            </p:nvSpPr>
            <p:spPr>
              <a:xfrm>
                <a:off x="4560003" y="4010187"/>
                <a:ext cx="300073" cy="302804"/>
              </a:xfrm>
              <a:prstGeom prst="ellipse">
                <a:avLst/>
              </a:prstGeom>
              <a:noFill/>
              <a:ln w="12700" cap="flat" cmpd="sng" algn="ctr">
                <a:solidFill>
                  <a:schemeClr val="tx2"/>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8" name="Arc 27">
                <a:extLst>
                  <a:ext uri="{FF2B5EF4-FFF2-40B4-BE49-F238E27FC236}">
                    <a16:creationId xmlns:a16="http://schemas.microsoft.com/office/drawing/2014/main" id="{A3A446A3-DC25-4074-933A-E4C14AB07504}"/>
                  </a:ext>
                </a:extLst>
              </p:cNvPr>
              <p:cNvSpPr/>
              <p:nvPr/>
            </p:nvSpPr>
            <p:spPr>
              <a:xfrm>
                <a:off x="4381923" y="3843364"/>
                <a:ext cx="639407" cy="640656"/>
              </a:xfrm>
              <a:prstGeom prst="arc">
                <a:avLst>
                  <a:gd name="adj1" fmla="val 5320410"/>
                  <a:gd name="adj2" fmla="val 10826950"/>
                </a:avLst>
              </a:prstGeom>
              <a:noFill/>
              <a:ln w="9525" cap="flat" cmpd="sng" algn="ctr">
                <a:solidFill>
                  <a:schemeClr val="tx2"/>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29" name="Oval 28">
                <a:extLst>
                  <a:ext uri="{FF2B5EF4-FFF2-40B4-BE49-F238E27FC236}">
                    <a16:creationId xmlns:a16="http://schemas.microsoft.com/office/drawing/2014/main" id="{10581BD6-713C-4CBE-9271-72FD1CE5961F}"/>
                  </a:ext>
                </a:extLst>
              </p:cNvPr>
              <p:cNvSpPr/>
              <p:nvPr/>
            </p:nvSpPr>
            <p:spPr>
              <a:xfrm>
                <a:off x="4641331" y="4091496"/>
                <a:ext cx="137416" cy="138785"/>
              </a:xfrm>
              <a:prstGeom prst="ellipse">
                <a:avLst/>
              </a:prstGeom>
              <a:solidFill>
                <a:schemeClr val="bg2"/>
              </a:solidFill>
              <a:ln w="12700" cap="flat" cmpd="sng" algn="ctr">
                <a:solidFill>
                  <a:schemeClr val="tx2"/>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25" name="Straight Connector 153">
              <a:extLst>
                <a:ext uri="{FF2B5EF4-FFF2-40B4-BE49-F238E27FC236}">
                  <a16:creationId xmlns:a16="http://schemas.microsoft.com/office/drawing/2014/main" id="{045CBA5F-B46C-4810-9D5F-55BD9ED894D0}"/>
                </a:ext>
              </a:extLst>
            </p:cNvPr>
            <p:cNvCxnSpPr>
              <a:cxnSpLocks noChangeShapeType="1"/>
            </p:cNvCxnSpPr>
            <p:nvPr/>
          </p:nvCxnSpPr>
          <p:spPr bwMode="auto">
            <a:xfrm flipV="1">
              <a:off x="2690816" y="2535846"/>
              <a:ext cx="0" cy="618104"/>
            </a:xfrm>
            <a:prstGeom prst="line">
              <a:avLst/>
            </a:prstGeom>
            <a:noFill/>
            <a:ln w="9525" algn="ctr">
              <a:solidFill>
                <a:schemeClr val="tx2"/>
              </a:solidFill>
              <a:round/>
              <a:headEnd/>
              <a:tailEnd type="oval" w="med" len="med"/>
            </a:ln>
            <a:extLst>
              <a:ext uri="{909E8E84-426E-40DD-AFC4-6F175D3DCCD1}">
                <a14:hiddenFill xmlns:a14="http://schemas.microsoft.com/office/drawing/2010/main">
                  <a:noFill/>
                </a14:hiddenFill>
              </a:ext>
            </a:extLst>
          </p:spPr>
        </p:cxnSp>
      </p:grpSp>
      <p:grpSp>
        <p:nvGrpSpPr>
          <p:cNvPr id="30" name="Group 67">
            <a:extLst>
              <a:ext uri="{FF2B5EF4-FFF2-40B4-BE49-F238E27FC236}">
                <a16:creationId xmlns:a16="http://schemas.microsoft.com/office/drawing/2014/main" id="{450D67A3-4CC5-42CE-A325-797EDEE4CE34}"/>
              </a:ext>
            </a:extLst>
          </p:cNvPr>
          <p:cNvGrpSpPr>
            <a:grpSpLocks/>
          </p:cNvGrpSpPr>
          <p:nvPr/>
        </p:nvGrpSpPr>
        <p:grpSpPr bwMode="auto">
          <a:xfrm>
            <a:off x="5017021" y="3190583"/>
            <a:ext cx="1006915" cy="1702846"/>
            <a:chOff x="3253167" y="3153951"/>
            <a:chExt cx="913125" cy="1531475"/>
          </a:xfrm>
        </p:grpSpPr>
        <p:grpSp>
          <p:nvGrpSpPr>
            <p:cNvPr id="31" name="Group 146">
              <a:extLst>
                <a:ext uri="{FF2B5EF4-FFF2-40B4-BE49-F238E27FC236}">
                  <a16:creationId xmlns:a16="http://schemas.microsoft.com/office/drawing/2014/main" id="{1D1A0744-6734-4C48-92C7-3FD5031DE356}"/>
                </a:ext>
              </a:extLst>
            </p:cNvPr>
            <p:cNvGrpSpPr>
              <a:grpSpLocks/>
            </p:cNvGrpSpPr>
            <p:nvPr/>
          </p:nvGrpSpPr>
          <p:grpSpPr bwMode="auto">
            <a:xfrm>
              <a:off x="3253167" y="3153951"/>
              <a:ext cx="913125" cy="913125"/>
              <a:chOff x="4381500" y="3843340"/>
              <a:chExt cx="640080" cy="640080"/>
            </a:xfrm>
          </p:grpSpPr>
          <p:sp>
            <p:nvSpPr>
              <p:cNvPr id="33" name="Oval 32">
                <a:extLst>
                  <a:ext uri="{FF2B5EF4-FFF2-40B4-BE49-F238E27FC236}">
                    <a16:creationId xmlns:a16="http://schemas.microsoft.com/office/drawing/2014/main" id="{244CCA41-6FC2-4357-BBB7-53429716A6EA}"/>
                  </a:ext>
                </a:extLst>
              </p:cNvPr>
              <p:cNvSpPr/>
              <p:nvPr/>
            </p:nvSpPr>
            <p:spPr>
              <a:xfrm>
                <a:off x="4459012" y="3909523"/>
                <a:ext cx="501991" cy="504674"/>
              </a:xfrm>
              <a:prstGeom prst="ellipse">
                <a:avLst/>
              </a:prstGeom>
              <a:noFill/>
              <a:ln w="12700" cap="flat" cmpd="sng" algn="ctr">
                <a:solidFill>
                  <a:schemeClr val="accent4"/>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4E560612-D83E-4B87-A631-53B834877684}"/>
                  </a:ext>
                </a:extLst>
              </p:cNvPr>
              <p:cNvSpPr/>
              <p:nvPr/>
            </p:nvSpPr>
            <p:spPr>
              <a:xfrm>
                <a:off x="4559971" y="4010458"/>
                <a:ext cx="300073" cy="302804"/>
              </a:xfrm>
              <a:prstGeom prst="ellipse">
                <a:avLst/>
              </a:prstGeom>
              <a:noFill/>
              <a:ln w="12700" cap="flat" cmpd="sng" algn="ctr">
                <a:solidFill>
                  <a:schemeClr val="accent4"/>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35" name="Arc 34">
                <a:extLst>
                  <a:ext uri="{FF2B5EF4-FFF2-40B4-BE49-F238E27FC236}">
                    <a16:creationId xmlns:a16="http://schemas.microsoft.com/office/drawing/2014/main" id="{9E7F7E96-0457-4337-9655-C692AB5F4996}"/>
                  </a:ext>
                </a:extLst>
              </p:cNvPr>
              <p:cNvSpPr/>
              <p:nvPr/>
            </p:nvSpPr>
            <p:spPr>
              <a:xfrm>
                <a:off x="4381891" y="3843635"/>
                <a:ext cx="639407" cy="642057"/>
              </a:xfrm>
              <a:prstGeom prst="arc">
                <a:avLst>
                  <a:gd name="adj1" fmla="val 5320410"/>
                  <a:gd name="adj2" fmla="val 10826950"/>
                </a:avLst>
              </a:prstGeom>
              <a:noFill/>
              <a:ln w="9525" cap="flat" cmpd="sng" algn="ctr">
                <a:solidFill>
                  <a:schemeClr val="accent4"/>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36" name="Oval 35">
                <a:extLst>
                  <a:ext uri="{FF2B5EF4-FFF2-40B4-BE49-F238E27FC236}">
                    <a16:creationId xmlns:a16="http://schemas.microsoft.com/office/drawing/2014/main" id="{F193F20A-6A58-41D8-98A0-0DC1F96AC0E0}"/>
                  </a:ext>
                </a:extLst>
              </p:cNvPr>
              <p:cNvSpPr/>
              <p:nvPr/>
            </p:nvSpPr>
            <p:spPr>
              <a:xfrm>
                <a:off x="4641299" y="4093168"/>
                <a:ext cx="137416" cy="137383"/>
              </a:xfrm>
              <a:prstGeom prst="ellipse">
                <a:avLst/>
              </a:prstGeom>
              <a:solidFill>
                <a:schemeClr val="accent4"/>
              </a:solidFill>
              <a:ln w="12700" cap="flat" cmpd="sng" algn="ctr">
                <a:solidFill>
                  <a:schemeClr val="accent4"/>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32" name="Straight Connector 147">
              <a:extLst>
                <a:ext uri="{FF2B5EF4-FFF2-40B4-BE49-F238E27FC236}">
                  <a16:creationId xmlns:a16="http://schemas.microsoft.com/office/drawing/2014/main" id="{EF07D883-9F7A-4941-90F5-749E673404F3}"/>
                </a:ext>
              </a:extLst>
            </p:cNvPr>
            <p:cNvCxnSpPr>
              <a:cxnSpLocks noChangeShapeType="1"/>
            </p:cNvCxnSpPr>
            <p:nvPr/>
          </p:nvCxnSpPr>
          <p:spPr bwMode="auto">
            <a:xfrm>
              <a:off x="3718589" y="4064608"/>
              <a:ext cx="0" cy="620818"/>
            </a:xfrm>
            <a:prstGeom prst="line">
              <a:avLst/>
            </a:prstGeom>
            <a:noFill/>
            <a:ln w="9525" algn="ctr">
              <a:solidFill>
                <a:schemeClr val="accent4"/>
              </a:solidFill>
              <a:round/>
              <a:headEnd/>
              <a:tailEnd type="oval" w="med" len="med"/>
            </a:ln>
            <a:extLst>
              <a:ext uri="{909E8E84-426E-40DD-AFC4-6F175D3DCCD1}">
                <a14:hiddenFill xmlns:a14="http://schemas.microsoft.com/office/drawing/2010/main">
                  <a:noFill/>
                </a14:hiddenFill>
              </a:ext>
            </a:extLst>
          </p:spPr>
        </p:cxnSp>
      </p:grpSp>
      <p:grpSp>
        <p:nvGrpSpPr>
          <p:cNvPr id="37" name="Group 69">
            <a:extLst>
              <a:ext uri="{FF2B5EF4-FFF2-40B4-BE49-F238E27FC236}">
                <a16:creationId xmlns:a16="http://schemas.microsoft.com/office/drawing/2014/main" id="{DF2151BF-8C7A-4955-9746-EE0E8ABD530F}"/>
              </a:ext>
            </a:extLst>
          </p:cNvPr>
          <p:cNvGrpSpPr>
            <a:grpSpLocks/>
          </p:cNvGrpSpPr>
          <p:nvPr/>
        </p:nvGrpSpPr>
        <p:grpSpPr bwMode="auto">
          <a:xfrm>
            <a:off x="7215257" y="3190583"/>
            <a:ext cx="1006915" cy="1702846"/>
            <a:chOff x="5271673" y="3153951"/>
            <a:chExt cx="913125" cy="1531475"/>
          </a:xfrm>
        </p:grpSpPr>
        <p:grpSp>
          <p:nvGrpSpPr>
            <p:cNvPr id="38" name="Group 140">
              <a:extLst>
                <a:ext uri="{FF2B5EF4-FFF2-40B4-BE49-F238E27FC236}">
                  <a16:creationId xmlns:a16="http://schemas.microsoft.com/office/drawing/2014/main" id="{04E846D8-B965-47DC-87EB-84189BE06885}"/>
                </a:ext>
              </a:extLst>
            </p:cNvPr>
            <p:cNvGrpSpPr>
              <a:grpSpLocks/>
            </p:cNvGrpSpPr>
            <p:nvPr/>
          </p:nvGrpSpPr>
          <p:grpSpPr bwMode="auto">
            <a:xfrm>
              <a:off x="5271673" y="3153951"/>
              <a:ext cx="913125" cy="913125"/>
              <a:chOff x="4381500" y="3843340"/>
              <a:chExt cx="640080" cy="640080"/>
            </a:xfrm>
          </p:grpSpPr>
          <p:sp>
            <p:nvSpPr>
              <p:cNvPr id="40" name="Oval 39">
                <a:extLst>
                  <a:ext uri="{FF2B5EF4-FFF2-40B4-BE49-F238E27FC236}">
                    <a16:creationId xmlns:a16="http://schemas.microsoft.com/office/drawing/2014/main" id="{E5052386-E8D3-42AE-B6B7-EEE444248904}"/>
                  </a:ext>
                </a:extLst>
              </p:cNvPr>
              <p:cNvSpPr/>
              <p:nvPr/>
            </p:nvSpPr>
            <p:spPr>
              <a:xfrm>
                <a:off x="4458226" y="3909523"/>
                <a:ext cx="503393" cy="504674"/>
              </a:xfrm>
              <a:prstGeom prst="ellipse">
                <a:avLst/>
              </a:prstGeom>
              <a:noFill/>
              <a:ln w="12700" cap="flat" cmpd="sng" algn="ctr">
                <a:solidFill>
                  <a:schemeClr val="accent1">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1" name="Oval 40">
                <a:extLst>
                  <a:ext uri="{FF2B5EF4-FFF2-40B4-BE49-F238E27FC236}">
                    <a16:creationId xmlns:a16="http://schemas.microsoft.com/office/drawing/2014/main" id="{57FE086B-F312-4FEF-B6CA-8495B90F31A1}"/>
                  </a:ext>
                </a:extLst>
              </p:cNvPr>
              <p:cNvSpPr/>
              <p:nvPr/>
            </p:nvSpPr>
            <p:spPr>
              <a:xfrm>
                <a:off x="4559185" y="4010458"/>
                <a:ext cx="301475" cy="302804"/>
              </a:xfrm>
              <a:prstGeom prst="ellipse">
                <a:avLst/>
              </a:prstGeom>
              <a:noFill/>
              <a:ln w="12700" cap="flat" cmpd="sng" algn="ctr">
                <a:solidFill>
                  <a:schemeClr val="accent1">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2" name="Arc 41">
                <a:extLst>
                  <a:ext uri="{FF2B5EF4-FFF2-40B4-BE49-F238E27FC236}">
                    <a16:creationId xmlns:a16="http://schemas.microsoft.com/office/drawing/2014/main" id="{4F869FF6-8425-4F45-AA8C-FAF718D16EC1}"/>
                  </a:ext>
                </a:extLst>
              </p:cNvPr>
              <p:cNvSpPr/>
              <p:nvPr/>
            </p:nvSpPr>
            <p:spPr>
              <a:xfrm>
                <a:off x="4381105" y="3843635"/>
                <a:ext cx="640809" cy="642057"/>
              </a:xfrm>
              <a:prstGeom prst="arc">
                <a:avLst>
                  <a:gd name="adj1" fmla="val 5320410"/>
                  <a:gd name="adj2" fmla="val 10826950"/>
                </a:avLst>
              </a:prstGeom>
              <a:noFill/>
              <a:ln w="9525" cap="flat" cmpd="sng" algn="ctr">
                <a:solidFill>
                  <a:schemeClr val="accent1">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3" name="Oval 42">
                <a:extLst>
                  <a:ext uri="{FF2B5EF4-FFF2-40B4-BE49-F238E27FC236}">
                    <a16:creationId xmlns:a16="http://schemas.microsoft.com/office/drawing/2014/main" id="{99A17D66-5923-42C8-98DF-B4AB0D8D0EEE}"/>
                  </a:ext>
                </a:extLst>
              </p:cNvPr>
              <p:cNvSpPr/>
              <p:nvPr/>
            </p:nvSpPr>
            <p:spPr>
              <a:xfrm>
                <a:off x="4641916" y="4093168"/>
                <a:ext cx="136014" cy="137383"/>
              </a:xfrm>
              <a:prstGeom prst="ellipse">
                <a:avLst/>
              </a:prstGeom>
              <a:solidFill>
                <a:schemeClr val="accent1">
                  <a:lumMod val="75000"/>
                </a:schemeClr>
              </a:solidFill>
              <a:ln w="12700" cap="flat" cmpd="sng" algn="ctr">
                <a:solidFill>
                  <a:schemeClr val="accent1">
                    <a:lumMod val="75000"/>
                  </a:schemeClr>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39" name="Straight Connector 141">
              <a:extLst>
                <a:ext uri="{FF2B5EF4-FFF2-40B4-BE49-F238E27FC236}">
                  <a16:creationId xmlns:a16="http://schemas.microsoft.com/office/drawing/2014/main" id="{1A9A523A-06FD-47F9-A610-A1DCB97816CC}"/>
                </a:ext>
              </a:extLst>
            </p:cNvPr>
            <p:cNvCxnSpPr>
              <a:cxnSpLocks noChangeShapeType="1"/>
            </p:cNvCxnSpPr>
            <p:nvPr/>
          </p:nvCxnSpPr>
          <p:spPr bwMode="auto">
            <a:xfrm>
              <a:off x="5737096" y="4064608"/>
              <a:ext cx="0" cy="620818"/>
            </a:xfrm>
            <a:prstGeom prst="line">
              <a:avLst/>
            </a:prstGeom>
            <a:noFill/>
            <a:ln w="9525" algn="ctr">
              <a:solidFill>
                <a:schemeClr val="accent1">
                  <a:lumMod val="75000"/>
                </a:schemeClr>
              </a:solidFill>
              <a:round/>
              <a:headEnd/>
              <a:tailEnd type="oval" w="med" len="med"/>
            </a:ln>
            <a:extLst>
              <a:ext uri="{909E8E84-426E-40DD-AFC4-6F175D3DCCD1}">
                <a14:hiddenFill xmlns:a14="http://schemas.microsoft.com/office/drawing/2010/main">
                  <a:noFill/>
                </a14:hiddenFill>
              </a:ext>
            </a:extLst>
          </p:spPr>
        </p:cxnSp>
      </p:grpSp>
      <p:grpSp>
        <p:nvGrpSpPr>
          <p:cNvPr id="44" name="Group 70">
            <a:extLst>
              <a:ext uri="{FF2B5EF4-FFF2-40B4-BE49-F238E27FC236}">
                <a16:creationId xmlns:a16="http://schemas.microsoft.com/office/drawing/2014/main" id="{C2824D03-06B8-4714-8BE4-09A17978C215}"/>
              </a:ext>
            </a:extLst>
          </p:cNvPr>
          <p:cNvGrpSpPr>
            <a:grpSpLocks/>
          </p:cNvGrpSpPr>
          <p:nvPr/>
        </p:nvGrpSpPr>
        <p:grpSpPr bwMode="auto">
          <a:xfrm>
            <a:off x="8314375" y="2504729"/>
            <a:ext cx="1006915" cy="1702573"/>
            <a:chOff x="6206849" y="2535846"/>
            <a:chExt cx="913125" cy="1531230"/>
          </a:xfrm>
        </p:grpSpPr>
        <p:grpSp>
          <p:nvGrpSpPr>
            <p:cNvPr id="45" name="Group 134">
              <a:extLst>
                <a:ext uri="{FF2B5EF4-FFF2-40B4-BE49-F238E27FC236}">
                  <a16:creationId xmlns:a16="http://schemas.microsoft.com/office/drawing/2014/main" id="{32D2F730-10A9-4BAD-B4EA-8158B7ED807A}"/>
                </a:ext>
              </a:extLst>
            </p:cNvPr>
            <p:cNvGrpSpPr>
              <a:grpSpLocks/>
            </p:cNvGrpSpPr>
            <p:nvPr/>
          </p:nvGrpSpPr>
          <p:grpSpPr bwMode="auto">
            <a:xfrm flipV="1">
              <a:off x="6206849" y="3153951"/>
              <a:ext cx="913125" cy="913125"/>
              <a:chOff x="4381500" y="3843340"/>
              <a:chExt cx="640080" cy="640080"/>
            </a:xfrm>
          </p:grpSpPr>
          <p:sp>
            <p:nvSpPr>
              <p:cNvPr id="47" name="Oval 46">
                <a:extLst>
                  <a:ext uri="{FF2B5EF4-FFF2-40B4-BE49-F238E27FC236}">
                    <a16:creationId xmlns:a16="http://schemas.microsoft.com/office/drawing/2014/main" id="{48731A30-25D1-4CE7-80EF-B953ABAADD49}"/>
                  </a:ext>
                </a:extLst>
              </p:cNvPr>
              <p:cNvSpPr/>
              <p:nvPr/>
            </p:nvSpPr>
            <p:spPr>
              <a:xfrm>
                <a:off x="4457833" y="3909252"/>
                <a:ext cx="503393" cy="503271"/>
              </a:xfrm>
              <a:prstGeom prst="ellipse">
                <a:avLst/>
              </a:prstGeom>
              <a:no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8" name="Oval 47">
                <a:extLst>
                  <a:ext uri="{FF2B5EF4-FFF2-40B4-BE49-F238E27FC236}">
                    <a16:creationId xmlns:a16="http://schemas.microsoft.com/office/drawing/2014/main" id="{83909EAD-96F7-456D-80B2-928469CF65FE}"/>
                  </a:ext>
                </a:extLst>
              </p:cNvPr>
              <p:cNvSpPr/>
              <p:nvPr/>
            </p:nvSpPr>
            <p:spPr>
              <a:xfrm>
                <a:off x="4558792" y="4010187"/>
                <a:ext cx="301475" cy="302804"/>
              </a:xfrm>
              <a:prstGeom prst="ellipse">
                <a:avLst/>
              </a:prstGeom>
              <a:no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49" name="Arc 48">
                <a:extLst>
                  <a:ext uri="{FF2B5EF4-FFF2-40B4-BE49-F238E27FC236}">
                    <a16:creationId xmlns:a16="http://schemas.microsoft.com/office/drawing/2014/main" id="{84516153-EC79-48F6-B4A5-513C7DCDEF4A}"/>
                  </a:ext>
                </a:extLst>
              </p:cNvPr>
              <p:cNvSpPr/>
              <p:nvPr/>
            </p:nvSpPr>
            <p:spPr>
              <a:xfrm>
                <a:off x="4382114" y="3843364"/>
                <a:ext cx="639407" cy="640656"/>
              </a:xfrm>
              <a:prstGeom prst="arc">
                <a:avLst>
                  <a:gd name="adj1" fmla="val 5320410"/>
                  <a:gd name="adj2" fmla="val 10826950"/>
                </a:avLst>
              </a:prstGeom>
              <a:noFill/>
              <a:ln w="9525"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50" name="Oval 49">
                <a:extLst>
                  <a:ext uri="{FF2B5EF4-FFF2-40B4-BE49-F238E27FC236}">
                    <a16:creationId xmlns:a16="http://schemas.microsoft.com/office/drawing/2014/main" id="{5493FDF5-A47E-412D-A81D-4926984D8107}"/>
                  </a:ext>
                </a:extLst>
              </p:cNvPr>
              <p:cNvSpPr/>
              <p:nvPr/>
            </p:nvSpPr>
            <p:spPr>
              <a:xfrm>
                <a:off x="4641523" y="4091496"/>
                <a:ext cx="136014" cy="138785"/>
              </a:xfrm>
              <a:prstGeom prst="ellipse">
                <a:avLst/>
              </a:prstGeom>
              <a:solidFill>
                <a:schemeClr val="accent3"/>
              </a:solidFill>
              <a:ln w="12700" cap="flat" cmpd="sng" algn="ctr">
                <a:solidFill>
                  <a:schemeClr val="accent3"/>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46" name="Straight Connector 135">
              <a:extLst>
                <a:ext uri="{FF2B5EF4-FFF2-40B4-BE49-F238E27FC236}">
                  <a16:creationId xmlns:a16="http://schemas.microsoft.com/office/drawing/2014/main" id="{BAD41012-5765-47AC-978E-2D4648FF5A22}"/>
                </a:ext>
              </a:extLst>
            </p:cNvPr>
            <p:cNvCxnSpPr>
              <a:cxnSpLocks noChangeShapeType="1"/>
            </p:cNvCxnSpPr>
            <p:nvPr/>
          </p:nvCxnSpPr>
          <p:spPr bwMode="auto">
            <a:xfrm flipV="1">
              <a:off x="6672272" y="2535846"/>
              <a:ext cx="0" cy="618104"/>
            </a:xfrm>
            <a:prstGeom prst="line">
              <a:avLst/>
            </a:prstGeom>
            <a:noFill/>
            <a:ln w="9525" algn="ctr">
              <a:solidFill>
                <a:schemeClr val="accent3"/>
              </a:solidFill>
              <a:round/>
              <a:headEnd/>
              <a:tailEnd type="oval" w="med" len="med"/>
            </a:ln>
            <a:extLst>
              <a:ext uri="{909E8E84-426E-40DD-AFC4-6F175D3DCCD1}">
                <a14:hiddenFill xmlns:a14="http://schemas.microsoft.com/office/drawing/2010/main">
                  <a:noFill/>
                </a14:hiddenFill>
              </a:ext>
            </a:extLst>
          </p:spPr>
        </p:cxnSp>
      </p:grpSp>
      <p:grpSp>
        <p:nvGrpSpPr>
          <p:cNvPr id="51" name="Group 72">
            <a:extLst>
              <a:ext uri="{FF2B5EF4-FFF2-40B4-BE49-F238E27FC236}">
                <a16:creationId xmlns:a16="http://schemas.microsoft.com/office/drawing/2014/main" id="{05FFD20E-D4D9-48C7-A34C-1DDF2998965E}"/>
              </a:ext>
            </a:extLst>
          </p:cNvPr>
          <p:cNvGrpSpPr>
            <a:grpSpLocks/>
          </p:cNvGrpSpPr>
          <p:nvPr/>
        </p:nvGrpSpPr>
        <p:grpSpPr bwMode="auto">
          <a:xfrm>
            <a:off x="9424741" y="3190583"/>
            <a:ext cx="1006915" cy="1702846"/>
            <a:chOff x="7290179" y="3153951"/>
            <a:chExt cx="913125" cy="1531475"/>
          </a:xfrm>
        </p:grpSpPr>
        <p:grpSp>
          <p:nvGrpSpPr>
            <p:cNvPr id="52" name="Group 128">
              <a:extLst>
                <a:ext uri="{FF2B5EF4-FFF2-40B4-BE49-F238E27FC236}">
                  <a16:creationId xmlns:a16="http://schemas.microsoft.com/office/drawing/2014/main" id="{9EF8462C-F7CC-49BD-899F-3672A0CF3950}"/>
                </a:ext>
              </a:extLst>
            </p:cNvPr>
            <p:cNvGrpSpPr>
              <a:grpSpLocks/>
            </p:cNvGrpSpPr>
            <p:nvPr/>
          </p:nvGrpSpPr>
          <p:grpSpPr bwMode="auto">
            <a:xfrm>
              <a:off x="7290179" y="3153951"/>
              <a:ext cx="913125" cy="913125"/>
              <a:chOff x="4381500" y="3843340"/>
              <a:chExt cx="640080" cy="640080"/>
            </a:xfrm>
          </p:grpSpPr>
          <p:sp>
            <p:nvSpPr>
              <p:cNvPr id="54" name="Oval 53">
                <a:extLst>
                  <a:ext uri="{FF2B5EF4-FFF2-40B4-BE49-F238E27FC236}">
                    <a16:creationId xmlns:a16="http://schemas.microsoft.com/office/drawing/2014/main" id="{8861B0A5-BEA2-4BC1-A97E-2EC168E56D0C}"/>
                  </a:ext>
                </a:extLst>
              </p:cNvPr>
              <p:cNvSpPr/>
              <p:nvPr/>
            </p:nvSpPr>
            <p:spPr>
              <a:xfrm>
                <a:off x="4458704" y="3909523"/>
                <a:ext cx="501991" cy="504674"/>
              </a:xfrm>
              <a:prstGeom prst="ellipse">
                <a:avLst/>
              </a:prstGeom>
              <a:noFill/>
              <a:ln w="12700" cap="flat" cmpd="sng" algn="ctr">
                <a:solidFill>
                  <a:schemeClr val="tx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55" name="Oval 54">
                <a:extLst>
                  <a:ext uri="{FF2B5EF4-FFF2-40B4-BE49-F238E27FC236}">
                    <a16:creationId xmlns:a16="http://schemas.microsoft.com/office/drawing/2014/main" id="{73713868-7F00-448B-BE76-414A544B0F65}"/>
                  </a:ext>
                </a:extLst>
              </p:cNvPr>
              <p:cNvSpPr/>
              <p:nvPr/>
            </p:nvSpPr>
            <p:spPr>
              <a:xfrm>
                <a:off x="4559663" y="4010458"/>
                <a:ext cx="300073" cy="302804"/>
              </a:xfrm>
              <a:prstGeom prst="ellipse">
                <a:avLst/>
              </a:prstGeom>
              <a:noFill/>
              <a:ln w="12700" cap="flat" cmpd="sng" algn="ctr">
                <a:solidFill>
                  <a:schemeClr val="tx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56" name="Arc 55">
                <a:extLst>
                  <a:ext uri="{FF2B5EF4-FFF2-40B4-BE49-F238E27FC236}">
                    <a16:creationId xmlns:a16="http://schemas.microsoft.com/office/drawing/2014/main" id="{4405A026-8293-4718-A29E-22403F889311}"/>
                  </a:ext>
                </a:extLst>
              </p:cNvPr>
              <p:cNvSpPr/>
              <p:nvPr/>
            </p:nvSpPr>
            <p:spPr>
              <a:xfrm>
                <a:off x="4381583" y="3843635"/>
                <a:ext cx="639407" cy="642057"/>
              </a:xfrm>
              <a:prstGeom prst="arc">
                <a:avLst>
                  <a:gd name="adj1" fmla="val 5320410"/>
                  <a:gd name="adj2" fmla="val 10826950"/>
                </a:avLst>
              </a:prstGeom>
              <a:noFill/>
              <a:ln w="9525" cap="flat" cmpd="sng" algn="ctr">
                <a:solidFill>
                  <a:schemeClr val="tx1"/>
                </a:solid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sp>
            <p:nvSpPr>
              <p:cNvPr id="57" name="Oval 56">
                <a:extLst>
                  <a:ext uri="{FF2B5EF4-FFF2-40B4-BE49-F238E27FC236}">
                    <a16:creationId xmlns:a16="http://schemas.microsoft.com/office/drawing/2014/main" id="{231F5C45-7DCC-44FD-9BFD-AE716CE3F344}"/>
                  </a:ext>
                </a:extLst>
              </p:cNvPr>
              <p:cNvSpPr/>
              <p:nvPr/>
            </p:nvSpPr>
            <p:spPr>
              <a:xfrm>
                <a:off x="4640991" y="4093168"/>
                <a:ext cx="137416" cy="137383"/>
              </a:xfrm>
              <a:prstGeom prst="ellipse">
                <a:avLst/>
              </a:prstGeom>
              <a:solidFill>
                <a:schemeClr val="tx1"/>
              </a:solidFill>
              <a:ln w="12700" cap="flat" cmpd="sng" algn="ctr">
                <a:noFill/>
                <a:prstDash val="solid"/>
              </a:ln>
              <a:effectLst/>
            </p:spPr>
            <p:txBody>
              <a:bodyPr anchor="ctr"/>
              <a:lstStyle/>
              <a:p>
                <a:pPr algn="ctr" defTabSz="870840">
                  <a:defRPr/>
                </a:pPr>
                <a:endParaRPr lang="en-GB" sz="1200" kern="0">
                  <a:solidFill>
                    <a:schemeClr val="bg1"/>
                  </a:solidFill>
                  <a:latin typeface="Calibri" panose="020F0502020204030204" pitchFamily="34" charset="0"/>
                  <a:cs typeface="Calibri" panose="020F0502020204030204" pitchFamily="34" charset="0"/>
                </a:endParaRPr>
              </a:p>
            </p:txBody>
          </p:sp>
        </p:grpSp>
        <p:cxnSp>
          <p:nvCxnSpPr>
            <p:cNvPr id="53" name="Straight Connector 129">
              <a:extLst>
                <a:ext uri="{FF2B5EF4-FFF2-40B4-BE49-F238E27FC236}">
                  <a16:creationId xmlns:a16="http://schemas.microsoft.com/office/drawing/2014/main" id="{12011D80-883A-4068-84A4-86A90C12DF93}"/>
                </a:ext>
              </a:extLst>
            </p:cNvPr>
            <p:cNvCxnSpPr>
              <a:cxnSpLocks noChangeShapeType="1"/>
            </p:cNvCxnSpPr>
            <p:nvPr/>
          </p:nvCxnSpPr>
          <p:spPr bwMode="auto">
            <a:xfrm>
              <a:off x="7755602" y="4064608"/>
              <a:ext cx="0" cy="620818"/>
            </a:xfrm>
            <a:prstGeom prst="line">
              <a:avLst/>
            </a:prstGeom>
            <a:noFill/>
            <a:ln w="9525" algn="ctr">
              <a:solidFill>
                <a:schemeClr val="tx1"/>
              </a:solidFill>
              <a:round/>
              <a:headEnd/>
              <a:tailEnd type="oval" w="med" len="med"/>
            </a:ln>
            <a:extLst>
              <a:ext uri="{909E8E84-426E-40DD-AFC4-6F175D3DCCD1}">
                <a14:hiddenFill xmlns:a14="http://schemas.microsoft.com/office/drawing/2010/main">
                  <a:noFill/>
                </a14:hiddenFill>
              </a:ext>
            </a:extLst>
          </p:spPr>
        </p:cxnSp>
      </p:grpSp>
      <p:sp>
        <p:nvSpPr>
          <p:cNvPr id="59" name="Content Placeholder 15">
            <a:extLst>
              <a:ext uri="{FF2B5EF4-FFF2-40B4-BE49-F238E27FC236}">
                <a16:creationId xmlns:a16="http://schemas.microsoft.com/office/drawing/2014/main" id="{1B04EB23-14BF-4F9D-A62A-B27629F8CA55}"/>
              </a:ext>
            </a:extLst>
          </p:cNvPr>
          <p:cNvSpPr>
            <a:spLocks noGrp="1"/>
          </p:cNvSpPr>
          <p:nvPr>
            <p:ph sz="quarter" idx="18" hasCustomPrompt="1"/>
          </p:nvPr>
        </p:nvSpPr>
        <p:spPr>
          <a:xfrm>
            <a:off x="1589837" y="1986584"/>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1" name="Content Placeholder 15">
            <a:extLst>
              <a:ext uri="{FF2B5EF4-FFF2-40B4-BE49-F238E27FC236}">
                <a16:creationId xmlns:a16="http://schemas.microsoft.com/office/drawing/2014/main" id="{55E3E88B-28A8-433B-BBF5-E25B9BF46716}"/>
              </a:ext>
            </a:extLst>
          </p:cNvPr>
          <p:cNvSpPr>
            <a:spLocks noGrp="1"/>
          </p:cNvSpPr>
          <p:nvPr>
            <p:ph sz="quarter" idx="36" hasCustomPrompt="1"/>
          </p:nvPr>
        </p:nvSpPr>
        <p:spPr>
          <a:xfrm>
            <a:off x="2657055" y="5223407"/>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3" name="Content Placeholder 15">
            <a:extLst>
              <a:ext uri="{FF2B5EF4-FFF2-40B4-BE49-F238E27FC236}">
                <a16:creationId xmlns:a16="http://schemas.microsoft.com/office/drawing/2014/main" id="{76C69B00-927B-44FB-9642-995A378D7733}"/>
              </a:ext>
            </a:extLst>
          </p:cNvPr>
          <p:cNvSpPr>
            <a:spLocks noGrp="1"/>
          </p:cNvSpPr>
          <p:nvPr>
            <p:ph sz="quarter" idx="38" hasCustomPrompt="1"/>
          </p:nvPr>
        </p:nvSpPr>
        <p:spPr>
          <a:xfrm>
            <a:off x="3743490" y="1986584"/>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5" name="Content Placeholder 15">
            <a:extLst>
              <a:ext uri="{FF2B5EF4-FFF2-40B4-BE49-F238E27FC236}">
                <a16:creationId xmlns:a16="http://schemas.microsoft.com/office/drawing/2014/main" id="{C4A0BA1B-17C1-482E-AAFC-55989239E439}"/>
              </a:ext>
            </a:extLst>
          </p:cNvPr>
          <p:cNvSpPr>
            <a:spLocks noGrp="1"/>
          </p:cNvSpPr>
          <p:nvPr>
            <p:ph sz="quarter" idx="40" hasCustomPrompt="1"/>
          </p:nvPr>
        </p:nvSpPr>
        <p:spPr>
          <a:xfrm>
            <a:off x="5933237" y="1986584"/>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7" name="Content Placeholder 15">
            <a:extLst>
              <a:ext uri="{FF2B5EF4-FFF2-40B4-BE49-F238E27FC236}">
                <a16:creationId xmlns:a16="http://schemas.microsoft.com/office/drawing/2014/main" id="{AC37154E-190F-4426-894D-49B1F26FF9EA}"/>
              </a:ext>
            </a:extLst>
          </p:cNvPr>
          <p:cNvSpPr>
            <a:spLocks noGrp="1"/>
          </p:cNvSpPr>
          <p:nvPr>
            <p:ph sz="quarter" idx="42" hasCustomPrompt="1"/>
          </p:nvPr>
        </p:nvSpPr>
        <p:spPr>
          <a:xfrm>
            <a:off x="8147047" y="1986584"/>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69" name="Content Placeholder 15">
            <a:extLst>
              <a:ext uri="{FF2B5EF4-FFF2-40B4-BE49-F238E27FC236}">
                <a16:creationId xmlns:a16="http://schemas.microsoft.com/office/drawing/2014/main" id="{4718BDC1-FCE7-4159-BC32-CFA5DEE413BC}"/>
              </a:ext>
            </a:extLst>
          </p:cNvPr>
          <p:cNvSpPr>
            <a:spLocks noGrp="1"/>
          </p:cNvSpPr>
          <p:nvPr>
            <p:ph sz="quarter" idx="44" hasCustomPrompt="1"/>
          </p:nvPr>
        </p:nvSpPr>
        <p:spPr>
          <a:xfrm>
            <a:off x="4882897" y="5223407"/>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71" name="Content Placeholder 15">
            <a:extLst>
              <a:ext uri="{FF2B5EF4-FFF2-40B4-BE49-F238E27FC236}">
                <a16:creationId xmlns:a16="http://schemas.microsoft.com/office/drawing/2014/main" id="{AD994C3F-6258-4B24-A352-9A9A9372F4E7}"/>
              </a:ext>
            </a:extLst>
          </p:cNvPr>
          <p:cNvSpPr>
            <a:spLocks noGrp="1"/>
          </p:cNvSpPr>
          <p:nvPr>
            <p:ph sz="quarter" idx="46" hasCustomPrompt="1"/>
          </p:nvPr>
        </p:nvSpPr>
        <p:spPr>
          <a:xfrm>
            <a:off x="7060613" y="5223407"/>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73" name="Content Placeholder 15">
            <a:extLst>
              <a:ext uri="{FF2B5EF4-FFF2-40B4-BE49-F238E27FC236}">
                <a16:creationId xmlns:a16="http://schemas.microsoft.com/office/drawing/2014/main" id="{9790174A-9FDA-4EE7-B755-D99582A43508}"/>
              </a:ext>
            </a:extLst>
          </p:cNvPr>
          <p:cNvSpPr>
            <a:spLocks noGrp="1"/>
          </p:cNvSpPr>
          <p:nvPr>
            <p:ph sz="quarter" idx="48" hasCustomPrompt="1"/>
          </p:nvPr>
        </p:nvSpPr>
        <p:spPr>
          <a:xfrm>
            <a:off x="9262392" y="5223407"/>
            <a:ext cx="1349914" cy="241571"/>
          </a:xfrm>
          <a:prstGeom prst="rect">
            <a:avLst/>
          </a:prstGeom>
        </p:spPr>
        <p:txBody>
          <a:bodyPr/>
          <a:lstStyle>
            <a:lvl1pPr marL="0" indent="0" algn="ctr">
              <a:buNone/>
              <a:defRPr sz="1400" b="1">
                <a:solidFill>
                  <a:schemeClr val="bg1">
                    <a:lumMod val="50000"/>
                  </a:schemeClr>
                </a:solidFill>
              </a:defRPr>
            </a:lvl1pPr>
            <a:lvl2pPr marL="457200" indent="0">
              <a:buNone/>
              <a:defRPr sz="1200">
                <a:solidFill>
                  <a:schemeClr val="bg1">
                    <a:lumMod val="50000"/>
                  </a:schemeClr>
                </a:solidFill>
              </a:defRPr>
            </a:lvl2pPr>
            <a:lvl3pPr marL="914400" indent="0">
              <a:buNone/>
              <a:defRPr sz="1400">
                <a:solidFill>
                  <a:schemeClr val="bg1">
                    <a:lumMod val="50000"/>
                  </a:schemeClr>
                </a:solidFill>
              </a:defRPr>
            </a:lvl3pPr>
            <a:lvl4pPr marL="1371600" indent="0">
              <a:buNone/>
              <a:defRPr sz="1200">
                <a:solidFill>
                  <a:schemeClr val="bg1">
                    <a:lumMod val="50000"/>
                  </a:schemeClr>
                </a:solidFill>
              </a:defRPr>
            </a:lvl4pPr>
            <a:lvl5pPr marL="1828800" indent="0">
              <a:buNone/>
              <a:defRPr/>
            </a:lvl5pPr>
          </a:lstStyle>
          <a:p>
            <a:pPr lvl="0"/>
            <a:r>
              <a:rPr lang="en-US"/>
              <a:t>Year</a:t>
            </a:r>
          </a:p>
        </p:txBody>
      </p:sp>
      <p:sp>
        <p:nvSpPr>
          <p:cNvPr id="75" name="Text Placeholder 74">
            <a:extLst>
              <a:ext uri="{FF2B5EF4-FFF2-40B4-BE49-F238E27FC236}">
                <a16:creationId xmlns:a16="http://schemas.microsoft.com/office/drawing/2014/main" id="{0328EE4A-1F03-453B-822C-630758B0BEA7}"/>
              </a:ext>
            </a:extLst>
          </p:cNvPr>
          <p:cNvSpPr>
            <a:spLocks noGrp="1"/>
          </p:cNvSpPr>
          <p:nvPr>
            <p:ph type="body" sz="quarter" idx="49" hasCustomPrompt="1"/>
          </p:nvPr>
        </p:nvSpPr>
        <p:spPr>
          <a:xfrm>
            <a:off x="1589088" y="1219200"/>
            <a:ext cx="1350962" cy="766763"/>
          </a:xfrm>
          <a:prstGeom prst="rect">
            <a:avLst/>
          </a:prstGeom>
        </p:spPr>
        <p:txBody>
          <a:bodyPr/>
          <a:lstStyle>
            <a:lvl1pPr marL="0" indent="0">
              <a:buNone/>
              <a:defRPr/>
            </a:lvl1pPr>
          </a:lstStyle>
          <a:p>
            <a:pPr lvl="0"/>
            <a:r>
              <a:rPr lang="en-US"/>
              <a:t>Text</a:t>
            </a:r>
          </a:p>
        </p:txBody>
      </p:sp>
      <p:sp>
        <p:nvSpPr>
          <p:cNvPr id="76" name="Text Placeholder 74">
            <a:extLst>
              <a:ext uri="{FF2B5EF4-FFF2-40B4-BE49-F238E27FC236}">
                <a16:creationId xmlns:a16="http://schemas.microsoft.com/office/drawing/2014/main" id="{A43116E0-B2A7-4F33-99BB-CF58ABEE5397}"/>
              </a:ext>
            </a:extLst>
          </p:cNvPr>
          <p:cNvSpPr>
            <a:spLocks noGrp="1"/>
          </p:cNvSpPr>
          <p:nvPr>
            <p:ph type="body" sz="quarter" idx="50" hasCustomPrompt="1"/>
          </p:nvPr>
        </p:nvSpPr>
        <p:spPr>
          <a:xfrm>
            <a:off x="3743490" y="1219200"/>
            <a:ext cx="1350962" cy="766763"/>
          </a:xfrm>
          <a:prstGeom prst="rect">
            <a:avLst/>
          </a:prstGeom>
        </p:spPr>
        <p:txBody>
          <a:bodyPr/>
          <a:lstStyle>
            <a:lvl1pPr marL="0" indent="0">
              <a:buNone/>
              <a:defRPr/>
            </a:lvl1pPr>
          </a:lstStyle>
          <a:p>
            <a:pPr lvl="0"/>
            <a:r>
              <a:rPr lang="en-US"/>
              <a:t>Text</a:t>
            </a:r>
          </a:p>
        </p:txBody>
      </p:sp>
      <p:sp>
        <p:nvSpPr>
          <p:cNvPr id="77" name="Text Placeholder 74">
            <a:extLst>
              <a:ext uri="{FF2B5EF4-FFF2-40B4-BE49-F238E27FC236}">
                <a16:creationId xmlns:a16="http://schemas.microsoft.com/office/drawing/2014/main" id="{FD3E0C59-3180-4274-94DC-77F58488478C}"/>
              </a:ext>
            </a:extLst>
          </p:cNvPr>
          <p:cNvSpPr>
            <a:spLocks noGrp="1"/>
          </p:cNvSpPr>
          <p:nvPr>
            <p:ph type="body" sz="quarter" idx="51" hasCustomPrompt="1"/>
          </p:nvPr>
        </p:nvSpPr>
        <p:spPr>
          <a:xfrm>
            <a:off x="5928642" y="1219200"/>
            <a:ext cx="1350962" cy="766763"/>
          </a:xfrm>
          <a:prstGeom prst="rect">
            <a:avLst/>
          </a:prstGeom>
        </p:spPr>
        <p:txBody>
          <a:bodyPr/>
          <a:lstStyle>
            <a:lvl1pPr marL="0" indent="0">
              <a:buNone/>
              <a:defRPr/>
            </a:lvl1pPr>
          </a:lstStyle>
          <a:p>
            <a:pPr lvl="0"/>
            <a:r>
              <a:rPr lang="en-US"/>
              <a:t>Text</a:t>
            </a:r>
          </a:p>
        </p:txBody>
      </p:sp>
      <p:sp>
        <p:nvSpPr>
          <p:cNvPr id="78" name="Text Placeholder 74">
            <a:extLst>
              <a:ext uri="{FF2B5EF4-FFF2-40B4-BE49-F238E27FC236}">
                <a16:creationId xmlns:a16="http://schemas.microsoft.com/office/drawing/2014/main" id="{5D802B15-48BE-4927-AC26-AC812BD953AA}"/>
              </a:ext>
            </a:extLst>
          </p:cNvPr>
          <p:cNvSpPr>
            <a:spLocks noGrp="1"/>
          </p:cNvSpPr>
          <p:nvPr>
            <p:ph type="body" sz="quarter" idx="52" hasCustomPrompt="1"/>
          </p:nvPr>
        </p:nvSpPr>
        <p:spPr>
          <a:xfrm>
            <a:off x="8145999" y="1219200"/>
            <a:ext cx="1350962" cy="766763"/>
          </a:xfrm>
          <a:prstGeom prst="rect">
            <a:avLst/>
          </a:prstGeom>
        </p:spPr>
        <p:txBody>
          <a:bodyPr/>
          <a:lstStyle>
            <a:lvl1pPr marL="0" indent="0">
              <a:buNone/>
              <a:defRPr/>
            </a:lvl1pPr>
          </a:lstStyle>
          <a:p>
            <a:pPr lvl="0"/>
            <a:r>
              <a:rPr lang="en-US"/>
              <a:t>Text</a:t>
            </a:r>
          </a:p>
        </p:txBody>
      </p:sp>
      <p:sp>
        <p:nvSpPr>
          <p:cNvPr id="79" name="Text Placeholder 74">
            <a:extLst>
              <a:ext uri="{FF2B5EF4-FFF2-40B4-BE49-F238E27FC236}">
                <a16:creationId xmlns:a16="http://schemas.microsoft.com/office/drawing/2014/main" id="{C8C4BC10-730A-4DC6-A193-11D4629AAD3C}"/>
              </a:ext>
            </a:extLst>
          </p:cNvPr>
          <p:cNvSpPr>
            <a:spLocks noGrp="1"/>
          </p:cNvSpPr>
          <p:nvPr>
            <p:ph type="body" sz="quarter" idx="53" hasCustomPrompt="1"/>
          </p:nvPr>
        </p:nvSpPr>
        <p:spPr>
          <a:xfrm>
            <a:off x="9262488" y="5503078"/>
            <a:ext cx="1350962" cy="766763"/>
          </a:xfrm>
          <a:prstGeom prst="rect">
            <a:avLst/>
          </a:prstGeom>
        </p:spPr>
        <p:txBody>
          <a:bodyPr/>
          <a:lstStyle>
            <a:lvl1pPr marL="0" indent="0">
              <a:buNone/>
              <a:defRPr/>
            </a:lvl1pPr>
          </a:lstStyle>
          <a:p>
            <a:pPr lvl="0"/>
            <a:r>
              <a:rPr lang="en-US"/>
              <a:t>Text</a:t>
            </a:r>
          </a:p>
        </p:txBody>
      </p:sp>
      <p:sp>
        <p:nvSpPr>
          <p:cNvPr id="80" name="Text Placeholder 74">
            <a:extLst>
              <a:ext uri="{FF2B5EF4-FFF2-40B4-BE49-F238E27FC236}">
                <a16:creationId xmlns:a16="http://schemas.microsoft.com/office/drawing/2014/main" id="{4D402654-5FF1-4166-8D7E-AC3935D7EE69}"/>
              </a:ext>
            </a:extLst>
          </p:cNvPr>
          <p:cNvSpPr>
            <a:spLocks noGrp="1"/>
          </p:cNvSpPr>
          <p:nvPr>
            <p:ph type="body" sz="quarter" idx="54" hasCustomPrompt="1"/>
          </p:nvPr>
        </p:nvSpPr>
        <p:spPr>
          <a:xfrm>
            <a:off x="7083493" y="5503078"/>
            <a:ext cx="1350962" cy="766763"/>
          </a:xfrm>
          <a:prstGeom prst="rect">
            <a:avLst/>
          </a:prstGeom>
        </p:spPr>
        <p:txBody>
          <a:bodyPr/>
          <a:lstStyle>
            <a:lvl1pPr marL="0" indent="0">
              <a:buNone/>
              <a:defRPr/>
            </a:lvl1pPr>
          </a:lstStyle>
          <a:p>
            <a:pPr lvl="0"/>
            <a:r>
              <a:rPr lang="en-US"/>
              <a:t>Text</a:t>
            </a:r>
          </a:p>
        </p:txBody>
      </p:sp>
      <p:sp>
        <p:nvSpPr>
          <p:cNvPr id="81" name="Text Placeholder 74">
            <a:extLst>
              <a:ext uri="{FF2B5EF4-FFF2-40B4-BE49-F238E27FC236}">
                <a16:creationId xmlns:a16="http://schemas.microsoft.com/office/drawing/2014/main" id="{5FF97F33-EB79-4737-96FF-467996AD988C}"/>
              </a:ext>
            </a:extLst>
          </p:cNvPr>
          <p:cNvSpPr>
            <a:spLocks noGrp="1"/>
          </p:cNvSpPr>
          <p:nvPr>
            <p:ph type="body" sz="quarter" idx="55" hasCustomPrompt="1"/>
          </p:nvPr>
        </p:nvSpPr>
        <p:spPr>
          <a:xfrm>
            <a:off x="4906732" y="5503078"/>
            <a:ext cx="1350962" cy="766763"/>
          </a:xfrm>
          <a:prstGeom prst="rect">
            <a:avLst/>
          </a:prstGeom>
        </p:spPr>
        <p:txBody>
          <a:bodyPr/>
          <a:lstStyle>
            <a:lvl1pPr marL="0" indent="0">
              <a:buNone/>
              <a:defRPr/>
            </a:lvl1pPr>
          </a:lstStyle>
          <a:p>
            <a:pPr lvl="0"/>
            <a:r>
              <a:rPr lang="en-US"/>
              <a:t>Text</a:t>
            </a:r>
          </a:p>
        </p:txBody>
      </p:sp>
      <p:sp>
        <p:nvSpPr>
          <p:cNvPr id="82" name="Text Placeholder 74">
            <a:extLst>
              <a:ext uri="{FF2B5EF4-FFF2-40B4-BE49-F238E27FC236}">
                <a16:creationId xmlns:a16="http://schemas.microsoft.com/office/drawing/2014/main" id="{DD90624E-68FB-4E38-9C7D-9D758D0887E6}"/>
              </a:ext>
            </a:extLst>
          </p:cNvPr>
          <p:cNvSpPr>
            <a:spLocks noGrp="1"/>
          </p:cNvSpPr>
          <p:nvPr>
            <p:ph type="body" sz="quarter" idx="56" hasCustomPrompt="1"/>
          </p:nvPr>
        </p:nvSpPr>
        <p:spPr>
          <a:xfrm>
            <a:off x="2666866" y="5503078"/>
            <a:ext cx="1350962" cy="766763"/>
          </a:xfrm>
          <a:prstGeom prst="rect">
            <a:avLst/>
          </a:prstGeom>
        </p:spPr>
        <p:txBody>
          <a:bodyPr/>
          <a:lstStyle>
            <a:lvl1pPr marL="0" indent="0">
              <a:buNone/>
              <a:defRPr/>
            </a:lvl1pPr>
          </a:lstStyle>
          <a:p>
            <a:pPr lvl="0"/>
            <a:r>
              <a:rPr lang="en-US"/>
              <a:t>Text</a:t>
            </a:r>
          </a:p>
        </p:txBody>
      </p:sp>
    </p:spTree>
    <p:extLst>
      <p:ext uri="{BB962C8B-B14F-4D97-AF65-F5344CB8AC3E}">
        <p14:creationId xmlns:p14="http://schemas.microsoft.com/office/powerpoint/2010/main" val="38898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x points infographic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73D03-EE2D-494E-B6A0-1E5068589E8F}"/>
              </a:ext>
            </a:extLst>
          </p:cNvPr>
          <p:cNvSpPr>
            <a:spLocks noGrp="1"/>
          </p:cNvSpPr>
          <p:nvPr>
            <p:ph type="title"/>
          </p:nvPr>
        </p:nvSpPr>
        <p:spPr/>
        <p:txBody>
          <a:bodyPr/>
          <a:lstStyle/>
          <a:p>
            <a:r>
              <a:rPr lang="en-US"/>
              <a:t>Click to edit Master title style</a:t>
            </a:r>
          </a:p>
        </p:txBody>
      </p:sp>
      <p:sp>
        <p:nvSpPr>
          <p:cNvPr id="3" name="Freeform 5">
            <a:extLst>
              <a:ext uri="{FF2B5EF4-FFF2-40B4-BE49-F238E27FC236}">
                <a16:creationId xmlns:a16="http://schemas.microsoft.com/office/drawing/2014/main" id="{07B2AF1C-97C1-4829-8A74-8957D1AADD21}"/>
              </a:ext>
            </a:extLst>
          </p:cNvPr>
          <p:cNvSpPr>
            <a:spLocks/>
          </p:cNvSpPr>
          <p:nvPr/>
        </p:nvSpPr>
        <p:spPr bwMode="auto">
          <a:xfrm>
            <a:off x="6096795" y="1709708"/>
            <a:ext cx="1514475" cy="1439863"/>
          </a:xfrm>
          <a:custGeom>
            <a:avLst/>
            <a:gdLst/>
            <a:ahLst/>
            <a:cxnLst>
              <a:cxn ang="0">
                <a:pos x="451" y="262"/>
              </a:cxn>
              <a:cxn ang="0">
                <a:pos x="395" y="429"/>
              </a:cxn>
              <a:cxn ang="0">
                <a:pos x="243" y="385"/>
              </a:cxn>
              <a:cxn ang="0">
                <a:pos x="243" y="384"/>
              </a:cxn>
              <a:cxn ang="0">
                <a:pos x="194" y="318"/>
              </a:cxn>
              <a:cxn ang="0">
                <a:pos x="5" y="240"/>
              </a:cxn>
              <a:cxn ang="0">
                <a:pos x="0" y="240"/>
              </a:cxn>
              <a:cxn ang="0">
                <a:pos x="125" y="120"/>
              </a:cxn>
              <a:cxn ang="0">
                <a:pos x="13" y="0"/>
              </a:cxn>
              <a:cxn ang="0">
                <a:pos x="363" y="148"/>
              </a:cxn>
              <a:cxn ang="0">
                <a:pos x="451" y="262"/>
              </a:cxn>
            </a:cxnLst>
            <a:rect l="0" t="0" r="r" b="b"/>
            <a:pathLst>
              <a:path w="451" h="429">
                <a:moveTo>
                  <a:pt x="451" y="262"/>
                </a:moveTo>
                <a:cubicBezTo>
                  <a:pt x="395" y="429"/>
                  <a:pt x="395" y="429"/>
                  <a:pt x="395" y="429"/>
                </a:cubicBezTo>
                <a:cubicBezTo>
                  <a:pt x="243" y="385"/>
                  <a:pt x="243" y="385"/>
                  <a:pt x="243" y="385"/>
                </a:cubicBezTo>
                <a:cubicBezTo>
                  <a:pt x="243" y="385"/>
                  <a:pt x="243" y="384"/>
                  <a:pt x="243" y="384"/>
                </a:cubicBezTo>
                <a:cubicBezTo>
                  <a:pt x="230" y="360"/>
                  <a:pt x="214" y="338"/>
                  <a:pt x="194" y="318"/>
                </a:cubicBezTo>
                <a:cubicBezTo>
                  <a:pt x="142" y="266"/>
                  <a:pt x="79" y="240"/>
                  <a:pt x="5" y="240"/>
                </a:cubicBezTo>
                <a:cubicBezTo>
                  <a:pt x="4" y="240"/>
                  <a:pt x="2" y="240"/>
                  <a:pt x="0" y="240"/>
                </a:cubicBezTo>
                <a:cubicBezTo>
                  <a:pt x="125" y="120"/>
                  <a:pt x="125" y="120"/>
                  <a:pt x="125" y="120"/>
                </a:cubicBezTo>
                <a:cubicBezTo>
                  <a:pt x="13" y="0"/>
                  <a:pt x="13" y="0"/>
                  <a:pt x="13" y="0"/>
                </a:cubicBezTo>
                <a:cubicBezTo>
                  <a:pt x="149" y="2"/>
                  <a:pt x="266" y="51"/>
                  <a:pt x="363" y="148"/>
                </a:cubicBezTo>
                <a:cubicBezTo>
                  <a:pt x="399" y="183"/>
                  <a:pt x="428" y="222"/>
                  <a:pt x="451" y="262"/>
                </a:cubicBezTo>
                <a:close/>
              </a:path>
            </a:pathLst>
          </a:custGeom>
          <a:solidFill>
            <a:schemeClr val="accent3"/>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4" name="Freeform 6">
            <a:extLst>
              <a:ext uri="{FF2B5EF4-FFF2-40B4-BE49-F238E27FC236}">
                <a16:creationId xmlns:a16="http://schemas.microsoft.com/office/drawing/2014/main" id="{09211EB6-C9A2-47CE-AB56-B12C6957E854}"/>
              </a:ext>
            </a:extLst>
          </p:cNvPr>
          <p:cNvSpPr>
            <a:spLocks/>
          </p:cNvSpPr>
          <p:nvPr/>
        </p:nvSpPr>
        <p:spPr bwMode="auto">
          <a:xfrm>
            <a:off x="6896895" y="2632045"/>
            <a:ext cx="919163" cy="1776413"/>
          </a:xfrm>
          <a:custGeom>
            <a:avLst/>
            <a:gdLst/>
            <a:ahLst/>
            <a:cxnLst>
              <a:cxn ang="0">
                <a:pos x="220" y="0"/>
              </a:cxn>
              <a:cxn ang="0">
                <a:pos x="274" y="231"/>
              </a:cxn>
              <a:cxn ang="0">
                <a:pos x="202" y="494"/>
              </a:cxn>
              <a:cxn ang="0">
                <a:pos x="32" y="529"/>
              </a:cxn>
              <a:cxn ang="0">
                <a:pos x="0" y="362"/>
              </a:cxn>
              <a:cxn ang="0">
                <a:pos x="34" y="231"/>
              </a:cxn>
              <a:cxn ang="0">
                <a:pos x="12" y="123"/>
              </a:cxn>
              <a:cxn ang="0">
                <a:pos x="166" y="166"/>
              </a:cxn>
              <a:cxn ang="0">
                <a:pos x="220" y="0"/>
              </a:cxn>
            </a:cxnLst>
            <a:rect l="0" t="0" r="r" b="b"/>
            <a:pathLst>
              <a:path w="274" h="529">
                <a:moveTo>
                  <a:pt x="220" y="0"/>
                </a:moveTo>
                <a:cubicBezTo>
                  <a:pt x="256" y="70"/>
                  <a:pt x="274" y="147"/>
                  <a:pt x="274" y="231"/>
                </a:cubicBezTo>
                <a:cubicBezTo>
                  <a:pt x="274" y="329"/>
                  <a:pt x="250" y="416"/>
                  <a:pt x="202" y="494"/>
                </a:cubicBezTo>
                <a:cubicBezTo>
                  <a:pt x="32" y="529"/>
                  <a:pt x="32" y="529"/>
                  <a:pt x="32" y="529"/>
                </a:cubicBezTo>
                <a:cubicBezTo>
                  <a:pt x="0" y="362"/>
                  <a:pt x="0" y="362"/>
                  <a:pt x="0" y="362"/>
                </a:cubicBezTo>
                <a:cubicBezTo>
                  <a:pt x="22" y="323"/>
                  <a:pt x="34" y="279"/>
                  <a:pt x="34" y="231"/>
                </a:cubicBezTo>
                <a:cubicBezTo>
                  <a:pt x="34" y="192"/>
                  <a:pt x="26" y="156"/>
                  <a:pt x="12" y="123"/>
                </a:cubicBezTo>
                <a:cubicBezTo>
                  <a:pt x="166" y="166"/>
                  <a:pt x="166" y="166"/>
                  <a:pt x="166" y="166"/>
                </a:cubicBezTo>
                <a:lnTo>
                  <a:pt x="220" y="0"/>
                </a:lnTo>
                <a:close/>
              </a:path>
            </a:pathLst>
          </a:custGeom>
          <a:solidFill>
            <a:schemeClr val="accent4"/>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5" name="Freeform 7">
            <a:extLst>
              <a:ext uri="{FF2B5EF4-FFF2-40B4-BE49-F238E27FC236}">
                <a16:creationId xmlns:a16="http://schemas.microsoft.com/office/drawing/2014/main" id="{51EEFC33-1F2D-4D78-BB2E-65F40E047D3F}"/>
              </a:ext>
            </a:extLst>
          </p:cNvPr>
          <p:cNvSpPr>
            <a:spLocks/>
          </p:cNvSpPr>
          <p:nvPr/>
        </p:nvSpPr>
        <p:spPr bwMode="auto">
          <a:xfrm>
            <a:off x="5717381" y="3902044"/>
            <a:ext cx="1824039" cy="1208088"/>
          </a:xfrm>
          <a:custGeom>
            <a:avLst/>
            <a:gdLst/>
            <a:ahLst/>
            <a:cxnLst>
              <a:cxn ang="0">
                <a:pos x="476" y="211"/>
              </a:cxn>
              <a:cxn ang="0">
                <a:pos x="118" y="360"/>
              </a:cxn>
              <a:cxn ang="0">
                <a:pos x="104" y="360"/>
              </a:cxn>
              <a:cxn ang="0">
                <a:pos x="0" y="235"/>
              </a:cxn>
              <a:cxn ang="0">
                <a:pos x="138" y="119"/>
              </a:cxn>
              <a:cxn ang="0">
                <a:pos x="307" y="41"/>
              </a:cxn>
              <a:cxn ang="0">
                <a:pos x="341" y="0"/>
              </a:cxn>
              <a:cxn ang="0">
                <a:pos x="375" y="164"/>
              </a:cxn>
              <a:cxn ang="0">
                <a:pos x="543" y="131"/>
              </a:cxn>
              <a:cxn ang="0">
                <a:pos x="476" y="211"/>
              </a:cxn>
            </a:cxnLst>
            <a:rect l="0" t="0" r="r" b="b"/>
            <a:pathLst>
              <a:path w="543" h="360">
                <a:moveTo>
                  <a:pt x="476" y="211"/>
                </a:moveTo>
                <a:cubicBezTo>
                  <a:pt x="378" y="310"/>
                  <a:pt x="258" y="360"/>
                  <a:pt x="118" y="360"/>
                </a:cubicBezTo>
                <a:cubicBezTo>
                  <a:pt x="113" y="360"/>
                  <a:pt x="109" y="360"/>
                  <a:pt x="104" y="360"/>
                </a:cubicBezTo>
                <a:cubicBezTo>
                  <a:pt x="0" y="235"/>
                  <a:pt x="0" y="235"/>
                  <a:pt x="0" y="235"/>
                </a:cubicBezTo>
                <a:cubicBezTo>
                  <a:pt x="138" y="119"/>
                  <a:pt x="138" y="119"/>
                  <a:pt x="138" y="119"/>
                </a:cubicBezTo>
                <a:cubicBezTo>
                  <a:pt x="203" y="115"/>
                  <a:pt x="259" y="89"/>
                  <a:pt x="307" y="41"/>
                </a:cubicBezTo>
                <a:cubicBezTo>
                  <a:pt x="320" y="28"/>
                  <a:pt x="331" y="14"/>
                  <a:pt x="341" y="0"/>
                </a:cubicBezTo>
                <a:cubicBezTo>
                  <a:pt x="375" y="164"/>
                  <a:pt x="375" y="164"/>
                  <a:pt x="375" y="164"/>
                </a:cubicBezTo>
                <a:cubicBezTo>
                  <a:pt x="543" y="131"/>
                  <a:pt x="543" y="131"/>
                  <a:pt x="543" y="131"/>
                </a:cubicBezTo>
                <a:cubicBezTo>
                  <a:pt x="524" y="159"/>
                  <a:pt x="502" y="186"/>
                  <a:pt x="476" y="211"/>
                </a:cubicBezTo>
                <a:close/>
              </a:path>
            </a:pathLst>
          </a:custGeom>
          <a:solidFill>
            <a:schemeClr val="accent5"/>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6" name="Freeform 8">
            <a:extLst>
              <a:ext uri="{FF2B5EF4-FFF2-40B4-BE49-F238E27FC236}">
                <a16:creationId xmlns:a16="http://schemas.microsoft.com/office/drawing/2014/main" id="{9477CB3E-271F-48AD-808F-2530F9B97A04}"/>
              </a:ext>
            </a:extLst>
          </p:cNvPr>
          <p:cNvSpPr>
            <a:spLocks/>
          </p:cNvSpPr>
          <p:nvPr/>
        </p:nvSpPr>
        <p:spPr bwMode="auto">
          <a:xfrm>
            <a:off x="4617245" y="1709708"/>
            <a:ext cx="1843088" cy="1271588"/>
          </a:xfrm>
          <a:custGeom>
            <a:avLst/>
            <a:gdLst/>
            <a:ahLst/>
            <a:cxnLst>
              <a:cxn ang="0">
                <a:pos x="88" y="148"/>
              </a:cxn>
              <a:cxn ang="0">
                <a:pos x="436" y="0"/>
              </a:cxn>
              <a:cxn ang="0">
                <a:pos x="549" y="119"/>
              </a:cxn>
              <a:cxn ang="0">
                <a:pos x="426" y="241"/>
              </a:cxn>
              <a:cxn ang="0">
                <a:pos x="258" y="318"/>
              </a:cxn>
              <a:cxn ang="0">
                <a:pos x="212" y="379"/>
              </a:cxn>
              <a:cxn ang="0">
                <a:pos x="178" y="221"/>
              </a:cxn>
              <a:cxn ang="0">
                <a:pos x="0" y="264"/>
              </a:cxn>
              <a:cxn ang="0">
                <a:pos x="88" y="148"/>
              </a:cxn>
            </a:cxnLst>
            <a:rect l="0" t="0" r="r" b="b"/>
            <a:pathLst>
              <a:path w="549" h="379">
                <a:moveTo>
                  <a:pt x="88" y="148"/>
                </a:moveTo>
                <a:cubicBezTo>
                  <a:pt x="185" y="52"/>
                  <a:pt x="301" y="2"/>
                  <a:pt x="436" y="0"/>
                </a:cubicBezTo>
                <a:cubicBezTo>
                  <a:pt x="549" y="119"/>
                  <a:pt x="549" y="119"/>
                  <a:pt x="549" y="119"/>
                </a:cubicBezTo>
                <a:cubicBezTo>
                  <a:pt x="426" y="241"/>
                  <a:pt x="426" y="241"/>
                  <a:pt x="426" y="241"/>
                </a:cubicBezTo>
                <a:cubicBezTo>
                  <a:pt x="361" y="245"/>
                  <a:pt x="305" y="271"/>
                  <a:pt x="258" y="318"/>
                </a:cubicBezTo>
                <a:cubicBezTo>
                  <a:pt x="239" y="337"/>
                  <a:pt x="224" y="357"/>
                  <a:pt x="212" y="379"/>
                </a:cubicBezTo>
                <a:cubicBezTo>
                  <a:pt x="178" y="221"/>
                  <a:pt x="178" y="221"/>
                  <a:pt x="178" y="221"/>
                </a:cubicBezTo>
                <a:cubicBezTo>
                  <a:pt x="0" y="264"/>
                  <a:pt x="0" y="264"/>
                  <a:pt x="0" y="264"/>
                </a:cubicBezTo>
                <a:cubicBezTo>
                  <a:pt x="23" y="223"/>
                  <a:pt x="52" y="184"/>
                  <a:pt x="88" y="148"/>
                </a:cubicBezTo>
                <a:close/>
              </a:path>
            </a:pathLst>
          </a:custGeom>
          <a:solidFill>
            <a:schemeClr val="accent2"/>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7" name="Freeform 9">
            <a:extLst>
              <a:ext uri="{FF2B5EF4-FFF2-40B4-BE49-F238E27FC236}">
                <a16:creationId xmlns:a16="http://schemas.microsoft.com/office/drawing/2014/main" id="{3BF15A76-B141-4DB5-8FF1-C9D6FB0A8637}"/>
              </a:ext>
            </a:extLst>
          </p:cNvPr>
          <p:cNvSpPr>
            <a:spLocks/>
          </p:cNvSpPr>
          <p:nvPr/>
        </p:nvSpPr>
        <p:spPr bwMode="auto">
          <a:xfrm>
            <a:off x="4666457" y="3797270"/>
            <a:ext cx="1450975" cy="1309688"/>
          </a:xfrm>
          <a:custGeom>
            <a:avLst/>
            <a:gdLst/>
            <a:ahLst/>
            <a:cxnLst>
              <a:cxn ang="0">
                <a:pos x="431" y="150"/>
              </a:cxn>
              <a:cxn ang="0">
                <a:pos x="432" y="150"/>
              </a:cxn>
              <a:cxn ang="0">
                <a:pos x="298" y="266"/>
              </a:cxn>
              <a:cxn ang="0">
                <a:pos x="402" y="390"/>
              </a:cxn>
              <a:cxn ang="0">
                <a:pos x="73" y="242"/>
              </a:cxn>
              <a:cxn ang="0">
                <a:pos x="0" y="152"/>
              </a:cxn>
              <a:cxn ang="0">
                <a:pos x="47" y="0"/>
              </a:cxn>
              <a:cxn ang="0">
                <a:pos x="212" y="36"/>
              </a:cxn>
              <a:cxn ang="0">
                <a:pos x="243" y="72"/>
              </a:cxn>
              <a:cxn ang="0">
                <a:pos x="431" y="150"/>
              </a:cxn>
            </a:cxnLst>
            <a:rect l="0" t="0" r="r" b="b"/>
            <a:pathLst>
              <a:path w="432" h="390">
                <a:moveTo>
                  <a:pt x="431" y="150"/>
                </a:moveTo>
                <a:cubicBezTo>
                  <a:pt x="432" y="150"/>
                  <a:pt x="432" y="150"/>
                  <a:pt x="432" y="150"/>
                </a:cubicBezTo>
                <a:cubicBezTo>
                  <a:pt x="298" y="266"/>
                  <a:pt x="298" y="266"/>
                  <a:pt x="298" y="266"/>
                </a:cubicBezTo>
                <a:cubicBezTo>
                  <a:pt x="402" y="390"/>
                  <a:pt x="402" y="390"/>
                  <a:pt x="402" y="390"/>
                </a:cubicBezTo>
                <a:cubicBezTo>
                  <a:pt x="275" y="384"/>
                  <a:pt x="165" y="334"/>
                  <a:pt x="73" y="242"/>
                </a:cubicBezTo>
                <a:cubicBezTo>
                  <a:pt x="45" y="214"/>
                  <a:pt x="20" y="184"/>
                  <a:pt x="0" y="152"/>
                </a:cubicBezTo>
                <a:cubicBezTo>
                  <a:pt x="47" y="0"/>
                  <a:pt x="47" y="0"/>
                  <a:pt x="47" y="0"/>
                </a:cubicBezTo>
                <a:cubicBezTo>
                  <a:pt x="212" y="36"/>
                  <a:pt x="212" y="36"/>
                  <a:pt x="212" y="36"/>
                </a:cubicBezTo>
                <a:cubicBezTo>
                  <a:pt x="221" y="48"/>
                  <a:pt x="232" y="61"/>
                  <a:pt x="243" y="72"/>
                </a:cubicBezTo>
                <a:cubicBezTo>
                  <a:pt x="295" y="124"/>
                  <a:pt x="358" y="150"/>
                  <a:pt x="431" y="150"/>
                </a:cubicBezTo>
                <a:close/>
              </a:path>
            </a:pathLst>
          </a:custGeom>
          <a:solidFill>
            <a:schemeClr val="accent6"/>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sp>
        <p:nvSpPr>
          <p:cNvPr id="8" name="Freeform 10">
            <a:extLst>
              <a:ext uri="{FF2B5EF4-FFF2-40B4-BE49-F238E27FC236}">
                <a16:creationId xmlns:a16="http://schemas.microsoft.com/office/drawing/2014/main" id="{681BB045-B2B2-4514-84D8-3028A022D39A}"/>
              </a:ext>
            </a:extLst>
          </p:cNvPr>
          <p:cNvSpPr>
            <a:spLocks/>
          </p:cNvSpPr>
          <p:nvPr/>
        </p:nvSpPr>
        <p:spPr bwMode="auto">
          <a:xfrm>
            <a:off x="4415632" y="2492345"/>
            <a:ext cx="936625" cy="1774825"/>
          </a:xfrm>
          <a:custGeom>
            <a:avLst/>
            <a:gdLst/>
            <a:ahLst/>
            <a:cxnLst>
              <a:cxn ang="0">
                <a:pos x="53" y="43"/>
              </a:cxn>
              <a:cxn ang="0">
                <a:pos x="229" y="0"/>
              </a:cxn>
              <a:cxn ang="0">
                <a:pos x="264" y="162"/>
              </a:cxn>
              <a:cxn ang="0">
                <a:pos x="240" y="273"/>
              </a:cxn>
              <a:cxn ang="0">
                <a:pos x="279" y="413"/>
              </a:cxn>
              <a:cxn ang="0">
                <a:pos x="115" y="374"/>
              </a:cxn>
              <a:cxn ang="0">
                <a:pos x="115" y="374"/>
              </a:cxn>
              <a:cxn ang="0">
                <a:pos x="68" y="529"/>
              </a:cxn>
              <a:cxn ang="0">
                <a:pos x="0" y="273"/>
              </a:cxn>
              <a:cxn ang="0">
                <a:pos x="53" y="43"/>
              </a:cxn>
            </a:cxnLst>
            <a:rect l="0" t="0" r="r" b="b"/>
            <a:pathLst>
              <a:path w="279" h="529">
                <a:moveTo>
                  <a:pt x="53" y="43"/>
                </a:moveTo>
                <a:cubicBezTo>
                  <a:pt x="229" y="0"/>
                  <a:pt x="229" y="0"/>
                  <a:pt x="229" y="0"/>
                </a:cubicBezTo>
                <a:cubicBezTo>
                  <a:pt x="264" y="162"/>
                  <a:pt x="264" y="162"/>
                  <a:pt x="264" y="162"/>
                </a:cubicBezTo>
                <a:cubicBezTo>
                  <a:pt x="248" y="196"/>
                  <a:pt x="240" y="233"/>
                  <a:pt x="240" y="273"/>
                </a:cubicBezTo>
                <a:cubicBezTo>
                  <a:pt x="240" y="325"/>
                  <a:pt x="253" y="372"/>
                  <a:pt x="279" y="413"/>
                </a:cubicBezTo>
                <a:cubicBezTo>
                  <a:pt x="115" y="374"/>
                  <a:pt x="115" y="374"/>
                  <a:pt x="115" y="374"/>
                </a:cubicBezTo>
                <a:cubicBezTo>
                  <a:pt x="115" y="374"/>
                  <a:pt x="115" y="374"/>
                  <a:pt x="115" y="374"/>
                </a:cubicBezTo>
                <a:cubicBezTo>
                  <a:pt x="68" y="529"/>
                  <a:pt x="68" y="529"/>
                  <a:pt x="68" y="529"/>
                </a:cubicBezTo>
                <a:cubicBezTo>
                  <a:pt x="22" y="453"/>
                  <a:pt x="0" y="368"/>
                  <a:pt x="0" y="273"/>
                </a:cubicBezTo>
                <a:cubicBezTo>
                  <a:pt x="0" y="189"/>
                  <a:pt x="18" y="112"/>
                  <a:pt x="53" y="43"/>
                </a:cubicBezTo>
                <a:close/>
              </a:path>
            </a:pathLst>
          </a:custGeom>
          <a:solidFill>
            <a:schemeClr val="accent1"/>
          </a:solidFill>
          <a:ln w="9525">
            <a:noFill/>
            <a:round/>
            <a:headEnd/>
            <a:tailEnd/>
          </a:ln>
          <a:effectLst/>
        </p:spPr>
        <p:txBody>
          <a:bodyPr vert="horz" wrap="square" lIns="91440" tIns="45720" rIns="91440" bIns="45720" numCol="1" anchor="t" anchorCtr="0" compatLnSpc="1">
            <a:prstTxWarp prst="textNoShape">
              <a:avLst/>
            </a:prstTxWarp>
          </a:bodyPr>
          <a:lstStyle/>
          <a:p>
            <a:endParaRPr lang="en-US" sz="3200">
              <a:solidFill>
                <a:schemeClr val="tx1">
                  <a:lumMod val="50000"/>
                  <a:lumOff val="50000"/>
                </a:schemeClr>
              </a:solidFill>
              <a:latin typeface="+mn-lt"/>
              <a:cs typeface="Calibri" panose="020F0502020204030204" pitchFamily="34" charset="0"/>
            </a:endParaRPr>
          </a:p>
        </p:txBody>
      </p:sp>
      <p:cxnSp>
        <p:nvCxnSpPr>
          <p:cNvPr id="9" name="Straight Connector 8">
            <a:extLst>
              <a:ext uri="{FF2B5EF4-FFF2-40B4-BE49-F238E27FC236}">
                <a16:creationId xmlns:a16="http://schemas.microsoft.com/office/drawing/2014/main" id="{93EAC2EA-7AF7-470E-83DB-7FE3B1502CF4}"/>
              </a:ext>
            </a:extLst>
          </p:cNvPr>
          <p:cNvCxnSpPr/>
          <p:nvPr/>
        </p:nvCxnSpPr>
        <p:spPr>
          <a:xfrm flipH="1">
            <a:off x="3784770" y="3379756"/>
            <a:ext cx="630861" cy="0"/>
          </a:xfrm>
          <a:prstGeom prst="line">
            <a:avLst/>
          </a:prstGeom>
          <a:ln w="12700" cmpd="sng">
            <a:solidFill>
              <a:schemeClr val="accent1"/>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73F753DF-2ECA-4CD5-AFFA-F0BA6E2864A9}"/>
              </a:ext>
            </a:extLst>
          </p:cNvPr>
          <p:cNvCxnSpPr/>
          <p:nvPr/>
        </p:nvCxnSpPr>
        <p:spPr>
          <a:xfrm>
            <a:off x="7816058" y="3379756"/>
            <a:ext cx="623136" cy="0"/>
          </a:xfrm>
          <a:prstGeom prst="line">
            <a:avLst/>
          </a:prstGeom>
          <a:ln w="12700" cmpd="sng">
            <a:solidFill>
              <a:schemeClr val="accent4"/>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2A03FC4C-8A47-49AD-B0FB-E15E15C401D1}"/>
              </a:ext>
            </a:extLst>
          </p:cNvPr>
          <p:cNvCxnSpPr/>
          <p:nvPr/>
        </p:nvCxnSpPr>
        <p:spPr>
          <a:xfrm flipH="1">
            <a:off x="3784770" y="1968051"/>
            <a:ext cx="1463339" cy="0"/>
          </a:xfrm>
          <a:prstGeom prst="line">
            <a:avLst/>
          </a:prstGeom>
          <a:ln w="12700" cmpd="sng">
            <a:solidFill>
              <a:schemeClr val="accent2"/>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91A2043-491E-4420-89F3-30E466BE14FB}"/>
              </a:ext>
            </a:extLst>
          </p:cNvPr>
          <p:cNvCxnSpPr/>
          <p:nvPr/>
        </p:nvCxnSpPr>
        <p:spPr>
          <a:xfrm flipH="1">
            <a:off x="3784771" y="4735315"/>
            <a:ext cx="1248713" cy="0"/>
          </a:xfrm>
          <a:prstGeom prst="line">
            <a:avLst/>
          </a:prstGeom>
          <a:ln w="12700" cmpd="sng">
            <a:solidFill>
              <a:schemeClr val="accent6"/>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66B9E685-71A5-4359-A539-A50065810CC1}"/>
              </a:ext>
            </a:extLst>
          </p:cNvPr>
          <p:cNvCxnSpPr/>
          <p:nvPr/>
        </p:nvCxnSpPr>
        <p:spPr>
          <a:xfrm>
            <a:off x="7014829" y="1968051"/>
            <a:ext cx="1424365" cy="0"/>
          </a:xfrm>
          <a:prstGeom prst="line">
            <a:avLst/>
          </a:prstGeom>
          <a:ln w="12700" cmpd="sng">
            <a:solidFill>
              <a:schemeClr val="accent3"/>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7CBD1965-9D43-4A7E-B55D-8D4236120BD6}"/>
              </a:ext>
            </a:extLst>
          </p:cNvPr>
          <p:cNvCxnSpPr/>
          <p:nvPr/>
        </p:nvCxnSpPr>
        <p:spPr>
          <a:xfrm>
            <a:off x="7157266" y="4735315"/>
            <a:ext cx="1281929" cy="0"/>
          </a:xfrm>
          <a:prstGeom prst="line">
            <a:avLst/>
          </a:prstGeom>
          <a:ln w="12700" cmpd="sng">
            <a:solidFill>
              <a:schemeClr val="accent5"/>
            </a:solidFill>
            <a:prstDash val="sysDash"/>
            <a:headEnd type="none"/>
            <a:tailEnd type="oval" w="lg" len="lg"/>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3CF83F00-A12F-4D66-A8D4-C4BA464CFA45}"/>
              </a:ext>
            </a:extLst>
          </p:cNvPr>
          <p:cNvSpPr txBox="1"/>
          <p:nvPr/>
        </p:nvSpPr>
        <p:spPr>
          <a:xfrm>
            <a:off x="5030173" y="3205845"/>
            <a:ext cx="2134480" cy="400110"/>
          </a:xfrm>
          <a:prstGeom prst="rect">
            <a:avLst/>
          </a:prstGeom>
          <a:noFill/>
        </p:spPr>
        <p:txBody>
          <a:bodyPr wrap="square" lIns="91440" tIns="45720" rIns="91440" bIns="45720" rtlCol="0">
            <a:spAutoFit/>
          </a:bodyPr>
          <a:lstStyle/>
          <a:p>
            <a:pPr algn="ctr"/>
            <a:r>
              <a:rPr lang="en-US" sz="2000">
                <a:solidFill>
                  <a:schemeClr val="tx1">
                    <a:lumMod val="50000"/>
                    <a:lumOff val="50000"/>
                  </a:schemeClr>
                </a:solidFill>
                <a:latin typeface="+mn-lt"/>
                <a:ea typeface="Open Sans" panose="020B0606030504020204" pitchFamily="34" charset="0"/>
                <a:cs typeface="Calibri" panose="020F0502020204030204" pitchFamily="34" charset="0"/>
              </a:rPr>
              <a:t>Product</a:t>
            </a:r>
          </a:p>
        </p:txBody>
      </p:sp>
      <p:sp>
        <p:nvSpPr>
          <p:cNvPr id="16" name="TextBox 15">
            <a:extLst>
              <a:ext uri="{FF2B5EF4-FFF2-40B4-BE49-F238E27FC236}">
                <a16:creationId xmlns:a16="http://schemas.microsoft.com/office/drawing/2014/main" id="{84930F5B-7405-4D7D-BFF2-ED9C889AB822}"/>
              </a:ext>
            </a:extLst>
          </p:cNvPr>
          <p:cNvSpPr txBox="1"/>
          <p:nvPr/>
        </p:nvSpPr>
        <p:spPr>
          <a:xfrm>
            <a:off x="5361761" y="2042189"/>
            <a:ext cx="495152" cy="400110"/>
          </a:xfrm>
          <a:prstGeom prst="rect">
            <a:avLst/>
          </a:prstGeom>
          <a:noFill/>
        </p:spPr>
        <p:txBody>
          <a:bodyPr wrap="square" lIns="91440" tIns="45720" rIns="91440" bIns="45720" rtlCol="0">
            <a:spAutoFit/>
          </a:bodyPr>
          <a:lstStyle/>
          <a:p>
            <a:pPr algn="ctr"/>
            <a:r>
              <a:rPr lang="en-US" sz="2000" dirty="0">
                <a:solidFill>
                  <a:schemeClr val="bg1"/>
                </a:solidFill>
                <a:latin typeface="+mn-lt"/>
                <a:ea typeface="FontAwesome"/>
                <a:cs typeface="FontAwesome"/>
                <a:sym typeface="FontAwesome"/>
              </a:rPr>
              <a:t></a:t>
            </a:r>
            <a:endParaRPr lang="en-US" sz="2000" b="1" dirty="0">
              <a:solidFill>
                <a:schemeClr val="bg1"/>
              </a:solidFill>
              <a:latin typeface="+mn-lt"/>
              <a:cs typeface="Lato Bold"/>
            </a:endParaRPr>
          </a:p>
        </p:txBody>
      </p:sp>
      <p:sp>
        <p:nvSpPr>
          <p:cNvPr id="17" name="TextBox 16">
            <a:extLst>
              <a:ext uri="{FF2B5EF4-FFF2-40B4-BE49-F238E27FC236}">
                <a16:creationId xmlns:a16="http://schemas.microsoft.com/office/drawing/2014/main" id="{699B1F1E-D011-4C6F-930E-AE5BC3DE710D}"/>
              </a:ext>
            </a:extLst>
          </p:cNvPr>
          <p:cNvSpPr txBox="1"/>
          <p:nvPr/>
        </p:nvSpPr>
        <p:spPr>
          <a:xfrm>
            <a:off x="6730554" y="2296187"/>
            <a:ext cx="495152" cy="400110"/>
          </a:xfrm>
          <a:prstGeom prst="rect">
            <a:avLst/>
          </a:prstGeom>
          <a:noFill/>
        </p:spPr>
        <p:txBody>
          <a:bodyPr wrap="square" lIns="91440" tIns="45720" rIns="91440" bIns="45720" rtlCol="0">
            <a:spAutoFit/>
          </a:bodyPr>
          <a:lstStyle/>
          <a:p>
            <a:pPr algn="ctr"/>
            <a:r>
              <a:rPr lang="en-US" sz="2000" dirty="0">
                <a:solidFill>
                  <a:schemeClr val="bg1"/>
                </a:solidFill>
                <a:latin typeface="+mn-lt"/>
                <a:ea typeface="FontAwesome"/>
                <a:cs typeface="FontAwesome"/>
                <a:sym typeface="FontAwesome"/>
              </a:rPr>
              <a:t></a:t>
            </a:r>
            <a:endParaRPr lang="en-US" sz="2000" b="1" dirty="0">
              <a:solidFill>
                <a:schemeClr val="bg1"/>
              </a:solidFill>
              <a:latin typeface="+mn-lt"/>
              <a:cs typeface="Lato Bold"/>
            </a:endParaRPr>
          </a:p>
        </p:txBody>
      </p:sp>
      <p:sp>
        <p:nvSpPr>
          <p:cNvPr id="18" name="TextBox 17">
            <a:extLst>
              <a:ext uri="{FF2B5EF4-FFF2-40B4-BE49-F238E27FC236}">
                <a16:creationId xmlns:a16="http://schemas.microsoft.com/office/drawing/2014/main" id="{AA7AE683-D071-4688-8DBE-21D1FCF30533}"/>
              </a:ext>
            </a:extLst>
          </p:cNvPr>
          <p:cNvSpPr txBox="1"/>
          <p:nvPr/>
        </p:nvSpPr>
        <p:spPr>
          <a:xfrm>
            <a:off x="7111566" y="3509746"/>
            <a:ext cx="495152" cy="400110"/>
          </a:xfrm>
          <a:prstGeom prst="rect">
            <a:avLst/>
          </a:prstGeom>
          <a:noFill/>
        </p:spPr>
        <p:txBody>
          <a:bodyPr wrap="square" lIns="91440" tIns="45720" rIns="91440" bIns="45720" rtlCol="0">
            <a:spAutoFit/>
          </a:bodyPr>
          <a:lstStyle/>
          <a:p>
            <a:pPr algn="ctr"/>
            <a:r>
              <a:rPr lang="en-US" sz="2000">
                <a:solidFill>
                  <a:schemeClr val="bg1"/>
                </a:solidFill>
                <a:latin typeface="+mn-lt"/>
                <a:ea typeface="FontAwesome"/>
                <a:cs typeface="FontAwesome"/>
                <a:sym typeface="FontAwesome"/>
              </a:rPr>
              <a:t></a:t>
            </a:r>
            <a:endParaRPr lang="en-US" sz="2000" b="1">
              <a:solidFill>
                <a:schemeClr val="bg1"/>
              </a:solidFill>
              <a:latin typeface="+mn-lt"/>
              <a:cs typeface="Lato Bold"/>
            </a:endParaRPr>
          </a:p>
        </p:txBody>
      </p:sp>
      <p:sp>
        <p:nvSpPr>
          <p:cNvPr id="19" name="TextBox 18">
            <a:extLst>
              <a:ext uri="{FF2B5EF4-FFF2-40B4-BE49-F238E27FC236}">
                <a16:creationId xmlns:a16="http://schemas.microsoft.com/office/drawing/2014/main" id="{2E6591A3-949B-4865-824F-46DC23A16B41}"/>
              </a:ext>
            </a:extLst>
          </p:cNvPr>
          <p:cNvSpPr txBox="1"/>
          <p:nvPr/>
        </p:nvSpPr>
        <p:spPr>
          <a:xfrm>
            <a:off x="6250805" y="4455187"/>
            <a:ext cx="495152" cy="400110"/>
          </a:xfrm>
          <a:prstGeom prst="rect">
            <a:avLst/>
          </a:prstGeom>
          <a:noFill/>
        </p:spPr>
        <p:txBody>
          <a:bodyPr wrap="square" lIns="91440" tIns="45720" rIns="91440" bIns="45720" rtlCol="0">
            <a:spAutoFit/>
          </a:bodyPr>
          <a:lstStyle/>
          <a:p>
            <a:pPr algn="ctr"/>
            <a:r>
              <a:rPr lang="en-US" sz="2000">
                <a:solidFill>
                  <a:schemeClr val="bg1"/>
                </a:solidFill>
                <a:latin typeface="+mn-lt"/>
                <a:ea typeface="FontAwesome"/>
                <a:cs typeface="FontAwesome"/>
                <a:sym typeface="FontAwesome"/>
              </a:rPr>
              <a:t></a:t>
            </a:r>
            <a:endParaRPr lang="en-US" sz="2000" b="1">
              <a:solidFill>
                <a:schemeClr val="bg1"/>
              </a:solidFill>
              <a:latin typeface="+mn-lt"/>
              <a:cs typeface="Lato Bold"/>
            </a:endParaRPr>
          </a:p>
        </p:txBody>
      </p:sp>
      <p:sp>
        <p:nvSpPr>
          <p:cNvPr id="20" name="TextBox 19">
            <a:extLst>
              <a:ext uri="{FF2B5EF4-FFF2-40B4-BE49-F238E27FC236}">
                <a16:creationId xmlns:a16="http://schemas.microsoft.com/office/drawing/2014/main" id="{38156D52-87B2-42DE-AFAD-41E8DE56D989}"/>
              </a:ext>
            </a:extLst>
          </p:cNvPr>
          <p:cNvSpPr txBox="1"/>
          <p:nvPr/>
        </p:nvSpPr>
        <p:spPr>
          <a:xfrm>
            <a:off x="5051315" y="4201187"/>
            <a:ext cx="495152" cy="400110"/>
          </a:xfrm>
          <a:prstGeom prst="rect">
            <a:avLst/>
          </a:prstGeom>
          <a:noFill/>
        </p:spPr>
        <p:txBody>
          <a:bodyPr wrap="square" lIns="91440" tIns="45720" rIns="91440" bIns="45720" rtlCol="0">
            <a:spAutoFit/>
          </a:bodyPr>
          <a:lstStyle/>
          <a:p>
            <a:pPr algn="ctr"/>
            <a:r>
              <a:rPr lang="en-US" sz="2000">
                <a:solidFill>
                  <a:schemeClr val="bg1"/>
                </a:solidFill>
                <a:latin typeface="+mn-lt"/>
                <a:ea typeface="FontAwesome"/>
                <a:cs typeface="FontAwesome"/>
                <a:sym typeface="FontAwesome"/>
              </a:rPr>
              <a:t></a:t>
            </a:r>
            <a:endParaRPr lang="en-US" sz="2000" b="1">
              <a:solidFill>
                <a:schemeClr val="bg1"/>
              </a:solidFill>
              <a:latin typeface="+mn-lt"/>
              <a:cs typeface="Lato Bold"/>
            </a:endParaRPr>
          </a:p>
        </p:txBody>
      </p:sp>
      <p:sp>
        <p:nvSpPr>
          <p:cNvPr id="21" name="TextBox 20">
            <a:extLst>
              <a:ext uri="{FF2B5EF4-FFF2-40B4-BE49-F238E27FC236}">
                <a16:creationId xmlns:a16="http://schemas.microsoft.com/office/drawing/2014/main" id="{43390858-7D0F-44EB-AD79-3EB6C608FBD8}"/>
              </a:ext>
            </a:extLst>
          </p:cNvPr>
          <p:cNvSpPr txBox="1"/>
          <p:nvPr userDrawn="1"/>
        </p:nvSpPr>
        <p:spPr>
          <a:xfrm>
            <a:off x="4585677" y="3058190"/>
            <a:ext cx="495152" cy="400110"/>
          </a:xfrm>
          <a:prstGeom prst="rect">
            <a:avLst/>
          </a:prstGeom>
          <a:noFill/>
        </p:spPr>
        <p:txBody>
          <a:bodyPr wrap="square" lIns="91440" tIns="45720" rIns="91440" bIns="45720" rtlCol="0">
            <a:spAutoFit/>
          </a:bodyPr>
          <a:lstStyle/>
          <a:p>
            <a:pPr algn="ctr"/>
            <a:r>
              <a:rPr lang="en-US" sz="2000" dirty="0">
                <a:solidFill>
                  <a:schemeClr val="bg1"/>
                </a:solidFill>
                <a:latin typeface="+mn-lt"/>
                <a:ea typeface="FontAwesome"/>
                <a:cs typeface="FontAwesome"/>
                <a:sym typeface="FontAwesome"/>
              </a:rPr>
              <a:t></a:t>
            </a:r>
            <a:endParaRPr lang="en-US" sz="2000" b="1" dirty="0">
              <a:solidFill>
                <a:schemeClr val="bg1"/>
              </a:solidFill>
              <a:latin typeface="+mn-lt"/>
              <a:cs typeface="Lato Bold"/>
            </a:endParaRPr>
          </a:p>
        </p:txBody>
      </p:sp>
      <p:sp>
        <p:nvSpPr>
          <p:cNvPr id="23" name="Content Placeholder 6">
            <a:extLst>
              <a:ext uri="{FF2B5EF4-FFF2-40B4-BE49-F238E27FC236}">
                <a16:creationId xmlns:a16="http://schemas.microsoft.com/office/drawing/2014/main" id="{7E6FCF8A-2D49-4AD1-A447-07A62C755513}"/>
              </a:ext>
            </a:extLst>
          </p:cNvPr>
          <p:cNvSpPr>
            <a:spLocks noGrp="1"/>
          </p:cNvSpPr>
          <p:nvPr>
            <p:ph sz="quarter" idx="26" hasCustomPrompt="1"/>
          </p:nvPr>
        </p:nvSpPr>
        <p:spPr>
          <a:xfrm>
            <a:off x="753162" y="1841662"/>
            <a:ext cx="2788215" cy="293321"/>
          </a:xfrm>
          <a:prstGeom prst="rect">
            <a:avLst/>
          </a:prstGeom>
        </p:spPr>
        <p:txBody>
          <a:bodyPr/>
          <a:lstStyle>
            <a:lvl1pPr marL="0" marR="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a:solidFill>
                  <a:schemeClr val="tx1"/>
                </a:solidFill>
                <a:latin typeface="Cascadia Code" panose="020B0609020000020004" pitchFamily="49" charset="0"/>
                <a:ea typeface="Cascadia Code" panose="020B0609020000020004" pitchFamily="49" charset="0"/>
                <a:cs typeface="Cascadia Code" panose="020B0609020000020004" pitchFamily="49" charset="0"/>
              </a:defRPr>
            </a:lvl1pPr>
          </a:lstStyle>
          <a:p>
            <a:pPr marL="0" marR="0" lvl="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latin typeface="Calibri" panose="020F0502020204030204" pitchFamily="34" charset="0"/>
                <a:cs typeface="Calibri" panose="020F0502020204030204" pitchFamily="34" charset="0"/>
              </a:rPr>
              <a:t>Strength - 16pt</a:t>
            </a:r>
          </a:p>
        </p:txBody>
      </p:sp>
      <p:sp>
        <p:nvSpPr>
          <p:cNvPr id="25" name="Content Placeholder 6">
            <a:extLst>
              <a:ext uri="{FF2B5EF4-FFF2-40B4-BE49-F238E27FC236}">
                <a16:creationId xmlns:a16="http://schemas.microsoft.com/office/drawing/2014/main" id="{1D183172-46CE-42E9-A4EF-AB99AEEA847B}"/>
              </a:ext>
            </a:extLst>
          </p:cNvPr>
          <p:cNvSpPr>
            <a:spLocks noGrp="1"/>
          </p:cNvSpPr>
          <p:nvPr>
            <p:ph sz="quarter" idx="28" hasCustomPrompt="1"/>
          </p:nvPr>
        </p:nvSpPr>
        <p:spPr>
          <a:xfrm>
            <a:off x="753162" y="3253603"/>
            <a:ext cx="2788215" cy="293321"/>
          </a:xfrm>
          <a:prstGeom prst="rect">
            <a:avLst/>
          </a:prstGeom>
        </p:spPr>
        <p:txBody>
          <a:bodyPr/>
          <a:lstStyle>
            <a:lvl1pPr marL="0" marR="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a:solidFill>
                  <a:schemeClr val="accent1"/>
                </a:solidFill>
                <a:latin typeface="+mj-lt"/>
                <a:ea typeface="+mn-ea"/>
                <a:cs typeface="Lato Black"/>
              </a:defRPr>
            </a:lvl1pPr>
          </a:lstStyle>
          <a:p>
            <a:pPr marL="0" marR="0" lvl="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Strength - 16pt</a:t>
            </a:r>
          </a:p>
        </p:txBody>
      </p:sp>
      <p:sp>
        <p:nvSpPr>
          <p:cNvPr id="27" name="Content Placeholder 6">
            <a:extLst>
              <a:ext uri="{FF2B5EF4-FFF2-40B4-BE49-F238E27FC236}">
                <a16:creationId xmlns:a16="http://schemas.microsoft.com/office/drawing/2014/main" id="{7AC16CE8-873E-41DD-95D9-2F48D3753F26}"/>
              </a:ext>
            </a:extLst>
          </p:cNvPr>
          <p:cNvSpPr>
            <a:spLocks noGrp="1"/>
          </p:cNvSpPr>
          <p:nvPr>
            <p:ph sz="quarter" idx="30" hasCustomPrompt="1"/>
          </p:nvPr>
        </p:nvSpPr>
        <p:spPr>
          <a:xfrm>
            <a:off x="753162" y="4598309"/>
            <a:ext cx="2788215" cy="293321"/>
          </a:xfrm>
          <a:prstGeom prst="rect">
            <a:avLst/>
          </a:prstGeom>
        </p:spPr>
        <p:txBody>
          <a:bodyPr/>
          <a:lstStyle>
            <a:lvl1pPr marL="0" marR="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a:solidFill>
                  <a:schemeClr val="accent6"/>
                </a:solidFill>
                <a:latin typeface="+mj-lt"/>
                <a:ea typeface="+mn-ea"/>
                <a:cs typeface="Lato Black"/>
              </a:defRPr>
            </a:lvl1pPr>
          </a:lstStyle>
          <a:p>
            <a:pPr marL="0" marR="0" lvl="0" indent="0" algn="r"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Strength - 16pt</a:t>
            </a:r>
          </a:p>
        </p:txBody>
      </p:sp>
      <p:sp>
        <p:nvSpPr>
          <p:cNvPr id="29" name="Content Placeholder 6">
            <a:extLst>
              <a:ext uri="{FF2B5EF4-FFF2-40B4-BE49-F238E27FC236}">
                <a16:creationId xmlns:a16="http://schemas.microsoft.com/office/drawing/2014/main" id="{B60E90AA-AA03-4A30-8B03-24F4122CC755}"/>
              </a:ext>
            </a:extLst>
          </p:cNvPr>
          <p:cNvSpPr>
            <a:spLocks noGrp="1"/>
          </p:cNvSpPr>
          <p:nvPr>
            <p:ph sz="quarter" idx="32" hasCustomPrompt="1"/>
          </p:nvPr>
        </p:nvSpPr>
        <p:spPr>
          <a:xfrm>
            <a:off x="8770344" y="1841662"/>
            <a:ext cx="2788215" cy="293321"/>
          </a:xfrm>
          <a:prstGeom prst="rect">
            <a:avLst/>
          </a:prstGeom>
        </p:spPr>
        <p:txBody>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smtClean="0">
                <a:solidFill>
                  <a:schemeClr val="accent3"/>
                </a:solidFill>
                <a:latin typeface="+mj-lt"/>
                <a:ea typeface="+mn-ea"/>
                <a:cs typeface="Lato Black"/>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Weakness - 16pt</a:t>
            </a:r>
          </a:p>
        </p:txBody>
      </p:sp>
      <p:sp>
        <p:nvSpPr>
          <p:cNvPr id="31" name="Content Placeholder 6">
            <a:extLst>
              <a:ext uri="{FF2B5EF4-FFF2-40B4-BE49-F238E27FC236}">
                <a16:creationId xmlns:a16="http://schemas.microsoft.com/office/drawing/2014/main" id="{06FF78ED-54E4-42B2-B40B-AFAF5A1F55A0}"/>
              </a:ext>
            </a:extLst>
          </p:cNvPr>
          <p:cNvSpPr>
            <a:spLocks noGrp="1"/>
          </p:cNvSpPr>
          <p:nvPr>
            <p:ph sz="quarter" idx="34" hasCustomPrompt="1"/>
          </p:nvPr>
        </p:nvSpPr>
        <p:spPr>
          <a:xfrm>
            <a:off x="8770344" y="3213262"/>
            <a:ext cx="2788215" cy="293321"/>
          </a:xfrm>
          <a:prstGeom prst="rect">
            <a:avLst/>
          </a:prstGeom>
        </p:spPr>
        <p:txBody>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smtClean="0">
                <a:solidFill>
                  <a:schemeClr val="accent4"/>
                </a:solidFill>
                <a:latin typeface="+mj-lt"/>
                <a:ea typeface="+mn-ea"/>
                <a:cs typeface="Calibri" panose="020F0502020204030204" pitchFamily="34" charset="0"/>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Weakness - 16pt</a:t>
            </a:r>
            <a:endParaRPr lang="en-US" sz="1600" b="1">
              <a:solidFill>
                <a:schemeClr val="accent2"/>
              </a:solidFill>
              <a:latin typeface="Lato Black"/>
              <a:cs typeface="Lato Black"/>
            </a:endParaRPr>
          </a:p>
        </p:txBody>
      </p:sp>
      <p:sp>
        <p:nvSpPr>
          <p:cNvPr id="33" name="Content Placeholder 6">
            <a:extLst>
              <a:ext uri="{FF2B5EF4-FFF2-40B4-BE49-F238E27FC236}">
                <a16:creationId xmlns:a16="http://schemas.microsoft.com/office/drawing/2014/main" id="{5C31225C-7F7F-4638-A472-003F756D9B33}"/>
              </a:ext>
            </a:extLst>
          </p:cNvPr>
          <p:cNvSpPr>
            <a:spLocks noGrp="1"/>
          </p:cNvSpPr>
          <p:nvPr>
            <p:ph sz="quarter" idx="36" hasCustomPrompt="1"/>
          </p:nvPr>
        </p:nvSpPr>
        <p:spPr>
          <a:xfrm>
            <a:off x="8770344" y="4584862"/>
            <a:ext cx="2788215" cy="293321"/>
          </a:xfrm>
          <a:prstGeom prst="rect">
            <a:avLst/>
          </a:prstGeom>
        </p:spPr>
        <p:txBody>
          <a:bodyPr/>
          <a:lstStyle>
            <a:lvl1pPr marL="0" marR="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lang="en-US" sz="1600" b="1" kern="1200" dirty="0" smtClean="0">
                <a:solidFill>
                  <a:schemeClr val="accent5"/>
                </a:solidFill>
                <a:latin typeface="+mj-lt"/>
                <a:ea typeface="+mn-ea"/>
                <a:cs typeface="Lato Black"/>
              </a:defRPr>
            </a:lvl1pPr>
          </a:lstStyle>
          <a:p>
            <a:pPr marL="0" marR="0" lvl="0"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latin typeface="Calibri" panose="020F0502020204030204" pitchFamily="34" charset="0"/>
                <a:cs typeface="Calibri" panose="020F0502020204030204" pitchFamily="34" charset="0"/>
              </a:rPr>
              <a:t>Weakness - 16pt</a:t>
            </a:r>
          </a:p>
        </p:txBody>
      </p:sp>
      <p:sp>
        <p:nvSpPr>
          <p:cNvPr id="37" name="Text Placeholder 36">
            <a:extLst>
              <a:ext uri="{FF2B5EF4-FFF2-40B4-BE49-F238E27FC236}">
                <a16:creationId xmlns:a16="http://schemas.microsoft.com/office/drawing/2014/main" id="{3CBCF6C9-EABB-420F-A4C0-C54290DE7620}"/>
              </a:ext>
            </a:extLst>
          </p:cNvPr>
          <p:cNvSpPr>
            <a:spLocks noGrp="1"/>
          </p:cNvSpPr>
          <p:nvPr>
            <p:ph type="body" sz="quarter" idx="37" hasCustomPrompt="1"/>
          </p:nvPr>
        </p:nvSpPr>
        <p:spPr>
          <a:xfrm>
            <a:off x="752475" y="2160588"/>
            <a:ext cx="2789238" cy="709612"/>
          </a:xfrm>
          <a:prstGeom prst="rect">
            <a:avLst/>
          </a:prstGeom>
        </p:spPr>
        <p:txBody>
          <a:bodyPr/>
          <a:lstStyle>
            <a:lvl1pPr marL="0" indent="0" algn="r">
              <a:buNone/>
              <a:defRPr>
                <a:latin typeface="+mj-lt"/>
              </a:defRPr>
            </a:lvl1pPr>
          </a:lstStyle>
          <a:p>
            <a:pPr lvl="0"/>
            <a:r>
              <a:rPr lang="en-US" dirty="0"/>
              <a:t>Text</a:t>
            </a:r>
          </a:p>
        </p:txBody>
      </p:sp>
      <p:sp>
        <p:nvSpPr>
          <p:cNvPr id="38" name="Text Placeholder 36">
            <a:extLst>
              <a:ext uri="{FF2B5EF4-FFF2-40B4-BE49-F238E27FC236}">
                <a16:creationId xmlns:a16="http://schemas.microsoft.com/office/drawing/2014/main" id="{A5755EE3-98A1-4738-BFFC-2EC23C39C93C}"/>
              </a:ext>
            </a:extLst>
          </p:cNvPr>
          <p:cNvSpPr>
            <a:spLocks noGrp="1"/>
          </p:cNvSpPr>
          <p:nvPr>
            <p:ph type="body" sz="quarter" idx="38" hasCustomPrompt="1"/>
          </p:nvPr>
        </p:nvSpPr>
        <p:spPr>
          <a:xfrm>
            <a:off x="752475" y="3557558"/>
            <a:ext cx="2789238" cy="709612"/>
          </a:xfrm>
          <a:prstGeom prst="rect">
            <a:avLst/>
          </a:prstGeom>
        </p:spPr>
        <p:txBody>
          <a:bodyPr/>
          <a:lstStyle>
            <a:lvl1pPr marL="0" indent="0" algn="r">
              <a:buNone/>
              <a:defRPr>
                <a:latin typeface="+mj-lt"/>
              </a:defRPr>
            </a:lvl1pPr>
          </a:lstStyle>
          <a:p>
            <a:pPr lvl="0"/>
            <a:r>
              <a:rPr lang="en-US"/>
              <a:t>Text</a:t>
            </a:r>
          </a:p>
        </p:txBody>
      </p:sp>
      <p:sp>
        <p:nvSpPr>
          <p:cNvPr id="39" name="Text Placeholder 36">
            <a:extLst>
              <a:ext uri="{FF2B5EF4-FFF2-40B4-BE49-F238E27FC236}">
                <a16:creationId xmlns:a16="http://schemas.microsoft.com/office/drawing/2014/main" id="{246FA28F-9DFE-4191-B03E-74B64F05EC5C}"/>
              </a:ext>
            </a:extLst>
          </p:cNvPr>
          <p:cNvSpPr>
            <a:spLocks noGrp="1"/>
          </p:cNvSpPr>
          <p:nvPr>
            <p:ph type="body" sz="quarter" idx="39" hasCustomPrompt="1"/>
          </p:nvPr>
        </p:nvSpPr>
        <p:spPr>
          <a:xfrm>
            <a:off x="752475" y="4891630"/>
            <a:ext cx="2789238" cy="709612"/>
          </a:xfrm>
          <a:prstGeom prst="rect">
            <a:avLst/>
          </a:prstGeom>
        </p:spPr>
        <p:txBody>
          <a:bodyPr/>
          <a:lstStyle>
            <a:lvl1pPr marL="0" indent="0" algn="r">
              <a:buNone/>
              <a:defRPr>
                <a:latin typeface="+mj-lt"/>
              </a:defRPr>
            </a:lvl1pPr>
          </a:lstStyle>
          <a:p>
            <a:pPr lvl="0"/>
            <a:r>
              <a:rPr lang="en-US"/>
              <a:t>Text</a:t>
            </a:r>
          </a:p>
        </p:txBody>
      </p:sp>
      <p:sp>
        <p:nvSpPr>
          <p:cNvPr id="40" name="Text Placeholder 36">
            <a:extLst>
              <a:ext uri="{FF2B5EF4-FFF2-40B4-BE49-F238E27FC236}">
                <a16:creationId xmlns:a16="http://schemas.microsoft.com/office/drawing/2014/main" id="{7B000FB1-B380-473A-9DA9-CB0A91E702F0}"/>
              </a:ext>
            </a:extLst>
          </p:cNvPr>
          <p:cNvSpPr>
            <a:spLocks noGrp="1"/>
          </p:cNvSpPr>
          <p:nvPr>
            <p:ph type="body" sz="quarter" idx="40" hasCustomPrompt="1"/>
          </p:nvPr>
        </p:nvSpPr>
        <p:spPr>
          <a:xfrm>
            <a:off x="8769321" y="2160588"/>
            <a:ext cx="2789238" cy="709612"/>
          </a:xfrm>
          <a:prstGeom prst="rect">
            <a:avLst/>
          </a:prstGeom>
        </p:spPr>
        <p:txBody>
          <a:bodyPr/>
          <a:lstStyle>
            <a:lvl1pPr marL="0" indent="0">
              <a:buNone/>
              <a:defRPr>
                <a:latin typeface="+mj-lt"/>
              </a:defRPr>
            </a:lvl1pPr>
          </a:lstStyle>
          <a:p>
            <a:pPr lvl="0"/>
            <a:r>
              <a:rPr lang="en-US"/>
              <a:t>Text</a:t>
            </a:r>
          </a:p>
        </p:txBody>
      </p:sp>
      <p:sp>
        <p:nvSpPr>
          <p:cNvPr id="41" name="Text Placeholder 36">
            <a:extLst>
              <a:ext uri="{FF2B5EF4-FFF2-40B4-BE49-F238E27FC236}">
                <a16:creationId xmlns:a16="http://schemas.microsoft.com/office/drawing/2014/main" id="{2FA07498-C114-48F8-BDFC-3D42F294B844}"/>
              </a:ext>
            </a:extLst>
          </p:cNvPr>
          <p:cNvSpPr>
            <a:spLocks noGrp="1"/>
          </p:cNvSpPr>
          <p:nvPr>
            <p:ph type="body" sz="quarter" idx="41" hasCustomPrompt="1"/>
          </p:nvPr>
        </p:nvSpPr>
        <p:spPr>
          <a:xfrm>
            <a:off x="8769321" y="3557558"/>
            <a:ext cx="2789238" cy="709612"/>
          </a:xfrm>
          <a:prstGeom prst="rect">
            <a:avLst/>
          </a:prstGeom>
        </p:spPr>
        <p:txBody>
          <a:bodyPr/>
          <a:lstStyle>
            <a:lvl1pPr marL="0" indent="0">
              <a:buNone/>
              <a:defRPr>
                <a:latin typeface="+mj-lt"/>
              </a:defRPr>
            </a:lvl1pPr>
          </a:lstStyle>
          <a:p>
            <a:pPr lvl="0"/>
            <a:r>
              <a:rPr lang="en-US"/>
              <a:t>Text</a:t>
            </a:r>
          </a:p>
        </p:txBody>
      </p:sp>
      <p:sp>
        <p:nvSpPr>
          <p:cNvPr id="42" name="Text Placeholder 36">
            <a:extLst>
              <a:ext uri="{FF2B5EF4-FFF2-40B4-BE49-F238E27FC236}">
                <a16:creationId xmlns:a16="http://schemas.microsoft.com/office/drawing/2014/main" id="{2590621E-520D-42F1-A4C1-37399D5D5C49}"/>
              </a:ext>
            </a:extLst>
          </p:cNvPr>
          <p:cNvSpPr>
            <a:spLocks noGrp="1"/>
          </p:cNvSpPr>
          <p:nvPr>
            <p:ph type="body" sz="quarter" idx="42" hasCustomPrompt="1"/>
          </p:nvPr>
        </p:nvSpPr>
        <p:spPr>
          <a:xfrm>
            <a:off x="8769321" y="4891630"/>
            <a:ext cx="2789238" cy="709612"/>
          </a:xfrm>
          <a:prstGeom prst="rect">
            <a:avLst/>
          </a:prstGeom>
        </p:spPr>
        <p:txBody>
          <a:bodyPr/>
          <a:lstStyle>
            <a:lvl1pPr marL="0" indent="0">
              <a:buNone/>
              <a:defRPr>
                <a:latin typeface="+mj-lt"/>
              </a:defRPr>
            </a:lvl1pPr>
          </a:lstStyle>
          <a:p>
            <a:pPr lvl="0"/>
            <a:r>
              <a:rPr lang="en-US"/>
              <a:t>Text</a:t>
            </a:r>
          </a:p>
        </p:txBody>
      </p:sp>
    </p:spTree>
    <p:extLst>
      <p:ext uri="{BB962C8B-B14F-4D97-AF65-F5344CB8AC3E}">
        <p14:creationId xmlns:p14="http://schemas.microsoft.com/office/powerpoint/2010/main" val="3588097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250"/>
                                        <p:tgtEl>
                                          <p:spTgt spid="3"/>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250"/>
                                        <p:tgtEl>
                                          <p:spTgt spid="4"/>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10" presetClass="entr" presetSubtype="0" fill="hold" grpId="0" nodeType="withEffect">
                                  <p:stCondLst>
                                    <p:cond delay="125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22" presetClass="entr" presetSubtype="2" fill="hold" nodeType="withEffect">
                                  <p:stCondLst>
                                    <p:cond delay="1500"/>
                                  </p:stCondLst>
                                  <p:childTnLst>
                                    <p:set>
                                      <p:cBhvr>
                                        <p:cTn id="24" dur="1" fill="hold">
                                          <p:stCondLst>
                                            <p:cond delay="0"/>
                                          </p:stCondLst>
                                        </p:cTn>
                                        <p:tgtEl>
                                          <p:spTgt spid="9"/>
                                        </p:tgtEl>
                                        <p:attrNameLst>
                                          <p:attrName>style.visibility</p:attrName>
                                        </p:attrNameLst>
                                      </p:cBhvr>
                                      <p:to>
                                        <p:strVal val="visible"/>
                                      </p:to>
                                    </p:set>
                                    <p:animEffect transition="in" filter="wipe(right)">
                                      <p:cBhvr>
                                        <p:cTn id="25" dur="250"/>
                                        <p:tgtEl>
                                          <p:spTgt spid="9"/>
                                        </p:tgtEl>
                                      </p:cBhvr>
                                    </p:animEffect>
                                  </p:childTnLst>
                                </p:cTn>
                              </p:par>
                              <p:par>
                                <p:cTn id="26" presetID="22" presetClass="entr" presetSubtype="2" fill="hold" nodeType="withEffect">
                                  <p:stCondLst>
                                    <p:cond delay="1500"/>
                                  </p:stCondLst>
                                  <p:childTnLst>
                                    <p:set>
                                      <p:cBhvr>
                                        <p:cTn id="27" dur="1" fill="hold">
                                          <p:stCondLst>
                                            <p:cond delay="0"/>
                                          </p:stCondLst>
                                        </p:cTn>
                                        <p:tgtEl>
                                          <p:spTgt spid="11"/>
                                        </p:tgtEl>
                                        <p:attrNameLst>
                                          <p:attrName>style.visibility</p:attrName>
                                        </p:attrNameLst>
                                      </p:cBhvr>
                                      <p:to>
                                        <p:strVal val="visible"/>
                                      </p:to>
                                    </p:set>
                                    <p:animEffect transition="in" filter="wipe(right)">
                                      <p:cBhvr>
                                        <p:cTn id="28" dur="250"/>
                                        <p:tgtEl>
                                          <p:spTgt spid="11"/>
                                        </p:tgtEl>
                                      </p:cBhvr>
                                    </p:animEffect>
                                  </p:childTnLst>
                                </p:cTn>
                              </p:par>
                              <p:par>
                                <p:cTn id="29" presetID="22" presetClass="entr" presetSubtype="8" fill="hold" nodeType="withEffect">
                                  <p:stCondLst>
                                    <p:cond delay="150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250"/>
                                        <p:tgtEl>
                                          <p:spTgt spid="13"/>
                                        </p:tgtEl>
                                      </p:cBhvr>
                                    </p:animEffect>
                                  </p:childTnLst>
                                </p:cTn>
                              </p:par>
                              <p:par>
                                <p:cTn id="32" presetID="22" presetClass="entr" presetSubtype="8" fill="hold" nodeType="withEffect">
                                  <p:stCondLst>
                                    <p:cond delay="150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250"/>
                                        <p:tgtEl>
                                          <p:spTgt spid="10"/>
                                        </p:tgtEl>
                                      </p:cBhvr>
                                    </p:animEffect>
                                  </p:childTnLst>
                                </p:cTn>
                              </p:par>
                              <p:par>
                                <p:cTn id="35" presetID="22" presetClass="entr" presetSubtype="8" fill="hold" nodeType="withEffect">
                                  <p:stCondLst>
                                    <p:cond delay="150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250"/>
                                        <p:tgtEl>
                                          <p:spTgt spid="14"/>
                                        </p:tgtEl>
                                      </p:cBhvr>
                                    </p:animEffect>
                                  </p:childTnLst>
                                </p:cTn>
                              </p:par>
                              <p:par>
                                <p:cTn id="38" presetID="22" presetClass="entr" presetSubtype="2" fill="hold" nodeType="withEffect">
                                  <p:stCondLst>
                                    <p:cond delay="1500"/>
                                  </p:stCondLst>
                                  <p:childTnLst>
                                    <p:set>
                                      <p:cBhvr>
                                        <p:cTn id="39" dur="1" fill="hold">
                                          <p:stCondLst>
                                            <p:cond delay="0"/>
                                          </p:stCondLst>
                                        </p:cTn>
                                        <p:tgtEl>
                                          <p:spTgt spid="12"/>
                                        </p:tgtEl>
                                        <p:attrNameLst>
                                          <p:attrName>style.visibility</p:attrName>
                                        </p:attrNameLst>
                                      </p:cBhvr>
                                      <p:to>
                                        <p:strVal val="visible"/>
                                      </p:to>
                                    </p:set>
                                    <p:animEffect transition="in" filter="wipe(right)">
                                      <p:cBhvr>
                                        <p:cTn id="40" dur="250"/>
                                        <p:tgtEl>
                                          <p:spTgt spid="12"/>
                                        </p:tgtEl>
                                      </p:cBhvr>
                                    </p:animEffect>
                                  </p:childTnLst>
                                </p:cTn>
                              </p:par>
                              <p:par>
                                <p:cTn id="41" presetID="10" presetClass="entr" presetSubtype="0" fill="hold" grpId="0" nodeType="withEffect">
                                  <p:stCondLst>
                                    <p:cond delay="10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cTn>
                              </p:par>
                              <p:par>
                                <p:cTn id="44" presetID="10" presetClass="entr" presetSubtype="0" fill="hold" grpId="0" nodeType="withEffect">
                                  <p:stCondLst>
                                    <p:cond delay="70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par>
                                <p:cTn id="47" presetID="10" presetClass="entr" presetSubtype="0" fill="hold" grpId="0" nodeType="withEffect">
                                  <p:stCondLst>
                                    <p:cond delay="70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childTnLst>
                                </p:cTn>
                              </p:par>
                              <p:par>
                                <p:cTn id="50" presetID="10" presetClass="entr" presetSubtype="0" fill="hold" grpId="0" nodeType="withEffect">
                                  <p:stCondLst>
                                    <p:cond delay="70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70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par>
                                <p:cTn id="56" presetID="10" presetClass="entr" presetSubtype="0" fill="hold" grpId="0" nodeType="withEffect">
                                  <p:stCondLst>
                                    <p:cond delay="70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500"/>
                                        <p:tgtEl>
                                          <p:spTgt spid="20"/>
                                        </p:tgtEl>
                                      </p:cBhvr>
                                    </p:animEffect>
                                  </p:childTnLst>
                                </p:cTn>
                              </p:par>
                              <p:par>
                                <p:cTn id="59" presetID="10" presetClass="entr" presetSubtype="0" fill="hold" grpId="0" nodeType="withEffect">
                                  <p:stCondLst>
                                    <p:cond delay="70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5" grpId="0"/>
      <p:bldP spid="16" grpId="0"/>
      <p:bldP spid="17" grpId="0"/>
      <p:bldP spid="18" grpId="0"/>
      <p:bldP spid="19" grpId="0"/>
      <p:bldP spid="20" grpId="0"/>
      <p:bldP spid="21" grpId="0"/>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Steps_Stages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BCC50-8EE5-4043-9675-AA14B812EBDE}"/>
              </a:ext>
            </a:extLst>
          </p:cNvPr>
          <p:cNvSpPr>
            <a:spLocks noGrp="1"/>
          </p:cNvSpPr>
          <p:nvPr>
            <p:ph type="title"/>
          </p:nvPr>
        </p:nvSpPr>
        <p:spPr/>
        <p:txBody>
          <a:bodyPr/>
          <a:lstStyle/>
          <a:p>
            <a:r>
              <a:rPr lang="en-US"/>
              <a:t>Click to edit Master title style</a:t>
            </a:r>
          </a:p>
        </p:txBody>
      </p:sp>
      <p:cxnSp>
        <p:nvCxnSpPr>
          <p:cNvPr id="3" name="Straight Arrow Connector 2">
            <a:extLst>
              <a:ext uri="{FF2B5EF4-FFF2-40B4-BE49-F238E27FC236}">
                <a16:creationId xmlns:a16="http://schemas.microsoft.com/office/drawing/2014/main" id="{0D0B789A-2DF6-4E94-B623-CEB1081E21D5}"/>
              </a:ext>
            </a:extLst>
          </p:cNvPr>
          <p:cNvCxnSpPr>
            <a:cxnSpLocks/>
          </p:cNvCxnSpPr>
          <p:nvPr/>
        </p:nvCxnSpPr>
        <p:spPr>
          <a:xfrm>
            <a:off x="578734" y="3571831"/>
            <a:ext cx="11076972" cy="0"/>
          </a:xfrm>
          <a:prstGeom prst="straightConnector1">
            <a:avLst/>
          </a:prstGeom>
          <a:ln w="76200">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597D640A-F67E-40D9-86EA-CC8A7CE478AD}"/>
              </a:ext>
            </a:extLst>
          </p:cNvPr>
          <p:cNvSpPr/>
          <p:nvPr/>
        </p:nvSpPr>
        <p:spPr>
          <a:xfrm>
            <a:off x="645179"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46A433B-BF3F-4DCF-B5C9-5826CAE461F6}"/>
              </a:ext>
            </a:extLst>
          </p:cNvPr>
          <p:cNvSpPr/>
          <p:nvPr/>
        </p:nvSpPr>
        <p:spPr>
          <a:xfrm>
            <a:off x="661941" y="3480243"/>
            <a:ext cx="167788" cy="167788"/>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E240EB9F-8453-4748-8257-178076816889}"/>
              </a:ext>
            </a:extLst>
          </p:cNvPr>
          <p:cNvCxnSpPr>
            <a:cxnSpLocks/>
            <a:stCxn id="5" idx="4"/>
            <a:endCxn id="8" idx="0"/>
          </p:cNvCxnSpPr>
          <p:nvPr/>
        </p:nvCxnSpPr>
        <p:spPr>
          <a:xfrm>
            <a:off x="745835"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559B40F8-1294-4C39-B322-AC685C790A93}"/>
              </a:ext>
            </a:extLst>
          </p:cNvPr>
          <p:cNvGrpSpPr/>
          <p:nvPr/>
        </p:nvGrpSpPr>
        <p:grpSpPr>
          <a:xfrm>
            <a:off x="84883" y="4431441"/>
            <a:ext cx="1321904" cy="1321904"/>
            <a:chOff x="1023247" y="4011183"/>
            <a:chExt cx="1321904" cy="1321904"/>
          </a:xfrm>
        </p:grpSpPr>
        <p:sp>
          <p:nvSpPr>
            <p:cNvPr id="8" name="Oval 7">
              <a:extLst>
                <a:ext uri="{FF2B5EF4-FFF2-40B4-BE49-F238E27FC236}">
                  <a16:creationId xmlns:a16="http://schemas.microsoft.com/office/drawing/2014/main" id="{243FE6BB-06CB-46CC-B835-6E8EFC138B45}"/>
                </a:ext>
              </a:extLst>
            </p:cNvPr>
            <p:cNvSpPr/>
            <p:nvPr/>
          </p:nvSpPr>
          <p:spPr>
            <a:xfrm>
              <a:off x="1023247" y="4011183"/>
              <a:ext cx="1321904" cy="132190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931A2944-7FCC-4CC9-B6CC-CEEEAD885460}"/>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cxnSp>
        <p:nvCxnSpPr>
          <p:cNvPr id="10" name="Straight Connector 9">
            <a:extLst>
              <a:ext uri="{FF2B5EF4-FFF2-40B4-BE49-F238E27FC236}">
                <a16:creationId xmlns:a16="http://schemas.microsoft.com/office/drawing/2014/main" id="{D01B59BA-EB37-43C2-8069-D8243943BC6F}"/>
              </a:ext>
            </a:extLst>
          </p:cNvPr>
          <p:cNvCxnSpPr>
            <a:cxnSpLocks/>
          </p:cNvCxnSpPr>
          <p:nvPr/>
        </p:nvCxnSpPr>
        <p:spPr>
          <a:xfrm>
            <a:off x="745835"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859E20B-D32D-4E3D-B2C0-29BBFE3E16B7}"/>
              </a:ext>
            </a:extLst>
          </p:cNvPr>
          <p:cNvSpPr/>
          <p:nvPr/>
        </p:nvSpPr>
        <p:spPr>
          <a:xfrm>
            <a:off x="2719823"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D7EF1B8B-A28C-4BC1-AB01-BF740CDD4924}"/>
              </a:ext>
            </a:extLst>
          </p:cNvPr>
          <p:cNvSpPr/>
          <p:nvPr/>
        </p:nvSpPr>
        <p:spPr>
          <a:xfrm>
            <a:off x="2736585" y="3480243"/>
            <a:ext cx="167788" cy="167788"/>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 name="Straight Connector 12">
            <a:extLst>
              <a:ext uri="{FF2B5EF4-FFF2-40B4-BE49-F238E27FC236}">
                <a16:creationId xmlns:a16="http://schemas.microsoft.com/office/drawing/2014/main" id="{0729E308-1871-4BDD-8FAC-5D5AEBE591FE}"/>
              </a:ext>
            </a:extLst>
          </p:cNvPr>
          <p:cNvCxnSpPr>
            <a:cxnSpLocks/>
            <a:stCxn id="12" idx="4"/>
          </p:cNvCxnSpPr>
          <p:nvPr/>
        </p:nvCxnSpPr>
        <p:spPr>
          <a:xfrm>
            <a:off x="2820479"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29698CD-98E5-4AA6-BDC7-DBFD70524C80}"/>
              </a:ext>
            </a:extLst>
          </p:cNvPr>
          <p:cNvCxnSpPr>
            <a:cxnSpLocks/>
          </p:cNvCxnSpPr>
          <p:nvPr/>
        </p:nvCxnSpPr>
        <p:spPr>
          <a:xfrm>
            <a:off x="2820479"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B68EF17A-4704-4111-951F-8A1157A43301}"/>
              </a:ext>
            </a:extLst>
          </p:cNvPr>
          <p:cNvGrpSpPr/>
          <p:nvPr/>
        </p:nvGrpSpPr>
        <p:grpSpPr>
          <a:xfrm>
            <a:off x="2159527" y="1403933"/>
            <a:ext cx="1321904" cy="1321904"/>
            <a:chOff x="1023247" y="4011183"/>
            <a:chExt cx="1321904" cy="1321904"/>
          </a:xfrm>
        </p:grpSpPr>
        <p:sp>
          <p:nvSpPr>
            <p:cNvPr id="16" name="Oval 15">
              <a:extLst>
                <a:ext uri="{FF2B5EF4-FFF2-40B4-BE49-F238E27FC236}">
                  <a16:creationId xmlns:a16="http://schemas.microsoft.com/office/drawing/2014/main" id="{47710F82-3C93-434C-B27B-528C8C3CEEEB}"/>
                </a:ext>
              </a:extLst>
            </p:cNvPr>
            <p:cNvSpPr/>
            <p:nvPr/>
          </p:nvSpPr>
          <p:spPr>
            <a:xfrm>
              <a:off x="1023247" y="4011183"/>
              <a:ext cx="1321904" cy="13219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BE4B643-89F4-4B95-946A-F76A95B93B6C}"/>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Rectangle 17">
            <a:extLst>
              <a:ext uri="{FF2B5EF4-FFF2-40B4-BE49-F238E27FC236}">
                <a16:creationId xmlns:a16="http://schemas.microsoft.com/office/drawing/2014/main" id="{DFB030E4-1552-43B4-AEC8-3B912C03957B}"/>
              </a:ext>
            </a:extLst>
          </p:cNvPr>
          <p:cNvSpPr/>
          <p:nvPr/>
        </p:nvSpPr>
        <p:spPr>
          <a:xfrm>
            <a:off x="2402736" y="3072205"/>
            <a:ext cx="835485"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1 </a:t>
            </a:r>
          </a:p>
        </p:txBody>
      </p:sp>
      <p:sp>
        <p:nvSpPr>
          <p:cNvPr id="19" name="Oval 18">
            <a:extLst>
              <a:ext uri="{FF2B5EF4-FFF2-40B4-BE49-F238E27FC236}">
                <a16:creationId xmlns:a16="http://schemas.microsoft.com/office/drawing/2014/main" id="{F89D9304-1F95-4683-893C-828093DA699C}"/>
              </a:ext>
            </a:extLst>
          </p:cNvPr>
          <p:cNvSpPr/>
          <p:nvPr/>
        </p:nvSpPr>
        <p:spPr>
          <a:xfrm>
            <a:off x="4777100"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B9B45B43-B5E8-40F5-80E5-4403F6F292E9}"/>
              </a:ext>
            </a:extLst>
          </p:cNvPr>
          <p:cNvSpPr/>
          <p:nvPr/>
        </p:nvSpPr>
        <p:spPr>
          <a:xfrm>
            <a:off x="4793862" y="3480243"/>
            <a:ext cx="167788" cy="167788"/>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1" name="Straight Connector 20">
            <a:extLst>
              <a:ext uri="{FF2B5EF4-FFF2-40B4-BE49-F238E27FC236}">
                <a16:creationId xmlns:a16="http://schemas.microsoft.com/office/drawing/2014/main" id="{4147166F-BC83-4D83-8681-F9139D0BAD84}"/>
              </a:ext>
            </a:extLst>
          </p:cNvPr>
          <p:cNvCxnSpPr>
            <a:cxnSpLocks/>
            <a:stCxn id="20" idx="4"/>
          </p:cNvCxnSpPr>
          <p:nvPr/>
        </p:nvCxnSpPr>
        <p:spPr>
          <a:xfrm>
            <a:off x="4877756"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D8571CF-4A7B-4FF9-AC2E-4D8265AB351F}"/>
              </a:ext>
            </a:extLst>
          </p:cNvPr>
          <p:cNvCxnSpPr>
            <a:cxnSpLocks/>
          </p:cNvCxnSpPr>
          <p:nvPr/>
        </p:nvCxnSpPr>
        <p:spPr>
          <a:xfrm>
            <a:off x="4877756"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05D09287-71BD-44BB-80FB-8E8A3CD3A8A7}"/>
              </a:ext>
            </a:extLst>
          </p:cNvPr>
          <p:cNvGrpSpPr/>
          <p:nvPr/>
        </p:nvGrpSpPr>
        <p:grpSpPr>
          <a:xfrm>
            <a:off x="4216804" y="4364535"/>
            <a:ext cx="1321904" cy="1321904"/>
            <a:chOff x="1023247" y="4011183"/>
            <a:chExt cx="1321904" cy="1321904"/>
          </a:xfrm>
        </p:grpSpPr>
        <p:sp>
          <p:nvSpPr>
            <p:cNvPr id="24" name="Oval 23">
              <a:extLst>
                <a:ext uri="{FF2B5EF4-FFF2-40B4-BE49-F238E27FC236}">
                  <a16:creationId xmlns:a16="http://schemas.microsoft.com/office/drawing/2014/main" id="{A240BBBE-9B8A-4656-986F-0E6884252A6D}"/>
                </a:ext>
              </a:extLst>
            </p:cNvPr>
            <p:cNvSpPr/>
            <p:nvPr/>
          </p:nvSpPr>
          <p:spPr>
            <a:xfrm>
              <a:off x="1023247" y="4011183"/>
              <a:ext cx="1321904" cy="132190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E5E8C072-6D85-43B1-97E5-7EF8CFF6A23A}"/>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6" name="Rectangle 25">
            <a:extLst>
              <a:ext uri="{FF2B5EF4-FFF2-40B4-BE49-F238E27FC236}">
                <a16:creationId xmlns:a16="http://schemas.microsoft.com/office/drawing/2014/main" id="{C87DF6F3-F2EF-4641-8F7C-49622E24C9B6}"/>
              </a:ext>
            </a:extLst>
          </p:cNvPr>
          <p:cNvSpPr/>
          <p:nvPr/>
        </p:nvSpPr>
        <p:spPr>
          <a:xfrm>
            <a:off x="4460013" y="3072205"/>
            <a:ext cx="835485" cy="338554"/>
          </a:xfrm>
          <a:prstGeom prst="rect">
            <a:avLst/>
          </a:prstGeom>
          <a:solidFill>
            <a:schemeClr val="bg1"/>
          </a:solidFill>
        </p:spPr>
        <p:txBody>
          <a:bodyPr wrap="square">
            <a:spAutoFit/>
          </a:bodyPr>
          <a:lstStyle/>
          <a:p>
            <a:pPr lvl="0" algn="ctr" defTabSz="914377">
              <a:defRPr/>
            </a:pPr>
            <a:r>
              <a:rPr lang="en-US" sz="1600" b="1" kern="0" dirty="0">
                <a:ea typeface="ＭＳ Ｐゴシック" pitchFamily="34" charset="-128"/>
              </a:rPr>
              <a:t>Step 2 </a:t>
            </a:r>
          </a:p>
        </p:txBody>
      </p:sp>
      <p:sp>
        <p:nvSpPr>
          <p:cNvPr id="27" name="Oval 26">
            <a:extLst>
              <a:ext uri="{FF2B5EF4-FFF2-40B4-BE49-F238E27FC236}">
                <a16:creationId xmlns:a16="http://schemas.microsoft.com/office/drawing/2014/main" id="{05BCC67A-1DE8-4AC2-B3C1-5F2F7AA7C796}"/>
              </a:ext>
            </a:extLst>
          </p:cNvPr>
          <p:cNvSpPr/>
          <p:nvPr/>
        </p:nvSpPr>
        <p:spPr>
          <a:xfrm>
            <a:off x="6806535"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a:extLst>
              <a:ext uri="{FF2B5EF4-FFF2-40B4-BE49-F238E27FC236}">
                <a16:creationId xmlns:a16="http://schemas.microsoft.com/office/drawing/2014/main" id="{1C7781B5-38BF-4DBD-B8DF-111450FE09FD}"/>
              </a:ext>
            </a:extLst>
          </p:cNvPr>
          <p:cNvSpPr/>
          <p:nvPr/>
        </p:nvSpPr>
        <p:spPr>
          <a:xfrm>
            <a:off x="6823297" y="3480243"/>
            <a:ext cx="167788" cy="167788"/>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9" name="Straight Connector 28">
            <a:extLst>
              <a:ext uri="{FF2B5EF4-FFF2-40B4-BE49-F238E27FC236}">
                <a16:creationId xmlns:a16="http://schemas.microsoft.com/office/drawing/2014/main" id="{291B5825-5343-4D66-9DE6-450C798CF8BE}"/>
              </a:ext>
            </a:extLst>
          </p:cNvPr>
          <p:cNvCxnSpPr>
            <a:cxnSpLocks/>
            <a:stCxn id="28" idx="4"/>
          </p:cNvCxnSpPr>
          <p:nvPr/>
        </p:nvCxnSpPr>
        <p:spPr>
          <a:xfrm>
            <a:off x="6907191"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A2E73A9-F4EF-49AF-AE8B-F3B143047265}"/>
              </a:ext>
            </a:extLst>
          </p:cNvPr>
          <p:cNvCxnSpPr>
            <a:cxnSpLocks/>
          </p:cNvCxnSpPr>
          <p:nvPr/>
        </p:nvCxnSpPr>
        <p:spPr>
          <a:xfrm>
            <a:off x="6907191"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7DD9F5C2-C99C-42AC-9B5F-6FE4F627B152}"/>
              </a:ext>
            </a:extLst>
          </p:cNvPr>
          <p:cNvGrpSpPr/>
          <p:nvPr/>
        </p:nvGrpSpPr>
        <p:grpSpPr>
          <a:xfrm>
            <a:off x="6246239" y="1403933"/>
            <a:ext cx="1321904" cy="1321904"/>
            <a:chOff x="1023247" y="4011183"/>
            <a:chExt cx="1321904" cy="1321904"/>
          </a:xfrm>
        </p:grpSpPr>
        <p:sp>
          <p:nvSpPr>
            <p:cNvPr id="32" name="Oval 31">
              <a:extLst>
                <a:ext uri="{FF2B5EF4-FFF2-40B4-BE49-F238E27FC236}">
                  <a16:creationId xmlns:a16="http://schemas.microsoft.com/office/drawing/2014/main" id="{F98828ED-93F5-43D3-AB52-5BE2504A8D9B}"/>
                </a:ext>
              </a:extLst>
            </p:cNvPr>
            <p:cNvSpPr/>
            <p:nvPr/>
          </p:nvSpPr>
          <p:spPr>
            <a:xfrm>
              <a:off x="1023247" y="4011183"/>
              <a:ext cx="1321904" cy="132190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0AE3A8C-DE71-48F8-9385-BD6156B0EE6E}"/>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4" name="Rectangle 33">
            <a:extLst>
              <a:ext uri="{FF2B5EF4-FFF2-40B4-BE49-F238E27FC236}">
                <a16:creationId xmlns:a16="http://schemas.microsoft.com/office/drawing/2014/main" id="{8780D143-1A37-4DF3-BB4D-D9E0902BE73D}"/>
              </a:ext>
            </a:extLst>
          </p:cNvPr>
          <p:cNvSpPr/>
          <p:nvPr/>
        </p:nvSpPr>
        <p:spPr>
          <a:xfrm>
            <a:off x="6489448" y="3072205"/>
            <a:ext cx="835485"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3 </a:t>
            </a:r>
          </a:p>
        </p:txBody>
      </p:sp>
      <p:sp>
        <p:nvSpPr>
          <p:cNvPr id="35" name="Oval 34">
            <a:extLst>
              <a:ext uri="{FF2B5EF4-FFF2-40B4-BE49-F238E27FC236}">
                <a16:creationId xmlns:a16="http://schemas.microsoft.com/office/drawing/2014/main" id="{3EED6591-C05B-48D8-BDDD-195B5597F634}"/>
              </a:ext>
            </a:extLst>
          </p:cNvPr>
          <p:cNvSpPr/>
          <p:nvPr/>
        </p:nvSpPr>
        <p:spPr>
          <a:xfrm>
            <a:off x="10276560"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Oval 35">
            <a:extLst>
              <a:ext uri="{FF2B5EF4-FFF2-40B4-BE49-F238E27FC236}">
                <a16:creationId xmlns:a16="http://schemas.microsoft.com/office/drawing/2014/main" id="{F2AFC3EE-0FDD-4B91-9EE1-CAD6C1F34F15}"/>
              </a:ext>
            </a:extLst>
          </p:cNvPr>
          <p:cNvSpPr/>
          <p:nvPr/>
        </p:nvSpPr>
        <p:spPr>
          <a:xfrm>
            <a:off x="10293322" y="3480243"/>
            <a:ext cx="167788" cy="167788"/>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7" name="Straight Connector 36">
            <a:extLst>
              <a:ext uri="{FF2B5EF4-FFF2-40B4-BE49-F238E27FC236}">
                <a16:creationId xmlns:a16="http://schemas.microsoft.com/office/drawing/2014/main" id="{42116A0C-D80D-478D-BFC2-3A5C391FD590}"/>
              </a:ext>
            </a:extLst>
          </p:cNvPr>
          <p:cNvCxnSpPr>
            <a:cxnSpLocks/>
            <a:stCxn id="36" idx="4"/>
          </p:cNvCxnSpPr>
          <p:nvPr/>
        </p:nvCxnSpPr>
        <p:spPr>
          <a:xfrm>
            <a:off x="10377216"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F0B1D3E5-AF5D-4A9C-AB6A-89AAB693EAF2}"/>
              </a:ext>
            </a:extLst>
          </p:cNvPr>
          <p:cNvCxnSpPr>
            <a:cxnSpLocks/>
          </p:cNvCxnSpPr>
          <p:nvPr/>
        </p:nvCxnSpPr>
        <p:spPr>
          <a:xfrm>
            <a:off x="10377216"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B8B3C233-B30D-41ED-917E-790E2B673FF8}"/>
              </a:ext>
            </a:extLst>
          </p:cNvPr>
          <p:cNvGrpSpPr/>
          <p:nvPr/>
        </p:nvGrpSpPr>
        <p:grpSpPr>
          <a:xfrm>
            <a:off x="9716264" y="1403933"/>
            <a:ext cx="1321904" cy="1321904"/>
            <a:chOff x="1023247" y="4011183"/>
            <a:chExt cx="1321904" cy="1321904"/>
          </a:xfrm>
        </p:grpSpPr>
        <p:sp>
          <p:nvSpPr>
            <p:cNvPr id="40" name="Oval 39">
              <a:extLst>
                <a:ext uri="{FF2B5EF4-FFF2-40B4-BE49-F238E27FC236}">
                  <a16:creationId xmlns:a16="http://schemas.microsoft.com/office/drawing/2014/main" id="{7A116568-954B-4AC3-A87D-6F780A307F48}"/>
                </a:ext>
              </a:extLst>
            </p:cNvPr>
            <p:cNvSpPr/>
            <p:nvPr/>
          </p:nvSpPr>
          <p:spPr>
            <a:xfrm>
              <a:off x="1023247" y="4011183"/>
              <a:ext cx="1321904" cy="132190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B0F97D7-7C4D-41EB-AE32-C6D1382D2E02}"/>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2" name="Rectangle 41">
            <a:extLst>
              <a:ext uri="{FF2B5EF4-FFF2-40B4-BE49-F238E27FC236}">
                <a16:creationId xmlns:a16="http://schemas.microsoft.com/office/drawing/2014/main" id="{99C89A50-8A81-4873-BC08-FC72BFA8C0A9}"/>
              </a:ext>
            </a:extLst>
          </p:cNvPr>
          <p:cNvSpPr/>
          <p:nvPr/>
        </p:nvSpPr>
        <p:spPr>
          <a:xfrm>
            <a:off x="9959473" y="3072205"/>
            <a:ext cx="835485"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5 </a:t>
            </a:r>
          </a:p>
        </p:txBody>
      </p:sp>
      <p:cxnSp>
        <p:nvCxnSpPr>
          <p:cNvPr id="43" name="Straight Connector 42">
            <a:extLst>
              <a:ext uri="{FF2B5EF4-FFF2-40B4-BE49-F238E27FC236}">
                <a16:creationId xmlns:a16="http://schemas.microsoft.com/office/drawing/2014/main" id="{44290F33-B9BE-412C-9B9C-2BAE6DAB27F5}"/>
              </a:ext>
            </a:extLst>
          </p:cNvPr>
          <p:cNvCxnSpPr>
            <a:cxnSpLocks/>
          </p:cNvCxnSpPr>
          <p:nvPr/>
        </p:nvCxnSpPr>
        <p:spPr>
          <a:xfrm>
            <a:off x="8666917" y="3648031"/>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872ED23-1524-4704-94DF-5492BECAB923}"/>
              </a:ext>
            </a:extLst>
          </p:cNvPr>
          <p:cNvCxnSpPr>
            <a:cxnSpLocks/>
          </p:cNvCxnSpPr>
          <p:nvPr/>
        </p:nvCxnSpPr>
        <p:spPr>
          <a:xfrm>
            <a:off x="8666917"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7CAE2808-CA51-4AED-86BF-96571F7F76BA}"/>
              </a:ext>
            </a:extLst>
          </p:cNvPr>
          <p:cNvGrpSpPr/>
          <p:nvPr/>
        </p:nvGrpSpPr>
        <p:grpSpPr>
          <a:xfrm>
            <a:off x="8005965" y="4364535"/>
            <a:ext cx="1321904" cy="1321904"/>
            <a:chOff x="1023247" y="4011183"/>
            <a:chExt cx="1321904" cy="1321904"/>
          </a:xfrm>
        </p:grpSpPr>
        <p:sp>
          <p:nvSpPr>
            <p:cNvPr id="46" name="Oval 45">
              <a:extLst>
                <a:ext uri="{FF2B5EF4-FFF2-40B4-BE49-F238E27FC236}">
                  <a16:creationId xmlns:a16="http://schemas.microsoft.com/office/drawing/2014/main" id="{90E773C7-DCD0-415D-BB9D-7F7F8892EA00}"/>
                </a:ext>
              </a:extLst>
            </p:cNvPr>
            <p:cNvSpPr/>
            <p:nvPr/>
          </p:nvSpPr>
          <p:spPr>
            <a:xfrm>
              <a:off x="1023247" y="4011183"/>
              <a:ext cx="1321904" cy="132190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C0499635-0508-4487-889D-68F7BD5DEE6C}"/>
                </a:ext>
              </a:extLst>
            </p:cNvPr>
            <p:cNvSpPr/>
            <p:nvPr/>
          </p:nvSpPr>
          <p:spPr>
            <a:xfrm>
              <a:off x="1146559" y="4132233"/>
              <a:ext cx="1079806" cy="1079804"/>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8" name="Rectangle 47">
            <a:extLst>
              <a:ext uri="{FF2B5EF4-FFF2-40B4-BE49-F238E27FC236}">
                <a16:creationId xmlns:a16="http://schemas.microsoft.com/office/drawing/2014/main" id="{0A163AFD-09F5-4463-8D8F-6EBD3208FFEA}"/>
              </a:ext>
            </a:extLst>
          </p:cNvPr>
          <p:cNvSpPr/>
          <p:nvPr/>
        </p:nvSpPr>
        <p:spPr>
          <a:xfrm>
            <a:off x="8249174" y="3072205"/>
            <a:ext cx="835485"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4 </a:t>
            </a:r>
          </a:p>
        </p:txBody>
      </p:sp>
      <p:sp>
        <p:nvSpPr>
          <p:cNvPr id="49" name="Oval 48">
            <a:extLst>
              <a:ext uri="{FF2B5EF4-FFF2-40B4-BE49-F238E27FC236}">
                <a16:creationId xmlns:a16="http://schemas.microsoft.com/office/drawing/2014/main" id="{1558672B-0579-4BB7-9B15-7BD15B1EFBE2}"/>
              </a:ext>
            </a:extLst>
          </p:cNvPr>
          <p:cNvSpPr/>
          <p:nvPr/>
        </p:nvSpPr>
        <p:spPr>
          <a:xfrm>
            <a:off x="11512609" y="3463481"/>
            <a:ext cx="201313" cy="20131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446E8AC9-8258-49BC-A16E-E31CE4851071}"/>
              </a:ext>
            </a:extLst>
          </p:cNvPr>
          <p:cNvSpPr/>
          <p:nvPr/>
        </p:nvSpPr>
        <p:spPr>
          <a:xfrm>
            <a:off x="11529371" y="3480243"/>
            <a:ext cx="167788" cy="167788"/>
          </a:xfrm>
          <a:prstGeom prst="ellipse">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Straight Connector 50">
            <a:extLst>
              <a:ext uri="{FF2B5EF4-FFF2-40B4-BE49-F238E27FC236}">
                <a16:creationId xmlns:a16="http://schemas.microsoft.com/office/drawing/2014/main" id="{AEEA8B7A-815C-4CC7-97E0-F1C61C960987}"/>
              </a:ext>
            </a:extLst>
          </p:cNvPr>
          <p:cNvCxnSpPr>
            <a:cxnSpLocks/>
          </p:cNvCxnSpPr>
          <p:nvPr/>
        </p:nvCxnSpPr>
        <p:spPr>
          <a:xfrm>
            <a:off x="11613265" y="2696833"/>
            <a:ext cx="0" cy="78341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D0C70CD8-3C83-4261-995F-58FEA2590FB7}"/>
              </a:ext>
            </a:extLst>
          </p:cNvPr>
          <p:cNvSpPr/>
          <p:nvPr/>
        </p:nvSpPr>
        <p:spPr>
          <a:xfrm>
            <a:off x="11221972" y="3072205"/>
            <a:ext cx="782587" cy="338554"/>
          </a:xfrm>
          <a:prstGeom prst="rect">
            <a:avLst/>
          </a:prstGeom>
          <a:solidFill>
            <a:schemeClr val="bg1"/>
          </a:solidFill>
        </p:spPr>
        <p:txBody>
          <a:bodyPr wrap="square">
            <a:spAutoFit/>
          </a:bodyPr>
          <a:lstStyle/>
          <a:p>
            <a:pPr lvl="0" algn="ctr" defTabSz="914377">
              <a:defRPr/>
            </a:pPr>
            <a:r>
              <a:rPr lang="en-US" sz="1600" b="1" kern="0">
                <a:ea typeface="ＭＳ Ｐゴシック" pitchFamily="34" charset="-128"/>
              </a:rPr>
              <a:t>Step 6</a:t>
            </a:r>
          </a:p>
        </p:txBody>
      </p:sp>
      <p:sp>
        <p:nvSpPr>
          <p:cNvPr id="60" name="Oval 59">
            <a:extLst>
              <a:ext uri="{FF2B5EF4-FFF2-40B4-BE49-F238E27FC236}">
                <a16:creationId xmlns:a16="http://schemas.microsoft.com/office/drawing/2014/main" id="{89362E58-DF8F-4A73-9237-5299A24A8A84}"/>
              </a:ext>
            </a:extLst>
          </p:cNvPr>
          <p:cNvSpPr/>
          <p:nvPr/>
        </p:nvSpPr>
        <p:spPr>
          <a:xfrm>
            <a:off x="8583023" y="3480243"/>
            <a:ext cx="167788" cy="167788"/>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11033" rtl="0" eaLnBrk="1" fontAlgn="auto" latinLnBrk="0" hangingPunct="1">
              <a:lnSpc>
                <a:spcPct val="100000"/>
              </a:lnSpc>
              <a:spcBef>
                <a:spcPts val="0"/>
              </a:spcBef>
              <a:spcAft>
                <a:spcPts val="0"/>
              </a:spcAft>
              <a:buClrTx/>
              <a:buSzTx/>
              <a:buFontTx/>
              <a:buNone/>
              <a:tabLst/>
              <a:defRPr/>
            </a:pPr>
            <a:endParaRPr kumimoji="0" lang="en-US" sz="2405"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Text Placeholder 61">
            <a:extLst>
              <a:ext uri="{FF2B5EF4-FFF2-40B4-BE49-F238E27FC236}">
                <a16:creationId xmlns:a16="http://schemas.microsoft.com/office/drawing/2014/main" id="{3C26E346-39E6-4038-BB69-27D9E22FF230}"/>
              </a:ext>
            </a:extLst>
          </p:cNvPr>
          <p:cNvSpPr>
            <a:spLocks noGrp="1"/>
          </p:cNvSpPr>
          <p:nvPr>
            <p:ph type="body" sz="quarter" idx="10"/>
          </p:nvPr>
        </p:nvSpPr>
        <p:spPr>
          <a:xfrm>
            <a:off x="84883" y="1525544"/>
            <a:ext cx="1317955" cy="1171289"/>
          </a:xfrm>
          <a:prstGeom prst="rect">
            <a:avLst/>
          </a:prstGeom>
        </p:spPr>
        <p:txBody>
          <a:bodyPr/>
          <a:lstStyle>
            <a:lvl1pPr marL="0" indent="0">
              <a:buNone/>
              <a:defRPr/>
            </a:lvl1pPr>
          </a:lstStyle>
          <a:p>
            <a:pPr lvl="0"/>
            <a:r>
              <a:rPr lang="en-US" dirty="0"/>
              <a:t>Click to edit Master text styles</a:t>
            </a:r>
          </a:p>
        </p:txBody>
      </p:sp>
      <p:sp>
        <p:nvSpPr>
          <p:cNvPr id="63" name="Text Placeholder 61">
            <a:extLst>
              <a:ext uri="{FF2B5EF4-FFF2-40B4-BE49-F238E27FC236}">
                <a16:creationId xmlns:a16="http://schemas.microsoft.com/office/drawing/2014/main" id="{354F9FE6-019D-43BD-8C8E-B0D3DF11CA49}"/>
              </a:ext>
            </a:extLst>
          </p:cNvPr>
          <p:cNvSpPr>
            <a:spLocks noGrp="1"/>
          </p:cNvSpPr>
          <p:nvPr>
            <p:ph type="body" sz="quarter" idx="11"/>
          </p:nvPr>
        </p:nvSpPr>
        <p:spPr>
          <a:xfrm>
            <a:off x="4216804" y="1525544"/>
            <a:ext cx="1317955" cy="1171289"/>
          </a:xfrm>
          <a:prstGeom prst="rect">
            <a:avLst/>
          </a:prstGeom>
        </p:spPr>
        <p:txBody>
          <a:bodyPr/>
          <a:lstStyle>
            <a:lvl1pPr marL="0" indent="0">
              <a:buNone/>
              <a:defRPr/>
            </a:lvl1pPr>
          </a:lstStyle>
          <a:p>
            <a:pPr lvl="0"/>
            <a:r>
              <a:rPr lang="en-US" dirty="0"/>
              <a:t>Click to edit Master text styles</a:t>
            </a:r>
          </a:p>
        </p:txBody>
      </p:sp>
      <p:sp>
        <p:nvSpPr>
          <p:cNvPr id="64" name="Text Placeholder 61">
            <a:extLst>
              <a:ext uri="{FF2B5EF4-FFF2-40B4-BE49-F238E27FC236}">
                <a16:creationId xmlns:a16="http://schemas.microsoft.com/office/drawing/2014/main" id="{805A1708-41BC-45FF-AA45-C67A6E33FE00}"/>
              </a:ext>
            </a:extLst>
          </p:cNvPr>
          <p:cNvSpPr>
            <a:spLocks noGrp="1"/>
          </p:cNvSpPr>
          <p:nvPr>
            <p:ph type="body" sz="quarter" idx="12"/>
          </p:nvPr>
        </p:nvSpPr>
        <p:spPr>
          <a:xfrm>
            <a:off x="2159527" y="4431441"/>
            <a:ext cx="1317955" cy="1171289"/>
          </a:xfrm>
          <a:prstGeom prst="rect">
            <a:avLst/>
          </a:prstGeom>
        </p:spPr>
        <p:txBody>
          <a:bodyPr/>
          <a:lstStyle>
            <a:lvl1pPr marL="0" indent="0">
              <a:buNone/>
              <a:defRPr/>
            </a:lvl1pPr>
          </a:lstStyle>
          <a:p>
            <a:pPr lvl="0"/>
            <a:r>
              <a:rPr lang="en-US"/>
              <a:t>Click to edit Master text styles</a:t>
            </a:r>
          </a:p>
        </p:txBody>
      </p:sp>
      <p:sp>
        <p:nvSpPr>
          <p:cNvPr id="65" name="Text Placeholder 61">
            <a:extLst>
              <a:ext uri="{FF2B5EF4-FFF2-40B4-BE49-F238E27FC236}">
                <a16:creationId xmlns:a16="http://schemas.microsoft.com/office/drawing/2014/main" id="{1E66294C-0EC8-489A-B555-4CCBD045C4A7}"/>
              </a:ext>
            </a:extLst>
          </p:cNvPr>
          <p:cNvSpPr>
            <a:spLocks noGrp="1"/>
          </p:cNvSpPr>
          <p:nvPr>
            <p:ph type="body" sz="quarter" idx="13"/>
          </p:nvPr>
        </p:nvSpPr>
        <p:spPr>
          <a:xfrm>
            <a:off x="6250188" y="4422543"/>
            <a:ext cx="1317955" cy="1171289"/>
          </a:xfrm>
          <a:prstGeom prst="rect">
            <a:avLst/>
          </a:prstGeom>
        </p:spPr>
        <p:txBody>
          <a:bodyPr/>
          <a:lstStyle>
            <a:lvl1pPr marL="0" indent="0">
              <a:buNone/>
              <a:defRPr/>
            </a:lvl1pPr>
          </a:lstStyle>
          <a:p>
            <a:pPr lvl="0"/>
            <a:r>
              <a:rPr lang="en-US"/>
              <a:t>Click to edit Master text styles</a:t>
            </a:r>
          </a:p>
        </p:txBody>
      </p:sp>
      <p:sp>
        <p:nvSpPr>
          <p:cNvPr id="66" name="Text Placeholder 61">
            <a:extLst>
              <a:ext uri="{FF2B5EF4-FFF2-40B4-BE49-F238E27FC236}">
                <a16:creationId xmlns:a16="http://schemas.microsoft.com/office/drawing/2014/main" id="{815C0459-2C54-4B4A-82C1-8763F930DABD}"/>
              </a:ext>
            </a:extLst>
          </p:cNvPr>
          <p:cNvSpPr>
            <a:spLocks noGrp="1"/>
          </p:cNvSpPr>
          <p:nvPr>
            <p:ph type="body" sz="quarter" idx="14"/>
          </p:nvPr>
        </p:nvSpPr>
        <p:spPr>
          <a:xfrm>
            <a:off x="7809667" y="1525544"/>
            <a:ext cx="1317955" cy="1171289"/>
          </a:xfrm>
          <a:prstGeom prst="rect">
            <a:avLst/>
          </a:prstGeom>
        </p:spPr>
        <p:txBody>
          <a:bodyPr/>
          <a:lstStyle>
            <a:lvl1pPr marL="0" indent="0">
              <a:buNone/>
              <a:defRPr/>
            </a:lvl1pPr>
          </a:lstStyle>
          <a:p>
            <a:pPr lvl="0"/>
            <a:r>
              <a:rPr lang="en-US"/>
              <a:t>Click to edit Master text styles</a:t>
            </a:r>
          </a:p>
        </p:txBody>
      </p:sp>
      <p:sp>
        <p:nvSpPr>
          <p:cNvPr id="67" name="Text Placeholder 61">
            <a:extLst>
              <a:ext uri="{FF2B5EF4-FFF2-40B4-BE49-F238E27FC236}">
                <a16:creationId xmlns:a16="http://schemas.microsoft.com/office/drawing/2014/main" id="{05217C42-5ED7-43A7-96DA-944660732AE2}"/>
              </a:ext>
            </a:extLst>
          </p:cNvPr>
          <p:cNvSpPr>
            <a:spLocks noGrp="1"/>
          </p:cNvSpPr>
          <p:nvPr>
            <p:ph type="body" sz="quarter" idx="15"/>
          </p:nvPr>
        </p:nvSpPr>
        <p:spPr>
          <a:xfrm>
            <a:off x="9720213" y="4400487"/>
            <a:ext cx="1317955" cy="1171289"/>
          </a:xfrm>
          <a:prstGeom prst="rect">
            <a:avLst/>
          </a:prstGeom>
        </p:spPr>
        <p:txBody>
          <a:bodyPr/>
          <a:lstStyle>
            <a:lvl1pPr marL="0" indent="0">
              <a:buNone/>
              <a:defRPr/>
            </a:lvl1pPr>
          </a:lstStyle>
          <a:p>
            <a:pPr lvl="0"/>
            <a:r>
              <a:rPr lang="en-US"/>
              <a:t>Click to edit Master text styles</a:t>
            </a:r>
          </a:p>
        </p:txBody>
      </p:sp>
      <p:sp>
        <p:nvSpPr>
          <p:cNvPr id="68" name="Text Placeholder 61">
            <a:extLst>
              <a:ext uri="{FF2B5EF4-FFF2-40B4-BE49-F238E27FC236}">
                <a16:creationId xmlns:a16="http://schemas.microsoft.com/office/drawing/2014/main" id="{04EE19F2-26F9-4FC0-99B4-9FC6D64A0479}"/>
              </a:ext>
            </a:extLst>
          </p:cNvPr>
          <p:cNvSpPr>
            <a:spLocks noGrp="1"/>
          </p:cNvSpPr>
          <p:nvPr>
            <p:ph type="body" sz="quarter" idx="16"/>
          </p:nvPr>
        </p:nvSpPr>
        <p:spPr>
          <a:xfrm>
            <a:off x="11038169" y="1525544"/>
            <a:ext cx="1153832" cy="1171289"/>
          </a:xfrm>
          <a:prstGeom prst="rect">
            <a:avLst/>
          </a:prstGeo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05700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meline Layout_2">
    <p:spTree>
      <p:nvGrpSpPr>
        <p:cNvPr id="1" name=""/>
        <p:cNvGrpSpPr/>
        <p:nvPr/>
      </p:nvGrpSpPr>
      <p:grpSpPr>
        <a:xfrm>
          <a:off x="0" y="0"/>
          <a:ext cx="0" cy="0"/>
          <a:chOff x="0" y="0"/>
          <a:chExt cx="0" cy="0"/>
        </a:xfrm>
      </p:grpSpPr>
      <p:grpSp>
        <p:nvGrpSpPr>
          <p:cNvPr id="39" name="Arrow 4">
            <a:extLst>
              <a:ext uri="{FF2B5EF4-FFF2-40B4-BE49-F238E27FC236}">
                <a16:creationId xmlns:a16="http://schemas.microsoft.com/office/drawing/2014/main" id="{3AF78DEB-EAC9-42C5-AE6E-C818F5989EBC}"/>
              </a:ext>
            </a:extLst>
          </p:cNvPr>
          <p:cNvGrpSpPr/>
          <p:nvPr userDrawn="1"/>
        </p:nvGrpSpPr>
        <p:grpSpPr>
          <a:xfrm>
            <a:off x="3733658" y="1738190"/>
            <a:ext cx="3349747" cy="1453362"/>
            <a:chOff x="3733658" y="1738190"/>
            <a:chExt cx="3349747" cy="1453362"/>
          </a:xfrm>
        </p:grpSpPr>
        <p:sp>
          <p:nvSpPr>
            <p:cNvPr id="3" name="Freeform 17">
              <a:extLst>
                <a:ext uri="{FF2B5EF4-FFF2-40B4-BE49-F238E27FC236}">
                  <a16:creationId xmlns:a16="http://schemas.microsoft.com/office/drawing/2014/main" id="{EB59EC2C-2764-41B8-921C-42573582BD5D}"/>
                </a:ext>
              </a:extLst>
            </p:cNvPr>
            <p:cNvSpPr>
              <a:spLocks/>
            </p:cNvSpPr>
            <p:nvPr/>
          </p:nvSpPr>
          <p:spPr bwMode="auto">
            <a:xfrm>
              <a:off x="3733658" y="1970855"/>
              <a:ext cx="3034214" cy="1220697"/>
            </a:xfrm>
            <a:custGeom>
              <a:avLst/>
              <a:gdLst>
                <a:gd name="T0" fmla="*/ 504 w 555"/>
                <a:gd name="T1" fmla="*/ 224 h 224"/>
                <a:gd name="T2" fmla="*/ 112 w 555"/>
                <a:gd name="T3" fmla="*/ 224 h 224"/>
                <a:gd name="T4" fmla="*/ 0 w 555"/>
                <a:gd name="T5" fmla="*/ 112 h 224"/>
                <a:gd name="T6" fmla="*/ 112 w 555"/>
                <a:gd name="T7" fmla="*/ 0 h 224"/>
                <a:gd name="T8" fmla="*/ 555 w 555"/>
                <a:gd name="T9" fmla="*/ 0 h 224"/>
                <a:gd name="T10" fmla="*/ 555 w 555"/>
                <a:gd name="T11" fmla="*/ 68 h 224"/>
                <a:gd name="T12" fmla="*/ 112 w 555"/>
                <a:gd name="T13" fmla="*/ 68 h 224"/>
                <a:gd name="T14" fmla="*/ 68 w 555"/>
                <a:gd name="T15" fmla="*/ 112 h 224"/>
                <a:gd name="T16" fmla="*/ 112 w 555"/>
                <a:gd name="T17" fmla="*/ 156 h 224"/>
                <a:gd name="T18" fmla="*/ 504 w 555"/>
                <a:gd name="T19" fmla="*/ 156 h 224"/>
                <a:gd name="T20" fmla="*/ 504 w 555"/>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5" h="224">
                  <a:moveTo>
                    <a:pt x="504" y="224"/>
                  </a:moveTo>
                  <a:cubicBezTo>
                    <a:pt x="112" y="224"/>
                    <a:pt x="112" y="224"/>
                    <a:pt x="112" y="224"/>
                  </a:cubicBezTo>
                  <a:cubicBezTo>
                    <a:pt x="50" y="224"/>
                    <a:pt x="0" y="174"/>
                    <a:pt x="0" y="112"/>
                  </a:cubicBezTo>
                  <a:cubicBezTo>
                    <a:pt x="0" y="50"/>
                    <a:pt x="50" y="0"/>
                    <a:pt x="112" y="0"/>
                  </a:cubicBezTo>
                  <a:cubicBezTo>
                    <a:pt x="555" y="0"/>
                    <a:pt x="555" y="0"/>
                    <a:pt x="555" y="0"/>
                  </a:cubicBezTo>
                  <a:cubicBezTo>
                    <a:pt x="555" y="68"/>
                    <a:pt x="555" y="68"/>
                    <a:pt x="555" y="68"/>
                  </a:cubicBezTo>
                  <a:cubicBezTo>
                    <a:pt x="112" y="68"/>
                    <a:pt x="112" y="68"/>
                    <a:pt x="112" y="68"/>
                  </a:cubicBezTo>
                  <a:cubicBezTo>
                    <a:pt x="88" y="68"/>
                    <a:pt x="68" y="88"/>
                    <a:pt x="68" y="112"/>
                  </a:cubicBezTo>
                  <a:cubicBezTo>
                    <a:pt x="68" y="136"/>
                    <a:pt x="88" y="156"/>
                    <a:pt x="112" y="156"/>
                  </a:cubicBezTo>
                  <a:cubicBezTo>
                    <a:pt x="504" y="156"/>
                    <a:pt x="504" y="156"/>
                    <a:pt x="504" y="156"/>
                  </a:cubicBezTo>
                  <a:cubicBezTo>
                    <a:pt x="504" y="224"/>
                    <a:pt x="504" y="224"/>
                    <a:pt x="504" y="224"/>
                  </a:cubicBezTo>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7" name="Freeform 16">
              <a:extLst>
                <a:ext uri="{FF2B5EF4-FFF2-40B4-BE49-F238E27FC236}">
                  <a16:creationId xmlns:a16="http://schemas.microsoft.com/office/drawing/2014/main" id="{FF3D8FDE-C8CA-42E0-B238-0778340252DC}"/>
                </a:ext>
              </a:extLst>
            </p:cNvPr>
            <p:cNvSpPr>
              <a:spLocks/>
            </p:cNvSpPr>
            <p:nvPr/>
          </p:nvSpPr>
          <p:spPr bwMode="auto">
            <a:xfrm>
              <a:off x="6630823" y="1738190"/>
              <a:ext cx="452582" cy="838234"/>
            </a:xfrm>
            <a:custGeom>
              <a:avLst/>
              <a:gdLst>
                <a:gd name="T0" fmla="*/ 142 w 142"/>
                <a:gd name="T1" fmla="*/ 131 h 263"/>
                <a:gd name="T2" fmla="*/ 0 w 142"/>
                <a:gd name="T3" fmla="*/ 263 h 263"/>
                <a:gd name="T4" fmla="*/ 0 w 142"/>
                <a:gd name="T5" fmla="*/ 131 h 263"/>
                <a:gd name="T6" fmla="*/ 0 w 142"/>
                <a:gd name="T7" fmla="*/ 0 h 263"/>
                <a:gd name="T8" fmla="*/ 142 w 142"/>
                <a:gd name="T9" fmla="*/ 131 h 263"/>
              </a:gdLst>
              <a:ahLst/>
              <a:cxnLst>
                <a:cxn ang="0">
                  <a:pos x="T0" y="T1"/>
                </a:cxn>
                <a:cxn ang="0">
                  <a:pos x="T2" y="T3"/>
                </a:cxn>
                <a:cxn ang="0">
                  <a:pos x="T4" y="T5"/>
                </a:cxn>
                <a:cxn ang="0">
                  <a:pos x="T6" y="T7"/>
                </a:cxn>
                <a:cxn ang="0">
                  <a:pos x="T8" y="T9"/>
                </a:cxn>
              </a:cxnLst>
              <a:rect l="0" t="0" r="r" b="b"/>
              <a:pathLst>
                <a:path w="142" h="263">
                  <a:moveTo>
                    <a:pt x="142" y="131"/>
                  </a:moveTo>
                  <a:lnTo>
                    <a:pt x="0" y="263"/>
                  </a:lnTo>
                  <a:lnTo>
                    <a:pt x="0" y="131"/>
                  </a:lnTo>
                  <a:lnTo>
                    <a:pt x="0" y="0"/>
                  </a:lnTo>
                  <a:lnTo>
                    <a:pt x="142" y="13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1" name="Freeform 26">
              <a:extLst>
                <a:ext uri="{FF2B5EF4-FFF2-40B4-BE49-F238E27FC236}">
                  <a16:creationId xmlns:a16="http://schemas.microsoft.com/office/drawing/2014/main" id="{820F2B51-2D7C-4B26-BC5A-AFE59C09B586}"/>
                </a:ext>
              </a:extLst>
            </p:cNvPr>
            <p:cNvSpPr>
              <a:spLocks/>
            </p:cNvSpPr>
            <p:nvPr/>
          </p:nvSpPr>
          <p:spPr bwMode="auto">
            <a:xfrm>
              <a:off x="4332852" y="2821838"/>
              <a:ext cx="2017498" cy="0"/>
            </a:xfrm>
            <a:custGeom>
              <a:avLst/>
              <a:gdLst>
                <a:gd name="T0" fmla="*/ 369 w 369"/>
                <a:gd name="T1" fmla="*/ 0 w 369"/>
                <a:gd name="T2" fmla="*/ 2 w 369"/>
                <a:gd name="T3" fmla="*/ 369 w 369"/>
                <a:gd name="T4" fmla="*/ 369 w 369"/>
              </a:gdLst>
              <a:ahLst/>
              <a:cxnLst>
                <a:cxn ang="0">
                  <a:pos x="T0" y="0"/>
                </a:cxn>
                <a:cxn ang="0">
                  <a:pos x="T1" y="0"/>
                </a:cxn>
                <a:cxn ang="0">
                  <a:pos x="T2" y="0"/>
                </a:cxn>
                <a:cxn ang="0">
                  <a:pos x="T3" y="0"/>
                </a:cxn>
                <a:cxn ang="0">
                  <a:pos x="T4" y="0"/>
                </a:cxn>
              </a:cxnLst>
              <a:rect l="0" t="0" r="r" b="b"/>
              <a:pathLst>
                <a:path w="369">
                  <a:moveTo>
                    <a:pt x="369" y="0"/>
                  </a:moveTo>
                  <a:cubicBezTo>
                    <a:pt x="0" y="0"/>
                    <a:pt x="0" y="0"/>
                    <a:pt x="0" y="0"/>
                  </a:cubicBezTo>
                  <a:cubicBezTo>
                    <a:pt x="1" y="0"/>
                    <a:pt x="1" y="0"/>
                    <a:pt x="2" y="0"/>
                  </a:cubicBezTo>
                  <a:cubicBezTo>
                    <a:pt x="369" y="0"/>
                    <a:pt x="369" y="0"/>
                    <a:pt x="369" y="0"/>
                  </a:cubicBezTo>
                  <a:cubicBezTo>
                    <a:pt x="369" y="0"/>
                    <a:pt x="369" y="0"/>
                    <a:pt x="369"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4" name="Freeform 16">
              <a:extLst>
                <a:ext uri="{FF2B5EF4-FFF2-40B4-BE49-F238E27FC236}">
                  <a16:creationId xmlns:a16="http://schemas.microsoft.com/office/drawing/2014/main" id="{ED8764E4-4F2C-4ECC-A305-E3BF89B21509}"/>
                </a:ext>
              </a:extLst>
            </p:cNvPr>
            <p:cNvSpPr>
              <a:spLocks/>
            </p:cNvSpPr>
            <p:nvPr/>
          </p:nvSpPr>
          <p:spPr bwMode="auto">
            <a:xfrm>
              <a:off x="6630823" y="1738190"/>
              <a:ext cx="452582" cy="838234"/>
            </a:xfrm>
            <a:custGeom>
              <a:avLst/>
              <a:gdLst>
                <a:gd name="T0" fmla="*/ 142 w 142"/>
                <a:gd name="T1" fmla="*/ 131 h 263"/>
                <a:gd name="T2" fmla="*/ 0 w 142"/>
                <a:gd name="T3" fmla="*/ 263 h 263"/>
                <a:gd name="T4" fmla="*/ 0 w 142"/>
                <a:gd name="T5" fmla="*/ 131 h 263"/>
                <a:gd name="T6" fmla="*/ 0 w 142"/>
                <a:gd name="T7" fmla="*/ 0 h 263"/>
                <a:gd name="T8" fmla="*/ 142 w 142"/>
                <a:gd name="T9" fmla="*/ 131 h 263"/>
              </a:gdLst>
              <a:ahLst/>
              <a:cxnLst>
                <a:cxn ang="0">
                  <a:pos x="T0" y="T1"/>
                </a:cxn>
                <a:cxn ang="0">
                  <a:pos x="T2" y="T3"/>
                </a:cxn>
                <a:cxn ang="0">
                  <a:pos x="T4" y="T5"/>
                </a:cxn>
                <a:cxn ang="0">
                  <a:pos x="T6" y="T7"/>
                </a:cxn>
                <a:cxn ang="0">
                  <a:pos x="T8" y="T9"/>
                </a:cxn>
              </a:cxnLst>
              <a:rect l="0" t="0" r="r" b="b"/>
              <a:pathLst>
                <a:path w="142" h="263">
                  <a:moveTo>
                    <a:pt x="142" y="131"/>
                  </a:moveTo>
                  <a:lnTo>
                    <a:pt x="0" y="263"/>
                  </a:lnTo>
                  <a:lnTo>
                    <a:pt x="0" y="131"/>
                  </a:lnTo>
                  <a:lnTo>
                    <a:pt x="0" y="0"/>
                  </a:lnTo>
                  <a:lnTo>
                    <a:pt x="142" y="131"/>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7" name="Freeform 26">
              <a:extLst>
                <a:ext uri="{FF2B5EF4-FFF2-40B4-BE49-F238E27FC236}">
                  <a16:creationId xmlns:a16="http://schemas.microsoft.com/office/drawing/2014/main" id="{43F75F64-3415-47AA-B965-1997A1E9A178}"/>
                </a:ext>
              </a:extLst>
            </p:cNvPr>
            <p:cNvSpPr>
              <a:spLocks/>
            </p:cNvSpPr>
            <p:nvPr/>
          </p:nvSpPr>
          <p:spPr bwMode="auto">
            <a:xfrm>
              <a:off x="4332852" y="2821838"/>
              <a:ext cx="2017498" cy="0"/>
            </a:xfrm>
            <a:custGeom>
              <a:avLst/>
              <a:gdLst>
                <a:gd name="T0" fmla="*/ 369 w 369"/>
                <a:gd name="T1" fmla="*/ 0 w 369"/>
                <a:gd name="T2" fmla="*/ 2 w 369"/>
                <a:gd name="T3" fmla="*/ 369 w 369"/>
                <a:gd name="T4" fmla="*/ 369 w 369"/>
              </a:gdLst>
              <a:ahLst/>
              <a:cxnLst>
                <a:cxn ang="0">
                  <a:pos x="T0" y="0"/>
                </a:cxn>
                <a:cxn ang="0">
                  <a:pos x="T1" y="0"/>
                </a:cxn>
                <a:cxn ang="0">
                  <a:pos x="T2" y="0"/>
                </a:cxn>
                <a:cxn ang="0">
                  <a:pos x="T3" y="0"/>
                </a:cxn>
                <a:cxn ang="0">
                  <a:pos x="T4" y="0"/>
                </a:cxn>
              </a:cxnLst>
              <a:rect l="0" t="0" r="r" b="b"/>
              <a:pathLst>
                <a:path w="369">
                  <a:moveTo>
                    <a:pt x="369" y="0"/>
                  </a:moveTo>
                  <a:cubicBezTo>
                    <a:pt x="0" y="0"/>
                    <a:pt x="0" y="0"/>
                    <a:pt x="0" y="0"/>
                  </a:cubicBezTo>
                  <a:cubicBezTo>
                    <a:pt x="1" y="0"/>
                    <a:pt x="1" y="0"/>
                    <a:pt x="2" y="0"/>
                  </a:cubicBezTo>
                  <a:cubicBezTo>
                    <a:pt x="369" y="0"/>
                    <a:pt x="369" y="0"/>
                    <a:pt x="369" y="0"/>
                  </a:cubicBezTo>
                  <a:cubicBezTo>
                    <a:pt x="369" y="0"/>
                    <a:pt x="369" y="0"/>
                    <a:pt x="369"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grpSp>
      <p:grpSp>
        <p:nvGrpSpPr>
          <p:cNvPr id="38" name="Arrow 3">
            <a:extLst>
              <a:ext uri="{FF2B5EF4-FFF2-40B4-BE49-F238E27FC236}">
                <a16:creationId xmlns:a16="http://schemas.microsoft.com/office/drawing/2014/main" id="{F5841862-5CDD-4150-BE2C-F0FBF33E9B31}"/>
              </a:ext>
            </a:extLst>
          </p:cNvPr>
          <p:cNvGrpSpPr/>
          <p:nvPr userDrawn="1"/>
        </p:nvGrpSpPr>
        <p:grpSpPr>
          <a:xfrm>
            <a:off x="5677850" y="2585985"/>
            <a:ext cx="2581632" cy="1450176"/>
            <a:chOff x="5677850" y="2585985"/>
            <a:chExt cx="2581632" cy="1450176"/>
          </a:xfrm>
        </p:grpSpPr>
        <p:sp>
          <p:nvSpPr>
            <p:cNvPr id="4" name="Freeform 18">
              <a:extLst>
                <a:ext uri="{FF2B5EF4-FFF2-40B4-BE49-F238E27FC236}">
                  <a16:creationId xmlns:a16="http://schemas.microsoft.com/office/drawing/2014/main" id="{DBD2EBF8-6893-4FD9-BAB8-F31018AFFF03}"/>
                </a:ext>
              </a:extLst>
            </p:cNvPr>
            <p:cNvSpPr>
              <a:spLocks/>
            </p:cNvSpPr>
            <p:nvPr/>
          </p:nvSpPr>
          <p:spPr bwMode="auto">
            <a:xfrm>
              <a:off x="5677850" y="2821838"/>
              <a:ext cx="2581632" cy="1214323"/>
            </a:xfrm>
            <a:custGeom>
              <a:avLst/>
              <a:gdLst>
                <a:gd name="T0" fmla="*/ 0 w 472"/>
                <a:gd name="T1" fmla="*/ 223 h 223"/>
                <a:gd name="T2" fmla="*/ 360 w 472"/>
                <a:gd name="T3" fmla="*/ 223 h 223"/>
                <a:gd name="T4" fmla="*/ 472 w 472"/>
                <a:gd name="T5" fmla="*/ 111 h 223"/>
                <a:gd name="T6" fmla="*/ 360 w 472"/>
                <a:gd name="T7" fmla="*/ 0 h 223"/>
                <a:gd name="T8" fmla="*/ 123 w 472"/>
                <a:gd name="T9" fmla="*/ 0 h 223"/>
                <a:gd name="T10" fmla="*/ 123 w 472"/>
                <a:gd name="T11" fmla="*/ 68 h 223"/>
                <a:gd name="T12" fmla="*/ 360 w 472"/>
                <a:gd name="T13" fmla="*/ 68 h 223"/>
                <a:gd name="T14" fmla="*/ 403 w 472"/>
                <a:gd name="T15" fmla="*/ 111 h 223"/>
                <a:gd name="T16" fmla="*/ 360 w 472"/>
                <a:gd name="T17" fmla="*/ 155 h 223"/>
                <a:gd name="T18" fmla="*/ 0 w 472"/>
                <a:gd name="T19" fmla="*/ 155 h 223"/>
                <a:gd name="T20" fmla="*/ 0 w 472"/>
                <a:gd name="T2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2" h="223">
                  <a:moveTo>
                    <a:pt x="0" y="223"/>
                  </a:moveTo>
                  <a:cubicBezTo>
                    <a:pt x="360" y="223"/>
                    <a:pt x="360" y="223"/>
                    <a:pt x="360" y="223"/>
                  </a:cubicBezTo>
                  <a:cubicBezTo>
                    <a:pt x="421" y="223"/>
                    <a:pt x="472" y="173"/>
                    <a:pt x="472" y="111"/>
                  </a:cubicBezTo>
                  <a:cubicBezTo>
                    <a:pt x="472" y="50"/>
                    <a:pt x="421" y="0"/>
                    <a:pt x="360" y="0"/>
                  </a:cubicBezTo>
                  <a:cubicBezTo>
                    <a:pt x="123" y="0"/>
                    <a:pt x="123" y="0"/>
                    <a:pt x="123" y="0"/>
                  </a:cubicBezTo>
                  <a:cubicBezTo>
                    <a:pt x="123" y="68"/>
                    <a:pt x="123" y="68"/>
                    <a:pt x="123" y="68"/>
                  </a:cubicBezTo>
                  <a:cubicBezTo>
                    <a:pt x="360" y="68"/>
                    <a:pt x="360" y="68"/>
                    <a:pt x="360" y="68"/>
                  </a:cubicBezTo>
                  <a:cubicBezTo>
                    <a:pt x="384" y="68"/>
                    <a:pt x="403" y="87"/>
                    <a:pt x="403" y="111"/>
                  </a:cubicBezTo>
                  <a:cubicBezTo>
                    <a:pt x="403" y="136"/>
                    <a:pt x="384" y="155"/>
                    <a:pt x="360" y="155"/>
                  </a:cubicBezTo>
                  <a:cubicBezTo>
                    <a:pt x="0" y="155"/>
                    <a:pt x="0" y="155"/>
                    <a:pt x="0" y="155"/>
                  </a:cubicBezTo>
                  <a:cubicBezTo>
                    <a:pt x="0" y="223"/>
                    <a:pt x="0" y="223"/>
                    <a:pt x="0" y="223"/>
                  </a:cubicBezTo>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0" name="Freeform 22">
              <a:extLst>
                <a:ext uri="{FF2B5EF4-FFF2-40B4-BE49-F238E27FC236}">
                  <a16:creationId xmlns:a16="http://schemas.microsoft.com/office/drawing/2014/main" id="{BEFBBA98-5389-4E1A-95D4-FC53DD5AAD30}"/>
                </a:ext>
              </a:extLst>
            </p:cNvPr>
            <p:cNvSpPr>
              <a:spLocks/>
            </p:cNvSpPr>
            <p:nvPr/>
          </p:nvSpPr>
          <p:spPr bwMode="auto">
            <a:xfrm>
              <a:off x="5821274" y="3666445"/>
              <a:ext cx="1835827" cy="0"/>
            </a:xfrm>
            <a:custGeom>
              <a:avLst/>
              <a:gdLst>
                <a:gd name="T0" fmla="*/ 336 w 336"/>
                <a:gd name="T1" fmla="*/ 0 w 336"/>
                <a:gd name="T2" fmla="*/ 0 w 336"/>
                <a:gd name="T3" fmla="*/ 0 w 336"/>
                <a:gd name="T4" fmla="*/ 0 w 336"/>
                <a:gd name="T5" fmla="*/ 334 w 336"/>
                <a:gd name="T6" fmla="*/ 336 w 336"/>
                <a:gd name="T7" fmla="*/ 336 w 33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36">
                  <a:moveTo>
                    <a:pt x="336" y="0"/>
                  </a:moveTo>
                  <a:cubicBezTo>
                    <a:pt x="0" y="0"/>
                    <a:pt x="0" y="0"/>
                    <a:pt x="0" y="0"/>
                  </a:cubicBezTo>
                  <a:cubicBezTo>
                    <a:pt x="0" y="0"/>
                    <a:pt x="0" y="0"/>
                    <a:pt x="0" y="0"/>
                  </a:cubicBezTo>
                  <a:cubicBezTo>
                    <a:pt x="0" y="0"/>
                    <a:pt x="0" y="0"/>
                    <a:pt x="0" y="0"/>
                  </a:cubicBezTo>
                  <a:cubicBezTo>
                    <a:pt x="0" y="0"/>
                    <a:pt x="0" y="0"/>
                    <a:pt x="0" y="0"/>
                  </a:cubicBezTo>
                  <a:cubicBezTo>
                    <a:pt x="334" y="0"/>
                    <a:pt x="334" y="0"/>
                    <a:pt x="334" y="0"/>
                  </a:cubicBezTo>
                  <a:cubicBezTo>
                    <a:pt x="334" y="0"/>
                    <a:pt x="335" y="0"/>
                    <a:pt x="336" y="0"/>
                  </a:cubicBezTo>
                  <a:cubicBezTo>
                    <a:pt x="336" y="0"/>
                    <a:pt x="336" y="0"/>
                    <a:pt x="336"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2" name="Freeform 94">
              <a:extLst>
                <a:ext uri="{FF2B5EF4-FFF2-40B4-BE49-F238E27FC236}">
                  <a16:creationId xmlns:a16="http://schemas.microsoft.com/office/drawing/2014/main" id="{3BC44105-2207-4464-9BA1-329D96E728C7}"/>
                </a:ext>
              </a:extLst>
            </p:cNvPr>
            <p:cNvSpPr>
              <a:spLocks/>
            </p:cNvSpPr>
            <p:nvPr/>
          </p:nvSpPr>
          <p:spPr bwMode="auto">
            <a:xfrm>
              <a:off x="5934386" y="2820984"/>
              <a:ext cx="452582" cy="370568"/>
            </a:xfrm>
            <a:custGeom>
              <a:avLst/>
              <a:gdLst>
                <a:gd name="connsiteX0" fmla="*/ 209915 w 475539"/>
                <a:gd name="connsiteY0" fmla="*/ 0 h 389365"/>
                <a:gd name="connsiteX1" fmla="*/ 270753 w 475539"/>
                <a:gd name="connsiteY1" fmla="*/ 0 h 389365"/>
                <a:gd name="connsiteX2" fmla="*/ 433480 w 475539"/>
                <a:gd name="connsiteY2" fmla="*/ 0 h 389365"/>
                <a:gd name="connsiteX3" fmla="*/ 475539 w 475539"/>
                <a:gd name="connsiteY3" fmla="*/ 0 h 389365"/>
                <a:gd name="connsiteX4" fmla="*/ 475539 w 475539"/>
                <a:gd name="connsiteY4" fmla="*/ 195132 h 389365"/>
                <a:gd name="connsiteX5" fmla="*/ 475539 w 475539"/>
                <a:gd name="connsiteY5" fmla="*/ 389365 h 389365"/>
                <a:gd name="connsiteX6" fmla="*/ 212163 w 475539"/>
                <a:gd name="connsiteY6" fmla="*/ 389365 h 389365"/>
                <a:gd name="connsiteX7" fmla="*/ 0 w 475539"/>
                <a:gd name="connsiteY7" fmla="*/ 195132 h 389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539" h="389365">
                  <a:moveTo>
                    <a:pt x="209915" y="0"/>
                  </a:moveTo>
                  <a:lnTo>
                    <a:pt x="270753" y="0"/>
                  </a:lnTo>
                  <a:cubicBezTo>
                    <a:pt x="341121" y="0"/>
                    <a:pt x="393898" y="0"/>
                    <a:pt x="433480" y="0"/>
                  </a:cubicBezTo>
                  <a:lnTo>
                    <a:pt x="475539" y="0"/>
                  </a:lnTo>
                  <a:lnTo>
                    <a:pt x="475539" y="195132"/>
                  </a:lnTo>
                  <a:lnTo>
                    <a:pt x="475539" y="389365"/>
                  </a:lnTo>
                  <a:lnTo>
                    <a:pt x="212163" y="389365"/>
                  </a:lnTo>
                  <a:lnTo>
                    <a:pt x="0" y="195132"/>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lumMod val="65000"/>
                    <a:lumOff val="35000"/>
                  </a:schemeClr>
                </a:solidFill>
                <a:latin typeface="+mn-lt"/>
              </a:endParaRPr>
            </a:p>
          </p:txBody>
        </p:sp>
        <p:sp>
          <p:nvSpPr>
            <p:cNvPr id="16" name="Freeform 22">
              <a:extLst>
                <a:ext uri="{FF2B5EF4-FFF2-40B4-BE49-F238E27FC236}">
                  <a16:creationId xmlns:a16="http://schemas.microsoft.com/office/drawing/2014/main" id="{3D5E0F9F-B9D7-4E18-B2E6-A2AB08ACB616}"/>
                </a:ext>
              </a:extLst>
            </p:cNvPr>
            <p:cNvSpPr>
              <a:spLocks/>
            </p:cNvSpPr>
            <p:nvPr/>
          </p:nvSpPr>
          <p:spPr bwMode="auto">
            <a:xfrm>
              <a:off x="5821274" y="3666445"/>
              <a:ext cx="1835827" cy="0"/>
            </a:xfrm>
            <a:custGeom>
              <a:avLst/>
              <a:gdLst>
                <a:gd name="T0" fmla="*/ 336 w 336"/>
                <a:gd name="T1" fmla="*/ 0 w 336"/>
                <a:gd name="T2" fmla="*/ 0 w 336"/>
                <a:gd name="T3" fmla="*/ 0 w 336"/>
                <a:gd name="T4" fmla="*/ 0 w 336"/>
                <a:gd name="T5" fmla="*/ 334 w 336"/>
                <a:gd name="T6" fmla="*/ 336 w 336"/>
                <a:gd name="T7" fmla="*/ 336 w 336"/>
              </a:gdLst>
              <a:ahLst/>
              <a:cxnLst>
                <a:cxn ang="0">
                  <a:pos x="T0" y="0"/>
                </a:cxn>
                <a:cxn ang="0">
                  <a:pos x="T1" y="0"/>
                </a:cxn>
                <a:cxn ang="0">
                  <a:pos x="T2" y="0"/>
                </a:cxn>
                <a:cxn ang="0">
                  <a:pos x="T3" y="0"/>
                </a:cxn>
                <a:cxn ang="0">
                  <a:pos x="T4" y="0"/>
                </a:cxn>
                <a:cxn ang="0">
                  <a:pos x="T5" y="0"/>
                </a:cxn>
                <a:cxn ang="0">
                  <a:pos x="T6" y="0"/>
                </a:cxn>
                <a:cxn ang="0">
                  <a:pos x="T7" y="0"/>
                </a:cxn>
              </a:cxnLst>
              <a:rect l="0" t="0" r="r" b="b"/>
              <a:pathLst>
                <a:path w="336">
                  <a:moveTo>
                    <a:pt x="336" y="0"/>
                  </a:moveTo>
                  <a:cubicBezTo>
                    <a:pt x="0" y="0"/>
                    <a:pt x="0" y="0"/>
                    <a:pt x="0" y="0"/>
                  </a:cubicBezTo>
                  <a:cubicBezTo>
                    <a:pt x="0" y="0"/>
                    <a:pt x="0" y="0"/>
                    <a:pt x="0" y="0"/>
                  </a:cubicBezTo>
                  <a:cubicBezTo>
                    <a:pt x="0" y="0"/>
                    <a:pt x="0" y="0"/>
                    <a:pt x="0" y="0"/>
                  </a:cubicBezTo>
                  <a:cubicBezTo>
                    <a:pt x="0" y="0"/>
                    <a:pt x="0" y="0"/>
                    <a:pt x="0" y="0"/>
                  </a:cubicBezTo>
                  <a:cubicBezTo>
                    <a:pt x="334" y="0"/>
                    <a:pt x="334" y="0"/>
                    <a:pt x="334" y="0"/>
                  </a:cubicBezTo>
                  <a:cubicBezTo>
                    <a:pt x="334" y="0"/>
                    <a:pt x="335" y="0"/>
                    <a:pt x="336" y="0"/>
                  </a:cubicBezTo>
                  <a:cubicBezTo>
                    <a:pt x="336" y="0"/>
                    <a:pt x="336" y="0"/>
                    <a:pt x="336" y="0"/>
                  </a:cubicBezTo>
                </a:path>
              </a:pathLst>
            </a:custGeom>
            <a:solidFill>
              <a:srgbClr val="338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20" name="Freeform 33">
              <a:extLst>
                <a:ext uri="{FF2B5EF4-FFF2-40B4-BE49-F238E27FC236}">
                  <a16:creationId xmlns:a16="http://schemas.microsoft.com/office/drawing/2014/main" id="{BB19F5B1-9F27-4619-9EFD-92456C54D343}"/>
                </a:ext>
              </a:extLst>
            </p:cNvPr>
            <p:cNvSpPr>
              <a:spLocks/>
            </p:cNvSpPr>
            <p:nvPr/>
          </p:nvSpPr>
          <p:spPr bwMode="auto">
            <a:xfrm>
              <a:off x="6003038" y="2585985"/>
              <a:ext cx="452582" cy="835046"/>
            </a:xfrm>
            <a:custGeom>
              <a:avLst/>
              <a:gdLst>
                <a:gd name="T0" fmla="*/ 0 w 142"/>
                <a:gd name="T1" fmla="*/ 132 h 262"/>
                <a:gd name="T2" fmla="*/ 142 w 142"/>
                <a:gd name="T3" fmla="*/ 262 h 262"/>
                <a:gd name="T4" fmla="*/ 142 w 142"/>
                <a:gd name="T5" fmla="*/ 132 h 262"/>
                <a:gd name="T6" fmla="*/ 142 w 142"/>
                <a:gd name="T7" fmla="*/ 0 h 262"/>
                <a:gd name="T8" fmla="*/ 0 w 142"/>
                <a:gd name="T9" fmla="*/ 132 h 262"/>
              </a:gdLst>
              <a:ahLst/>
              <a:cxnLst>
                <a:cxn ang="0">
                  <a:pos x="T0" y="T1"/>
                </a:cxn>
                <a:cxn ang="0">
                  <a:pos x="T2" y="T3"/>
                </a:cxn>
                <a:cxn ang="0">
                  <a:pos x="T4" y="T5"/>
                </a:cxn>
                <a:cxn ang="0">
                  <a:pos x="T6" y="T7"/>
                </a:cxn>
                <a:cxn ang="0">
                  <a:pos x="T8" y="T9"/>
                </a:cxn>
              </a:cxnLst>
              <a:rect l="0" t="0" r="r" b="b"/>
              <a:pathLst>
                <a:path w="142" h="262">
                  <a:moveTo>
                    <a:pt x="0" y="132"/>
                  </a:moveTo>
                  <a:lnTo>
                    <a:pt x="142" y="262"/>
                  </a:lnTo>
                  <a:lnTo>
                    <a:pt x="142" y="132"/>
                  </a:lnTo>
                  <a:lnTo>
                    <a:pt x="142" y="0"/>
                  </a:lnTo>
                  <a:lnTo>
                    <a:pt x="0" y="132"/>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grpSp>
      <p:grpSp>
        <p:nvGrpSpPr>
          <p:cNvPr id="37" name="Arrow 2">
            <a:extLst>
              <a:ext uri="{FF2B5EF4-FFF2-40B4-BE49-F238E27FC236}">
                <a16:creationId xmlns:a16="http://schemas.microsoft.com/office/drawing/2014/main" id="{5B601118-7385-4559-A666-392446C111ED}"/>
              </a:ext>
            </a:extLst>
          </p:cNvPr>
          <p:cNvGrpSpPr/>
          <p:nvPr userDrawn="1"/>
        </p:nvGrpSpPr>
        <p:grpSpPr>
          <a:xfrm>
            <a:off x="3733658" y="3430593"/>
            <a:ext cx="2753741" cy="1453364"/>
            <a:chOff x="3733658" y="3430593"/>
            <a:chExt cx="2753741" cy="1453364"/>
          </a:xfrm>
        </p:grpSpPr>
        <p:sp>
          <p:nvSpPr>
            <p:cNvPr id="5" name="Freeform 19">
              <a:extLst>
                <a:ext uri="{FF2B5EF4-FFF2-40B4-BE49-F238E27FC236}">
                  <a16:creationId xmlns:a16="http://schemas.microsoft.com/office/drawing/2014/main" id="{9A2DD317-E1F3-4714-94D1-C55B5D3D0E80}"/>
                </a:ext>
              </a:extLst>
            </p:cNvPr>
            <p:cNvSpPr>
              <a:spLocks/>
            </p:cNvSpPr>
            <p:nvPr/>
          </p:nvSpPr>
          <p:spPr bwMode="auto">
            <a:xfrm>
              <a:off x="3733658" y="3666445"/>
              <a:ext cx="2753741" cy="1217510"/>
            </a:xfrm>
            <a:custGeom>
              <a:avLst/>
              <a:gdLst>
                <a:gd name="T0" fmla="*/ 504 w 504"/>
                <a:gd name="T1" fmla="*/ 224 h 224"/>
                <a:gd name="T2" fmla="*/ 112 w 504"/>
                <a:gd name="T3" fmla="*/ 224 h 224"/>
                <a:gd name="T4" fmla="*/ 0 w 504"/>
                <a:gd name="T5" fmla="*/ 112 h 224"/>
                <a:gd name="T6" fmla="*/ 112 w 504"/>
                <a:gd name="T7" fmla="*/ 0 h 224"/>
                <a:gd name="T8" fmla="*/ 382 w 504"/>
                <a:gd name="T9" fmla="*/ 0 h 224"/>
                <a:gd name="T10" fmla="*/ 382 w 504"/>
                <a:gd name="T11" fmla="*/ 68 h 224"/>
                <a:gd name="T12" fmla="*/ 112 w 504"/>
                <a:gd name="T13" fmla="*/ 68 h 224"/>
                <a:gd name="T14" fmla="*/ 68 w 504"/>
                <a:gd name="T15" fmla="*/ 112 h 224"/>
                <a:gd name="T16" fmla="*/ 112 w 504"/>
                <a:gd name="T17" fmla="*/ 156 h 224"/>
                <a:gd name="T18" fmla="*/ 504 w 504"/>
                <a:gd name="T19" fmla="*/ 156 h 224"/>
                <a:gd name="T20" fmla="*/ 504 w 504"/>
                <a:gd name="T21" fmla="*/ 22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4" h="224">
                  <a:moveTo>
                    <a:pt x="504" y="224"/>
                  </a:moveTo>
                  <a:cubicBezTo>
                    <a:pt x="112" y="224"/>
                    <a:pt x="112" y="224"/>
                    <a:pt x="112" y="224"/>
                  </a:cubicBezTo>
                  <a:cubicBezTo>
                    <a:pt x="50" y="224"/>
                    <a:pt x="0" y="174"/>
                    <a:pt x="0" y="112"/>
                  </a:cubicBezTo>
                  <a:cubicBezTo>
                    <a:pt x="0" y="50"/>
                    <a:pt x="50" y="0"/>
                    <a:pt x="112" y="0"/>
                  </a:cubicBezTo>
                  <a:cubicBezTo>
                    <a:pt x="382" y="0"/>
                    <a:pt x="382" y="0"/>
                    <a:pt x="382" y="0"/>
                  </a:cubicBezTo>
                  <a:cubicBezTo>
                    <a:pt x="382" y="68"/>
                    <a:pt x="382" y="68"/>
                    <a:pt x="382" y="68"/>
                  </a:cubicBezTo>
                  <a:cubicBezTo>
                    <a:pt x="112" y="68"/>
                    <a:pt x="112" y="68"/>
                    <a:pt x="112" y="68"/>
                  </a:cubicBezTo>
                  <a:cubicBezTo>
                    <a:pt x="88" y="68"/>
                    <a:pt x="68" y="88"/>
                    <a:pt x="68" y="112"/>
                  </a:cubicBezTo>
                  <a:cubicBezTo>
                    <a:pt x="68" y="136"/>
                    <a:pt x="88" y="156"/>
                    <a:pt x="112" y="156"/>
                  </a:cubicBezTo>
                  <a:cubicBezTo>
                    <a:pt x="504" y="156"/>
                    <a:pt x="504" y="156"/>
                    <a:pt x="504" y="156"/>
                  </a:cubicBezTo>
                  <a:cubicBezTo>
                    <a:pt x="504" y="224"/>
                    <a:pt x="504" y="224"/>
                    <a:pt x="504" y="224"/>
                  </a:cubicBezTo>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9" name="Rectangle 21">
              <a:extLst>
                <a:ext uri="{FF2B5EF4-FFF2-40B4-BE49-F238E27FC236}">
                  <a16:creationId xmlns:a16="http://schemas.microsoft.com/office/drawing/2014/main" id="{3BCA0815-1E1A-4E26-8D4A-5FFCCB45CFB5}"/>
                </a:ext>
              </a:extLst>
            </p:cNvPr>
            <p:cNvSpPr>
              <a:spLocks noChangeArrowheads="1"/>
            </p:cNvSpPr>
            <p:nvPr/>
          </p:nvSpPr>
          <p:spPr bwMode="auto">
            <a:xfrm>
              <a:off x="4469901" y="4514241"/>
              <a:ext cx="2017498" cy="36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3" name="Freeform 95">
              <a:extLst>
                <a:ext uri="{FF2B5EF4-FFF2-40B4-BE49-F238E27FC236}">
                  <a16:creationId xmlns:a16="http://schemas.microsoft.com/office/drawing/2014/main" id="{292C97BD-A054-4151-BAD4-27D5771A759F}"/>
                </a:ext>
              </a:extLst>
            </p:cNvPr>
            <p:cNvSpPr>
              <a:spLocks/>
            </p:cNvSpPr>
            <p:nvPr/>
          </p:nvSpPr>
          <p:spPr bwMode="auto">
            <a:xfrm>
              <a:off x="5788170" y="3665875"/>
              <a:ext cx="458957" cy="370287"/>
            </a:xfrm>
            <a:custGeom>
              <a:avLst/>
              <a:gdLst>
                <a:gd name="connsiteX0" fmla="*/ 0 w 482237"/>
                <a:gd name="connsiteY0" fmla="*/ 0 h 389069"/>
                <a:gd name="connsiteX1" fmla="*/ 34153 w 482237"/>
                <a:gd name="connsiteY1" fmla="*/ 0 h 389069"/>
                <a:gd name="connsiteX2" fmla="*/ 183665 w 482237"/>
                <a:gd name="connsiteY2" fmla="*/ 0 h 389069"/>
                <a:gd name="connsiteX3" fmla="*/ 269690 w 482237"/>
                <a:gd name="connsiteY3" fmla="*/ 0 h 389069"/>
                <a:gd name="connsiteX4" fmla="*/ 482237 w 482237"/>
                <a:gd name="connsiteY4" fmla="*/ 194835 h 389069"/>
                <a:gd name="connsiteX5" fmla="*/ 268727 w 482237"/>
                <a:gd name="connsiteY5" fmla="*/ 389069 h 389069"/>
                <a:gd name="connsiteX6" fmla="*/ 0 w 482237"/>
                <a:gd name="connsiteY6" fmla="*/ 389069 h 389069"/>
                <a:gd name="connsiteX7" fmla="*/ 0 w 482237"/>
                <a:gd name="connsiteY7" fmla="*/ 194835 h 389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237" h="389069">
                  <a:moveTo>
                    <a:pt x="0" y="0"/>
                  </a:moveTo>
                  <a:lnTo>
                    <a:pt x="34153" y="0"/>
                  </a:lnTo>
                  <a:cubicBezTo>
                    <a:pt x="70521" y="0"/>
                    <a:pt x="119011" y="0"/>
                    <a:pt x="183665" y="0"/>
                  </a:cubicBezTo>
                  <a:lnTo>
                    <a:pt x="269690" y="0"/>
                  </a:lnTo>
                  <a:lnTo>
                    <a:pt x="482237" y="194835"/>
                  </a:lnTo>
                  <a:lnTo>
                    <a:pt x="268727" y="389069"/>
                  </a:lnTo>
                  <a:lnTo>
                    <a:pt x="0" y="389069"/>
                  </a:lnTo>
                  <a:lnTo>
                    <a:pt x="0" y="194835"/>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lumMod val="65000"/>
                    <a:lumOff val="35000"/>
                  </a:schemeClr>
                </a:solidFill>
                <a:latin typeface="+mn-lt"/>
              </a:endParaRPr>
            </a:p>
          </p:txBody>
        </p:sp>
        <p:sp>
          <p:nvSpPr>
            <p:cNvPr id="15" name="Rectangle 21">
              <a:extLst>
                <a:ext uri="{FF2B5EF4-FFF2-40B4-BE49-F238E27FC236}">
                  <a16:creationId xmlns:a16="http://schemas.microsoft.com/office/drawing/2014/main" id="{D2ABC703-ADC3-4A7C-987C-89BE727FECDD}"/>
                </a:ext>
              </a:extLst>
            </p:cNvPr>
            <p:cNvSpPr>
              <a:spLocks noChangeArrowheads="1"/>
            </p:cNvSpPr>
            <p:nvPr/>
          </p:nvSpPr>
          <p:spPr bwMode="auto">
            <a:xfrm>
              <a:off x="4469901" y="4514241"/>
              <a:ext cx="2017498" cy="369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19" name="Freeform 32">
              <a:extLst>
                <a:ext uri="{FF2B5EF4-FFF2-40B4-BE49-F238E27FC236}">
                  <a16:creationId xmlns:a16="http://schemas.microsoft.com/office/drawing/2014/main" id="{8D4D930F-AA06-451E-A750-D6DF53256662}"/>
                </a:ext>
              </a:extLst>
            </p:cNvPr>
            <p:cNvSpPr>
              <a:spLocks/>
            </p:cNvSpPr>
            <p:nvPr/>
          </p:nvSpPr>
          <p:spPr bwMode="auto">
            <a:xfrm>
              <a:off x="5709628" y="3430593"/>
              <a:ext cx="458957" cy="838234"/>
            </a:xfrm>
            <a:custGeom>
              <a:avLst/>
              <a:gdLst>
                <a:gd name="T0" fmla="*/ 144 w 144"/>
                <a:gd name="T1" fmla="*/ 132 h 263"/>
                <a:gd name="T2" fmla="*/ 0 w 144"/>
                <a:gd name="T3" fmla="*/ 263 h 263"/>
                <a:gd name="T4" fmla="*/ 0 w 144"/>
                <a:gd name="T5" fmla="*/ 132 h 263"/>
                <a:gd name="T6" fmla="*/ 0 w 144"/>
                <a:gd name="T7" fmla="*/ 0 h 263"/>
                <a:gd name="T8" fmla="*/ 144 w 144"/>
                <a:gd name="T9" fmla="*/ 132 h 263"/>
              </a:gdLst>
              <a:ahLst/>
              <a:cxnLst>
                <a:cxn ang="0">
                  <a:pos x="T0" y="T1"/>
                </a:cxn>
                <a:cxn ang="0">
                  <a:pos x="T2" y="T3"/>
                </a:cxn>
                <a:cxn ang="0">
                  <a:pos x="T4" y="T5"/>
                </a:cxn>
                <a:cxn ang="0">
                  <a:pos x="T6" y="T7"/>
                </a:cxn>
                <a:cxn ang="0">
                  <a:pos x="T8" y="T9"/>
                </a:cxn>
              </a:cxnLst>
              <a:rect l="0" t="0" r="r" b="b"/>
              <a:pathLst>
                <a:path w="144" h="263">
                  <a:moveTo>
                    <a:pt x="144" y="132"/>
                  </a:moveTo>
                  <a:lnTo>
                    <a:pt x="0" y="263"/>
                  </a:lnTo>
                  <a:lnTo>
                    <a:pt x="0" y="132"/>
                  </a:lnTo>
                  <a:lnTo>
                    <a:pt x="0" y="0"/>
                  </a:lnTo>
                  <a:lnTo>
                    <a:pt x="144" y="132"/>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grpSp>
      <p:grpSp>
        <p:nvGrpSpPr>
          <p:cNvPr id="36" name="Arrow 1">
            <a:extLst>
              <a:ext uri="{FF2B5EF4-FFF2-40B4-BE49-F238E27FC236}">
                <a16:creationId xmlns:a16="http://schemas.microsoft.com/office/drawing/2014/main" id="{B473C474-24EE-4533-A643-146380062B41}"/>
              </a:ext>
            </a:extLst>
          </p:cNvPr>
          <p:cNvGrpSpPr/>
          <p:nvPr userDrawn="1"/>
        </p:nvGrpSpPr>
        <p:grpSpPr>
          <a:xfrm>
            <a:off x="5677850" y="4281576"/>
            <a:ext cx="2581632" cy="1446988"/>
            <a:chOff x="5677850" y="4281576"/>
            <a:chExt cx="2581632" cy="1446988"/>
          </a:xfrm>
        </p:grpSpPr>
        <p:sp>
          <p:nvSpPr>
            <p:cNvPr id="6" name="Freeform 31">
              <a:extLst>
                <a:ext uri="{FF2B5EF4-FFF2-40B4-BE49-F238E27FC236}">
                  <a16:creationId xmlns:a16="http://schemas.microsoft.com/office/drawing/2014/main" id="{260F635C-7026-47AB-AB3D-9EF327B203CD}"/>
                </a:ext>
              </a:extLst>
            </p:cNvPr>
            <p:cNvSpPr>
              <a:spLocks/>
            </p:cNvSpPr>
            <p:nvPr/>
          </p:nvSpPr>
          <p:spPr bwMode="auto">
            <a:xfrm>
              <a:off x="5677850" y="4514241"/>
              <a:ext cx="2581632" cy="1214323"/>
            </a:xfrm>
            <a:custGeom>
              <a:avLst/>
              <a:gdLst>
                <a:gd name="T0" fmla="*/ 360 w 472"/>
                <a:gd name="T1" fmla="*/ 0 h 223"/>
                <a:gd name="T2" fmla="*/ 123 w 472"/>
                <a:gd name="T3" fmla="*/ 0 h 223"/>
                <a:gd name="T4" fmla="*/ 123 w 472"/>
                <a:gd name="T5" fmla="*/ 68 h 223"/>
                <a:gd name="T6" fmla="*/ 360 w 472"/>
                <a:gd name="T7" fmla="*/ 68 h 223"/>
                <a:gd name="T8" fmla="*/ 403 w 472"/>
                <a:gd name="T9" fmla="*/ 111 h 223"/>
                <a:gd name="T10" fmla="*/ 360 w 472"/>
                <a:gd name="T11" fmla="*/ 155 h 223"/>
                <a:gd name="T12" fmla="*/ 0 w 472"/>
                <a:gd name="T13" fmla="*/ 155 h 223"/>
                <a:gd name="T14" fmla="*/ 0 w 472"/>
                <a:gd name="T15" fmla="*/ 223 h 223"/>
                <a:gd name="T16" fmla="*/ 360 w 472"/>
                <a:gd name="T17" fmla="*/ 223 h 223"/>
                <a:gd name="T18" fmla="*/ 472 w 472"/>
                <a:gd name="T19" fmla="*/ 111 h 223"/>
                <a:gd name="T20" fmla="*/ 360 w 472"/>
                <a:gd name="T21"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2" h="223">
                  <a:moveTo>
                    <a:pt x="360" y="0"/>
                  </a:moveTo>
                  <a:cubicBezTo>
                    <a:pt x="123" y="0"/>
                    <a:pt x="123" y="0"/>
                    <a:pt x="123" y="0"/>
                  </a:cubicBezTo>
                  <a:cubicBezTo>
                    <a:pt x="123" y="68"/>
                    <a:pt x="123" y="68"/>
                    <a:pt x="123" y="68"/>
                  </a:cubicBezTo>
                  <a:cubicBezTo>
                    <a:pt x="360" y="68"/>
                    <a:pt x="360" y="68"/>
                    <a:pt x="360" y="68"/>
                  </a:cubicBezTo>
                  <a:cubicBezTo>
                    <a:pt x="384" y="68"/>
                    <a:pt x="403" y="87"/>
                    <a:pt x="403" y="111"/>
                  </a:cubicBezTo>
                  <a:cubicBezTo>
                    <a:pt x="403" y="135"/>
                    <a:pt x="384" y="155"/>
                    <a:pt x="360" y="155"/>
                  </a:cubicBezTo>
                  <a:cubicBezTo>
                    <a:pt x="0" y="155"/>
                    <a:pt x="0" y="155"/>
                    <a:pt x="0" y="155"/>
                  </a:cubicBezTo>
                  <a:cubicBezTo>
                    <a:pt x="0" y="223"/>
                    <a:pt x="0" y="223"/>
                    <a:pt x="0" y="223"/>
                  </a:cubicBezTo>
                  <a:cubicBezTo>
                    <a:pt x="360" y="223"/>
                    <a:pt x="360" y="223"/>
                    <a:pt x="360" y="223"/>
                  </a:cubicBezTo>
                  <a:cubicBezTo>
                    <a:pt x="421" y="223"/>
                    <a:pt x="472" y="173"/>
                    <a:pt x="472" y="111"/>
                  </a:cubicBezTo>
                  <a:cubicBezTo>
                    <a:pt x="472" y="50"/>
                    <a:pt x="421" y="0"/>
                    <a:pt x="360"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sp>
          <p:nvSpPr>
            <p:cNvPr id="8" name="Freeform 90">
              <a:extLst>
                <a:ext uri="{FF2B5EF4-FFF2-40B4-BE49-F238E27FC236}">
                  <a16:creationId xmlns:a16="http://schemas.microsoft.com/office/drawing/2014/main" id="{0705F3B9-F1FF-49DC-8F42-3D63F3DF63B0}"/>
                </a:ext>
              </a:extLst>
            </p:cNvPr>
            <p:cNvSpPr>
              <a:spLocks/>
            </p:cNvSpPr>
            <p:nvPr/>
          </p:nvSpPr>
          <p:spPr bwMode="auto">
            <a:xfrm>
              <a:off x="5934386" y="4514354"/>
              <a:ext cx="452582" cy="369601"/>
            </a:xfrm>
            <a:custGeom>
              <a:avLst/>
              <a:gdLst>
                <a:gd name="connsiteX0" fmla="*/ 210416 w 475539"/>
                <a:gd name="connsiteY0" fmla="*/ 0 h 388349"/>
                <a:gd name="connsiteX1" fmla="*/ 269184 w 475539"/>
                <a:gd name="connsiteY1" fmla="*/ 0 h 388349"/>
                <a:gd name="connsiteX2" fmla="*/ 431814 w 475539"/>
                <a:gd name="connsiteY2" fmla="*/ 0 h 388349"/>
                <a:gd name="connsiteX3" fmla="*/ 475539 w 475539"/>
                <a:gd name="connsiteY3" fmla="*/ 0 h 388349"/>
                <a:gd name="connsiteX4" fmla="*/ 475539 w 475539"/>
                <a:gd name="connsiteY4" fmla="*/ 194116 h 388349"/>
                <a:gd name="connsiteX5" fmla="*/ 475539 w 475539"/>
                <a:gd name="connsiteY5" fmla="*/ 388349 h 388349"/>
                <a:gd name="connsiteX6" fmla="*/ 212163 w 475539"/>
                <a:gd name="connsiteY6" fmla="*/ 388349 h 388349"/>
                <a:gd name="connsiteX7" fmla="*/ 0 w 475539"/>
                <a:gd name="connsiteY7" fmla="*/ 194116 h 388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5539" h="388349">
                  <a:moveTo>
                    <a:pt x="210416" y="0"/>
                  </a:moveTo>
                  <a:lnTo>
                    <a:pt x="269184" y="0"/>
                  </a:lnTo>
                  <a:cubicBezTo>
                    <a:pt x="339511" y="0"/>
                    <a:pt x="392255" y="0"/>
                    <a:pt x="431814" y="0"/>
                  </a:cubicBezTo>
                  <a:lnTo>
                    <a:pt x="475539" y="0"/>
                  </a:lnTo>
                  <a:lnTo>
                    <a:pt x="475539" y="194116"/>
                  </a:lnTo>
                  <a:lnTo>
                    <a:pt x="475539" y="388349"/>
                  </a:lnTo>
                  <a:lnTo>
                    <a:pt x="212163" y="388349"/>
                  </a:lnTo>
                  <a:lnTo>
                    <a:pt x="0" y="194116"/>
                  </a:ln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lumMod val="65000"/>
                    <a:lumOff val="35000"/>
                  </a:schemeClr>
                </a:solidFill>
                <a:latin typeface="+mn-lt"/>
              </a:endParaRPr>
            </a:p>
          </p:txBody>
        </p:sp>
        <p:sp>
          <p:nvSpPr>
            <p:cNvPr id="18" name="Freeform 30">
              <a:extLst>
                <a:ext uri="{FF2B5EF4-FFF2-40B4-BE49-F238E27FC236}">
                  <a16:creationId xmlns:a16="http://schemas.microsoft.com/office/drawing/2014/main" id="{C53C14B9-94BD-45DE-A083-CBACEEF3A8C0}"/>
                </a:ext>
              </a:extLst>
            </p:cNvPr>
            <p:cNvSpPr>
              <a:spLocks/>
            </p:cNvSpPr>
            <p:nvPr/>
          </p:nvSpPr>
          <p:spPr bwMode="auto">
            <a:xfrm>
              <a:off x="6003038" y="4281576"/>
              <a:ext cx="452582" cy="831859"/>
            </a:xfrm>
            <a:custGeom>
              <a:avLst/>
              <a:gdLst>
                <a:gd name="T0" fmla="*/ 0 w 142"/>
                <a:gd name="T1" fmla="*/ 131 h 261"/>
                <a:gd name="T2" fmla="*/ 142 w 142"/>
                <a:gd name="T3" fmla="*/ 261 h 261"/>
                <a:gd name="T4" fmla="*/ 142 w 142"/>
                <a:gd name="T5" fmla="*/ 131 h 261"/>
                <a:gd name="T6" fmla="*/ 142 w 142"/>
                <a:gd name="T7" fmla="*/ 0 h 261"/>
                <a:gd name="T8" fmla="*/ 0 w 142"/>
                <a:gd name="T9" fmla="*/ 131 h 261"/>
              </a:gdLst>
              <a:ahLst/>
              <a:cxnLst>
                <a:cxn ang="0">
                  <a:pos x="T0" y="T1"/>
                </a:cxn>
                <a:cxn ang="0">
                  <a:pos x="T2" y="T3"/>
                </a:cxn>
                <a:cxn ang="0">
                  <a:pos x="T4" y="T5"/>
                </a:cxn>
                <a:cxn ang="0">
                  <a:pos x="T6" y="T7"/>
                </a:cxn>
                <a:cxn ang="0">
                  <a:pos x="T8" y="T9"/>
                </a:cxn>
              </a:cxnLst>
              <a:rect l="0" t="0" r="r" b="b"/>
              <a:pathLst>
                <a:path w="142" h="261">
                  <a:moveTo>
                    <a:pt x="0" y="131"/>
                  </a:moveTo>
                  <a:lnTo>
                    <a:pt x="142" y="261"/>
                  </a:lnTo>
                  <a:lnTo>
                    <a:pt x="142" y="131"/>
                  </a:lnTo>
                  <a:lnTo>
                    <a:pt x="142" y="0"/>
                  </a:lnTo>
                  <a:lnTo>
                    <a:pt x="0" y="13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solidFill>
                  <a:schemeClr val="tx1">
                    <a:lumMod val="65000"/>
                    <a:lumOff val="35000"/>
                  </a:schemeClr>
                </a:solidFill>
                <a:latin typeface="+mn-lt"/>
              </a:endParaRPr>
            </a:p>
          </p:txBody>
        </p:sp>
      </p:grpSp>
      <p:sp>
        <p:nvSpPr>
          <p:cNvPr id="27" name="Heading - Finish">
            <a:extLst>
              <a:ext uri="{FF2B5EF4-FFF2-40B4-BE49-F238E27FC236}">
                <a16:creationId xmlns:a16="http://schemas.microsoft.com/office/drawing/2014/main" id="{0D49DBC0-9E9A-48B9-893F-A9722FE18AE9}"/>
              </a:ext>
            </a:extLst>
          </p:cNvPr>
          <p:cNvSpPr>
            <a:spLocks noGrp="1"/>
          </p:cNvSpPr>
          <p:nvPr>
            <p:ph type="body" sz="quarter" idx="23" hasCustomPrompt="1"/>
          </p:nvPr>
        </p:nvSpPr>
        <p:spPr>
          <a:xfrm>
            <a:off x="7237630" y="1997592"/>
            <a:ext cx="2506663" cy="293892"/>
          </a:xfrm>
          <a:prstGeom prst="rect">
            <a:avLst/>
          </a:prstGeom>
        </p:spPr>
        <p:txBody>
          <a:bodyPr anchor="ctr" anchorCtr="0"/>
          <a:lstStyle>
            <a:lvl1pPr marL="0" indent="0" algn="l">
              <a:buNone/>
              <a:defRPr sz="1600">
                <a:solidFill>
                  <a:schemeClr val="accent6"/>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dirty="0"/>
              <a:t>Finish</a:t>
            </a:r>
          </a:p>
        </p:txBody>
      </p:sp>
      <p:sp>
        <p:nvSpPr>
          <p:cNvPr id="35" name="Content 4">
            <a:extLst>
              <a:ext uri="{FF2B5EF4-FFF2-40B4-BE49-F238E27FC236}">
                <a16:creationId xmlns:a16="http://schemas.microsoft.com/office/drawing/2014/main" id="{F55A9353-915F-48A4-98F0-EC77E4A07DD9}"/>
              </a:ext>
            </a:extLst>
          </p:cNvPr>
          <p:cNvSpPr>
            <a:spLocks noGrp="1"/>
          </p:cNvSpPr>
          <p:nvPr>
            <p:ph sz="quarter" idx="31" hasCustomPrompt="1"/>
          </p:nvPr>
        </p:nvSpPr>
        <p:spPr>
          <a:xfrm>
            <a:off x="889677" y="2410352"/>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dirty="0"/>
              <a:t>Timeline Text 4</a:t>
            </a:r>
          </a:p>
        </p:txBody>
      </p:sp>
      <p:sp>
        <p:nvSpPr>
          <p:cNvPr id="29" name="Heading 4">
            <a:extLst>
              <a:ext uri="{FF2B5EF4-FFF2-40B4-BE49-F238E27FC236}">
                <a16:creationId xmlns:a16="http://schemas.microsoft.com/office/drawing/2014/main" id="{71466B56-CAAF-4972-9C64-919A786A629E}"/>
              </a:ext>
            </a:extLst>
          </p:cNvPr>
          <p:cNvSpPr>
            <a:spLocks noGrp="1"/>
          </p:cNvSpPr>
          <p:nvPr>
            <p:ph type="body" sz="quarter" idx="26" hasCustomPrompt="1"/>
          </p:nvPr>
        </p:nvSpPr>
        <p:spPr>
          <a:xfrm>
            <a:off x="889677" y="2091074"/>
            <a:ext cx="2506663" cy="293892"/>
          </a:xfrm>
          <a:prstGeom prst="rect">
            <a:avLst/>
          </a:prstGeom>
        </p:spPr>
        <p:txBody>
          <a:bodyPr/>
          <a:lstStyle>
            <a:lvl1pPr marL="0" indent="0" algn="r">
              <a:buNone/>
              <a:defRPr sz="1600">
                <a:solidFill>
                  <a:schemeClr val="accent6"/>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dirty="0"/>
              <a:t>Heading 4</a:t>
            </a:r>
          </a:p>
        </p:txBody>
      </p:sp>
      <p:sp>
        <p:nvSpPr>
          <p:cNvPr id="34" name="Content 3">
            <a:extLst>
              <a:ext uri="{FF2B5EF4-FFF2-40B4-BE49-F238E27FC236}">
                <a16:creationId xmlns:a16="http://schemas.microsoft.com/office/drawing/2014/main" id="{1BA3681C-06EB-487E-8098-B9332E5988AC}"/>
              </a:ext>
            </a:extLst>
          </p:cNvPr>
          <p:cNvSpPr>
            <a:spLocks noGrp="1"/>
          </p:cNvSpPr>
          <p:nvPr>
            <p:ph sz="quarter" idx="30" hasCustomPrompt="1"/>
          </p:nvPr>
        </p:nvSpPr>
        <p:spPr>
          <a:xfrm>
            <a:off x="8690668" y="3114881"/>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dirty="0"/>
              <a:t>Timeline Text 3</a:t>
            </a:r>
          </a:p>
        </p:txBody>
      </p:sp>
      <p:sp>
        <p:nvSpPr>
          <p:cNvPr id="26" name="Heading 3">
            <a:extLst>
              <a:ext uri="{FF2B5EF4-FFF2-40B4-BE49-F238E27FC236}">
                <a16:creationId xmlns:a16="http://schemas.microsoft.com/office/drawing/2014/main" id="{7E071008-52DC-4C15-B9FF-68CFD9390266}"/>
              </a:ext>
            </a:extLst>
          </p:cNvPr>
          <p:cNvSpPr>
            <a:spLocks noGrp="1"/>
          </p:cNvSpPr>
          <p:nvPr>
            <p:ph type="body" sz="quarter" idx="22" hasCustomPrompt="1"/>
          </p:nvPr>
        </p:nvSpPr>
        <p:spPr>
          <a:xfrm>
            <a:off x="8688127" y="2800454"/>
            <a:ext cx="2506663" cy="293892"/>
          </a:xfrm>
          <a:prstGeom prst="rect">
            <a:avLst/>
          </a:prstGeom>
        </p:spPr>
        <p:txBody>
          <a:bodyPr/>
          <a:lstStyle>
            <a:lvl1pPr marL="0" indent="0" algn="l">
              <a:buNone/>
              <a:defRPr sz="1600">
                <a:solidFill>
                  <a:schemeClr val="accent4"/>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dirty="0"/>
              <a:t>Heading 3</a:t>
            </a:r>
          </a:p>
        </p:txBody>
      </p:sp>
      <p:sp>
        <p:nvSpPr>
          <p:cNvPr id="33" name="Content 2">
            <a:extLst>
              <a:ext uri="{FF2B5EF4-FFF2-40B4-BE49-F238E27FC236}">
                <a16:creationId xmlns:a16="http://schemas.microsoft.com/office/drawing/2014/main" id="{53E06074-87CA-4006-865D-33741DFE412C}"/>
              </a:ext>
            </a:extLst>
          </p:cNvPr>
          <p:cNvSpPr>
            <a:spLocks noGrp="1"/>
          </p:cNvSpPr>
          <p:nvPr>
            <p:ph sz="quarter" idx="29" hasCustomPrompt="1"/>
          </p:nvPr>
        </p:nvSpPr>
        <p:spPr>
          <a:xfrm>
            <a:off x="892217" y="4012111"/>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dirty="0"/>
              <a:t>Timeline Text 2</a:t>
            </a:r>
          </a:p>
        </p:txBody>
      </p:sp>
      <p:sp>
        <p:nvSpPr>
          <p:cNvPr id="21" name="Heading 2">
            <a:extLst>
              <a:ext uri="{FF2B5EF4-FFF2-40B4-BE49-F238E27FC236}">
                <a16:creationId xmlns:a16="http://schemas.microsoft.com/office/drawing/2014/main" id="{5F1387D1-F51B-4F5C-8E7D-8EAD2892C293}"/>
              </a:ext>
            </a:extLst>
          </p:cNvPr>
          <p:cNvSpPr>
            <a:spLocks noGrp="1"/>
          </p:cNvSpPr>
          <p:nvPr>
            <p:ph type="body" idx="14" hasCustomPrompt="1"/>
          </p:nvPr>
        </p:nvSpPr>
        <p:spPr>
          <a:xfrm>
            <a:off x="892218" y="3738375"/>
            <a:ext cx="2506662" cy="248350"/>
          </a:xfrm>
          <a:prstGeom prst="rect">
            <a:avLst/>
          </a:prstGeom>
        </p:spPr>
        <p:txBody>
          <a:bodyPr/>
          <a:lstStyle>
            <a:lvl1pPr marL="0" indent="0" algn="r">
              <a:buNone/>
              <a:defRPr sz="1600">
                <a:solidFill>
                  <a:schemeClr val="accent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Heading 2</a:t>
            </a:r>
          </a:p>
        </p:txBody>
      </p:sp>
      <p:sp>
        <p:nvSpPr>
          <p:cNvPr id="32" name="Content 1">
            <a:extLst>
              <a:ext uri="{FF2B5EF4-FFF2-40B4-BE49-F238E27FC236}">
                <a16:creationId xmlns:a16="http://schemas.microsoft.com/office/drawing/2014/main" id="{88343C17-0400-489A-9718-344B33A75C65}"/>
              </a:ext>
            </a:extLst>
          </p:cNvPr>
          <p:cNvSpPr>
            <a:spLocks noGrp="1"/>
          </p:cNvSpPr>
          <p:nvPr>
            <p:ph sz="quarter" idx="28" hasCustomPrompt="1"/>
          </p:nvPr>
        </p:nvSpPr>
        <p:spPr>
          <a:xfrm>
            <a:off x="8688388" y="4828668"/>
            <a:ext cx="2506662" cy="871844"/>
          </a:xfrm>
          <a:prstGeom prst="rect">
            <a:avLst/>
          </a:prstGeom>
        </p:spPr>
        <p:txBody>
          <a:bodyPr>
            <a:noAutofit/>
          </a:bodyPr>
          <a:lstStyle>
            <a:lvl1pPr>
              <a:lnSpc>
                <a:spcPct val="100000"/>
              </a:lnSpc>
              <a:spcBef>
                <a:spcPts val="0"/>
              </a:spcBef>
              <a:defRPr sz="1400"/>
            </a:lvl1pPr>
            <a:lvl2pPr>
              <a:lnSpc>
                <a:spcPct val="100000"/>
              </a:lnSpc>
              <a:spcBef>
                <a:spcPts val="0"/>
              </a:spcBef>
              <a:defRPr sz="1200"/>
            </a:lvl2pPr>
            <a:lvl3pPr>
              <a:lnSpc>
                <a:spcPct val="100000"/>
              </a:lnSpc>
              <a:spcBef>
                <a:spcPts val="0"/>
              </a:spcBef>
              <a:defRPr sz="1100"/>
            </a:lvl3pPr>
          </a:lstStyle>
          <a:p>
            <a:pPr lvl="0"/>
            <a:r>
              <a:rPr lang="en-US" dirty="0"/>
              <a:t>Timeline Text 1</a:t>
            </a:r>
          </a:p>
        </p:txBody>
      </p:sp>
      <p:sp>
        <p:nvSpPr>
          <p:cNvPr id="24" name="Heading 1">
            <a:extLst>
              <a:ext uri="{FF2B5EF4-FFF2-40B4-BE49-F238E27FC236}">
                <a16:creationId xmlns:a16="http://schemas.microsoft.com/office/drawing/2014/main" id="{408999CC-A10B-4147-8FE7-AF28EE172AF7}"/>
              </a:ext>
            </a:extLst>
          </p:cNvPr>
          <p:cNvSpPr>
            <a:spLocks noGrp="1"/>
          </p:cNvSpPr>
          <p:nvPr>
            <p:ph type="body" sz="quarter" idx="20" hasCustomPrompt="1"/>
          </p:nvPr>
        </p:nvSpPr>
        <p:spPr>
          <a:xfrm>
            <a:off x="8688127" y="4514241"/>
            <a:ext cx="2506663" cy="293892"/>
          </a:xfrm>
          <a:prstGeom prst="rect">
            <a:avLst/>
          </a:prstGeom>
        </p:spPr>
        <p:txBody>
          <a:bodyPr/>
          <a:lstStyle>
            <a:lvl1pPr marL="0" indent="0" algn="l">
              <a:buNone/>
              <a:defRPr sz="1600">
                <a:solidFill>
                  <a:schemeClr val="tx2"/>
                </a:solidFill>
                <a:latin typeface="+mj-lt"/>
              </a:defRPr>
            </a:lvl1pPr>
            <a:lvl2pPr marL="457200" indent="0" algn="l">
              <a:buNone/>
              <a:defRPr sz="1600"/>
            </a:lvl2pPr>
            <a:lvl3pPr marL="914400" indent="0" algn="l">
              <a:buNone/>
              <a:defRPr sz="1600"/>
            </a:lvl3pPr>
            <a:lvl4pPr marL="1371600" indent="0" algn="l">
              <a:buNone/>
              <a:defRPr sz="1600"/>
            </a:lvl4pPr>
            <a:lvl5pPr marL="1828800" indent="0" algn="l">
              <a:buNone/>
              <a:defRPr sz="1600"/>
            </a:lvl5pPr>
          </a:lstStyle>
          <a:p>
            <a:pPr lvl="0"/>
            <a:r>
              <a:rPr lang="en-US" dirty="0"/>
              <a:t>Heading 1</a:t>
            </a:r>
          </a:p>
        </p:txBody>
      </p:sp>
      <p:sp>
        <p:nvSpPr>
          <p:cNvPr id="28" name="Heading - Start">
            <a:extLst>
              <a:ext uri="{FF2B5EF4-FFF2-40B4-BE49-F238E27FC236}">
                <a16:creationId xmlns:a16="http://schemas.microsoft.com/office/drawing/2014/main" id="{EBB47B2E-9177-4510-92BA-9AF4EB0A6708}"/>
              </a:ext>
            </a:extLst>
          </p:cNvPr>
          <p:cNvSpPr>
            <a:spLocks noGrp="1"/>
          </p:cNvSpPr>
          <p:nvPr>
            <p:ph type="body" idx="24" hasCustomPrompt="1"/>
          </p:nvPr>
        </p:nvSpPr>
        <p:spPr>
          <a:xfrm>
            <a:off x="3079189" y="5392250"/>
            <a:ext cx="2403475" cy="283057"/>
          </a:xfrm>
          <a:prstGeom prst="rect">
            <a:avLst/>
          </a:prstGeom>
        </p:spPr>
        <p:txBody>
          <a:bodyPr anchor="ctr" anchorCtr="0"/>
          <a:lstStyle>
            <a:lvl1pPr marL="0" indent="0">
              <a:buNone/>
              <a:defRPr sz="1600">
                <a:solidFill>
                  <a:schemeClr val="tx2"/>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algn="r"/>
            <a:r>
              <a:rPr lang="en-US" sz="1600" dirty="0">
                <a:solidFill>
                  <a:schemeClr val="tx1">
                    <a:lumMod val="65000"/>
                    <a:lumOff val="35000"/>
                  </a:schemeClr>
                </a:solidFill>
              </a:rPr>
              <a:t>Start</a:t>
            </a:r>
          </a:p>
        </p:txBody>
      </p:sp>
      <p:sp>
        <p:nvSpPr>
          <p:cNvPr id="2" name="Title 1">
            <a:extLst>
              <a:ext uri="{FF2B5EF4-FFF2-40B4-BE49-F238E27FC236}">
                <a16:creationId xmlns:a16="http://schemas.microsoft.com/office/drawing/2014/main" id="{8B2F3003-DD78-4972-B3E5-75F50DDD2434}"/>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21970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Subheadline">
    <p:spTree>
      <p:nvGrpSpPr>
        <p:cNvPr id="1" name=""/>
        <p:cNvGrpSpPr/>
        <p:nvPr/>
      </p:nvGrpSpPr>
      <p:grpSpPr>
        <a:xfrm>
          <a:off x="0" y="0"/>
          <a:ext cx="0" cy="0"/>
          <a:chOff x="0" y="0"/>
          <a:chExt cx="0" cy="0"/>
        </a:xfrm>
      </p:grpSpPr>
      <p:sp>
        <p:nvSpPr>
          <p:cNvPr id="4" name="Heading 1">
            <a:extLst>
              <a:ext uri="{FF2B5EF4-FFF2-40B4-BE49-F238E27FC236}">
                <a16:creationId xmlns:a16="http://schemas.microsoft.com/office/drawing/2014/main" id="{B9424433-A012-446B-8938-19B3D175C7CD}"/>
              </a:ext>
            </a:extLst>
          </p:cNvPr>
          <p:cNvSpPr>
            <a:spLocks noGrp="1"/>
          </p:cNvSpPr>
          <p:nvPr>
            <p:ph type="body" sz="quarter" idx="10" hasCustomPrompt="1"/>
          </p:nvPr>
        </p:nvSpPr>
        <p:spPr>
          <a:xfrm>
            <a:off x="902249" y="1446213"/>
            <a:ext cx="10375351" cy="382587"/>
          </a:xfrm>
          <a:prstGeom prst="rect">
            <a:avLst/>
          </a:prstGeom>
        </p:spPr>
        <p:txBody>
          <a:bodyPr vert="horz" lIns="0" tIns="45720" rIns="0" bIns="45720" rtlCol="0" anchor="t" anchorCtr="0">
            <a:noAutofit/>
          </a:bodyPr>
          <a:lstStyle>
            <a:lvl1pPr>
              <a:defRPr lang="en-US" sz="2000" i="0" spc="0" baseline="0" dirty="0">
                <a:solidFill>
                  <a:sysClr val="windowText" lastClr="000000"/>
                </a:solidFill>
                <a:latin typeface="+mj-lt"/>
                <a:ea typeface="+mj-ea"/>
                <a:cs typeface="+mj-cs"/>
              </a:defRPr>
            </a:lvl1pPr>
          </a:lstStyle>
          <a:p>
            <a:pPr lvl="0">
              <a:lnSpc>
                <a:spcPct val="85000"/>
              </a:lnSpc>
              <a:spcBef>
                <a:spcPct val="0"/>
              </a:spcBef>
              <a:buNone/>
            </a:pPr>
            <a:r>
              <a:rPr lang="en-US" dirty="0"/>
              <a:t>Subheadline</a:t>
            </a:r>
          </a:p>
        </p:txBody>
      </p:sp>
      <p:sp>
        <p:nvSpPr>
          <p:cNvPr id="2" name="Title 1">
            <a:extLst>
              <a:ext uri="{FF2B5EF4-FFF2-40B4-BE49-F238E27FC236}">
                <a16:creationId xmlns:a16="http://schemas.microsoft.com/office/drawing/2014/main" id="{F9FD9FCA-849B-4ACC-B593-675FA9FB730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01167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rg Structure - Horiz">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383056A9-DFF7-4E80-B4EB-72E246620D5C}"/>
              </a:ext>
            </a:extLst>
          </p:cNvPr>
          <p:cNvCxnSpPr>
            <a:cxnSpLocks/>
          </p:cNvCxnSpPr>
          <p:nvPr/>
        </p:nvCxnSpPr>
        <p:spPr>
          <a:xfrm>
            <a:off x="10270368" y="4417560"/>
            <a:ext cx="0" cy="99493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5A3687A-1981-4954-B9D3-0BCCCD5DD70D}"/>
              </a:ext>
            </a:extLst>
          </p:cNvPr>
          <p:cNvCxnSpPr>
            <a:cxnSpLocks/>
          </p:cNvCxnSpPr>
          <p:nvPr/>
        </p:nvCxnSpPr>
        <p:spPr>
          <a:xfrm>
            <a:off x="10272556" y="1813526"/>
            <a:ext cx="0" cy="994934"/>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9CB5506-C33D-40C9-9068-DA0135729966}"/>
              </a:ext>
            </a:extLst>
          </p:cNvPr>
          <p:cNvCxnSpPr/>
          <p:nvPr/>
        </p:nvCxnSpPr>
        <p:spPr>
          <a:xfrm>
            <a:off x="6185464" y="1832538"/>
            <a:ext cx="0" cy="3579956"/>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55A708E-A6A3-44ED-A8B9-2238C1CAD4C7}"/>
              </a:ext>
            </a:extLst>
          </p:cNvPr>
          <p:cNvCxnSpPr/>
          <p:nvPr/>
        </p:nvCxnSpPr>
        <p:spPr>
          <a:xfrm rot="5400000">
            <a:off x="7162639" y="1431628"/>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31BA647-6675-4083-BC26-40C9E5935CBD}"/>
              </a:ext>
            </a:extLst>
          </p:cNvPr>
          <p:cNvCxnSpPr/>
          <p:nvPr/>
        </p:nvCxnSpPr>
        <p:spPr>
          <a:xfrm rot="5400000">
            <a:off x="7193419" y="4889920"/>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1065CAD-F3D6-4F16-B673-83EFE0F18387}"/>
              </a:ext>
            </a:extLst>
          </p:cNvPr>
          <p:cNvCxnSpPr/>
          <p:nvPr/>
        </p:nvCxnSpPr>
        <p:spPr>
          <a:xfrm rot="5400000">
            <a:off x="9237488" y="4895799"/>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273E7DF-EB5E-46A0-954C-0649C3D8E0DA}"/>
              </a:ext>
            </a:extLst>
          </p:cNvPr>
          <p:cNvCxnSpPr/>
          <p:nvPr/>
        </p:nvCxnSpPr>
        <p:spPr>
          <a:xfrm rot="5400000">
            <a:off x="9237489" y="1417259"/>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BF4587-6474-4F90-A0ED-0C59F5D0508E}"/>
              </a:ext>
            </a:extLst>
          </p:cNvPr>
          <p:cNvCxnSpPr>
            <a:cxnSpLocks/>
          </p:cNvCxnSpPr>
          <p:nvPr/>
        </p:nvCxnSpPr>
        <p:spPr>
          <a:xfrm flipH="1">
            <a:off x="4657583" y="3607854"/>
            <a:ext cx="3164907"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7B9592-A1EC-47F8-AEC1-33C0E5E75FD7}"/>
              </a:ext>
            </a:extLst>
          </p:cNvPr>
          <p:cNvCxnSpPr/>
          <p:nvPr/>
        </p:nvCxnSpPr>
        <p:spPr>
          <a:xfrm rot="5400000">
            <a:off x="3015701" y="3147906"/>
            <a:ext cx="0" cy="9835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7" name="Heading 5.4">
            <a:extLst>
              <a:ext uri="{FF2B5EF4-FFF2-40B4-BE49-F238E27FC236}">
                <a16:creationId xmlns:a16="http://schemas.microsoft.com/office/drawing/2014/main" id="{583976DF-3156-4E3C-8DDF-66A3F377E992}"/>
              </a:ext>
            </a:extLst>
          </p:cNvPr>
          <p:cNvSpPr>
            <a:spLocks noGrp="1"/>
          </p:cNvSpPr>
          <p:nvPr>
            <p:ph sz="quarter" idx="53" hasCustomPrompt="1"/>
          </p:nvPr>
        </p:nvSpPr>
        <p:spPr>
          <a:xfrm>
            <a:off x="9478786" y="508677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5.4</a:t>
            </a:r>
          </a:p>
        </p:txBody>
      </p:sp>
      <p:sp>
        <p:nvSpPr>
          <p:cNvPr id="68" name="Heading 5.3">
            <a:extLst>
              <a:ext uri="{FF2B5EF4-FFF2-40B4-BE49-F238E27FC236}">
                <a16:creationId xmlns:a16="http://schemas.microsoft.com/office/drawing/2014/main" id="{592B1844-CE1A-4A9A-B3CA-A40F7776923F}"/>
              </a:ext>
            </a:extLst>
          </p:cNvPr>
          <p:cNvSpPr>
            <a:spLocks noGrp="1"/>
          </p:cNvSpPr>
          <p:nvPr>
            <p:ph sz="quarter" idx="54" hasCustomPrompt="1"/>
          </p:nvPr>
        </p:nvSpPr>
        <p:spPr>
          <a:xfrm>
            <a:off x="9478786" y="422579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5.3</a:t>
            </a:r>
          </a:p>
        </p:txBody>
      </p:sp>
      <p:sp>
        <p:nvSpPr>
          <p:cNvPr id="69" name="Heading 5.2">
            <a:extLst>
              <a:ext uri="{FF2B5EF4-FFF2-40B4-BE49-F238E27FC236}">
                <a16:creationId xmlns:a16="http://schemas.microsoft.com/office/drawing/2014/main" id="{0D777924-1BDD-4D5A-983B-2E7A24E08018}"/>
              </a:ext>
            </a:extLst>
          </p:cNvPr>
          <p:cNvSpPr>
            <a:spLocks noGrp="1"/>
          </p:cNvSpPr>
          <p:nvPr>
            <p:ph sz="quarter" idx="55" hasCustomPrompt="1"/>
          </p:nvPr>
        </p:nvSpPr>
        <p:spPr>
          <a:xfrm>
            <a:off x="9478786" y="250383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5.2</a:t>
            </a:r>
          </a:p>
        </p:txBody>
      </p:sp>
      <p:sp>
        <p:nvSpPr>
          <p:cNvPr id="70" name="Heading 5.1">
            <a:extLst>
              <a:ext uri="{FF2B5EF4-FFF2-40B4-BE49-F238E27FC236}">
                <a16:creationId xmlns:a16="http://schemas.microsoft.com/office/drawing/2014/main" id="{7076347B-3EB5-4A2B-8D08-B8A988FE6E2F}"/>
              </a:ext>
            </a:extLst>
          </p:cNvPr>
          <p:cNvSpPr>
            <a:spLocks noGrp="1"/>
          </p:cNvSpPr>
          <p:nvPr>
            <p:ph sz="quarter" idx="56" hasCustomPrompt="1"/>
          </p:nvPr>
        </p:nvSpPr>
        <p:spPr>
          <a:xfrm>
            <a:off x="9478786" y="1642851"/>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5.1</a:t>
            </a:r>
          </a:p>
        </p:txBody>
      </p:sp>
      <p:sp>
        <p:nvSpPr>
          <p:cNvPr id="57" name="Heading 4.3">
            <a:extLst>
              <a:ext uri="{FF2B5EF4-FFF2-40B4-BE49-F238E27FC236}">
                <a16:creationId xmlns:a16="http://schemas.microsoft.com/office/drawing/2014/main" id="{8760601F-EC6A-4A99-BAD2-46263EBBE19F}"/>
              </a:ext>
            </a:extLst>
          </p:cNvPr>
          <p:cNvSpPr>
            <a:spLocks noGrp="1"/>
          </p:cNvSpPr>
          <p:nvPr>
            <p:ph sz="quarter" idx="50" hasCustomPrompt="1"/>
          </p:nvPr>
        </p:nvSpPr>
        <p:spPr>
          <a:xfrm>
            <a:off x="7495415" y="5086771"/>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4.3</a:t>
            </a:r>
          </a:p>
        </p:txBody>
      </p:sp>
      <p:sp>
        <p:nvSpPr>
          <p:cNvPr id="58" name="Heading 4.2">
            <a:extLst>
              <a:ext uri="{FF2B5EF4-FFF2-40B4-BE49-F238E27FC236}">
                <a16:creationId xmlns:a16="http://schemas.microsoft.com/office/drawing/2014/main" id="{1273F5C0-0F6D-4A04-B1EA-AD8D8E057B1B}"/>
              </a:ext>
            </a:extLst>
          </p:cNvPr>
          <p:cNvSpPr>
            <a:spLocks noGrp="1"/>
          </p:cNvSpPr>
          <p:nvPr>
            <p:ph sz="quarter" idx="51" hasCustomPrompt="1"/>
          </p:nvPr>
        </p:nvSpPr>
        <p:spPr>
          <a:xfrm>
            <a:off x="7495415" y="3364811"/>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4.2</a:t>
            </a:r>
          </a:p>
        </p:txBody>
      </p:sp>
      <p:sp>
        <p:nvSpPr>
          <p:cNvPr id="59" name="Heading 4.1">
            <a:extLst>
              <a:ext uri="{FF2B5EF4-FFF2-40B4-BE49-F238E27FC236}">
                <a16:creationId xmlns:a16="http://schemas.microsoft.com/office/drawing/2014/main" id="{194F6F1C-77E2-41D6-B0F2-B86A1A347AE3}"/>
              </a:ext>
            </a:extLst>
          </p:cNvPr>
          <p:cNvSpPr>
            <a:spLocks noGrp="1"/>
          </p:cNvSpPr>
          <p:nvPr>
            <p:ph sz="quarter" idx="52" hasCustomPrompt="1"/>
          </p:nvPr>
        </p:nvSpPr>
        <p:spPr>
          <a:xfrm>
            <a:off x="7495415" y="1642851"/>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4.1</a:t>
            </a:r>
          </a:p>
        </p:txBody>
      </p:sp>
      <p:sp>
        <p:nvSpPr>
          <p:cNvPr id="42" name="Heading 3.5">
            <a:extLst>
              <a:ext uri="{FF2B5EF4-FFF2-40B4-BE49-F238E27FC236}">
                <a16:creationId xmlns:a16="http://schemas.microsoft.com/office/drawing/2014/main" id="{4DC58E65-CD00-4BE4-A331-674EE10595DD}"/>
              </a:ext>
            </a:extLst>
          </p:cNvPr>
          <p:cNvSpPr>
            <a:spLocks noGrp="1"/>
          </p:cNvSpPr>
          <p:nvPr>
            <p:ph sz="quarter" idx="39" hasCustomPrompt="1"/>
          </p:nvPr>
        </p:nvSpPr>
        <p:spPr>
          <a:xfrm>
            <a:off x="5438201" y="508677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3.5</a:t>
            </a:r>
          </a:p>
        </p:txBody>
      </p:sp>
      <p:sp>
        <p:nvSpPr>
          <p:cNvPr id="46" name="Heading 3.4">
            <a:extLst>
              <a:ext uri="{FF2B5EF4-FFF2-40B4-BE49-F238E27FC236}">
                <a16:creationId xmlns:a16="http://schemas.microsoft.com/office/drawing/2014/main" id="{35CA8960-6065-42B9-8087-5E1C46E078AA}"/>
              </a:ext>
            </a:extLst>
          </p:cNvPr>
          <p:cNvSpPr>
            <a:spLocks noGrp="1"/>
          </p:cNvSpPr>
          <p:nvPr>
            <p:ph sz="quarter" idx="42" hasCustomPrompt="1"/>
          </p:nvPr>
        </p:nvSpPr>
        <p:spPr>
          <a:xfrm>
            <a:off x="5438201" y="422579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3.4</a:t>
            </a:r>
          </a:p>
        </p:txBody>
      </p:sp>
      <p:sp>
        <p:nvSpPr>
          <p:cNvPr id="47" name="Heading 3.3">
            <a:extLst>
              <a:ext uri="{FF2B5EF4-FFF2-40B4-BE49-F238E27FC236}">
                <a16:creationId xmlns:a16="http://schemas.microsoft.com/office/drawing/2014/main" id="{938AFFB8-62FE-438B-9149-695B4EB2B4D6}"/>
              </a:ext>
            </a:extLst>
          </p:cNvPr>
          <p:cNvSpPr>
            <a:spLocks noGrp="1"/>
          </p:cNvSpPr>
          <p:nvPr>
            <p:ph sz="quarter" idx="43" hasCustomPrompt="1"/>
          </p:nvPr>
        </p:nvSpPr>
        <p:spPr>
          <a:xfrm>
            <a:off x="5438201" y="336481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3.3</a:t>
            </a:r>
          </a:p>
        </p:txBody>
      </p:sp>
      <p:sp>
        <p:nvSpPr>
          <p:cNvPr id="48" name="Heading 3.2">
            <a:extLst>
              <a:ext uri="{FF2B5EF4-FFF2-40B4-BE49-F238E27FC236}">
                <a16:creationId xmlns:a16="http://schemas.microsoft.com/office/drawing/2014/main" id="{6D31E028-721F-46F7-B5C8-6725EE028875}"/>
              </a:ext>
            </a:extLst>
          </p:cNvPr>
          <p:cNvSpPr>
            <a:spLocks noGrp="1"/>
          </p:cNvSpPr>
          <p:nvPr>
            <p:ph sz="quarter" idx="44" hasCustomPrompt="1"/>
          </p:nvPr>
        </p:nvSpPr>
        <p:spPr>
          <a:xfrm>
            <a:off x="5438201" y="250383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3.2</a:t>
            </a:r>
          </a:p>
        </p:txBody>
      </p:sp>
      <p:sp>
        <p:nvSpPr>
          <p:cNvPr id="49" name="Heading 3.1">
            <a:extLst>
              <a:ext uri="{FF2B5EF4-FFF2-40B4-BE49-F238E27FC236}">
                <a16:creationId xmlns:a16="http://schemas.microsoft.com/office/drawing/2014/main" id="{4A708EDD-2F02-40D6-B3FC-4E643285C97F}"/>
              </a:ext>
            </a:extLst>
          </p:cNvPr>
          <p:cNvSpPr>
            <a:spLocks noGrp="1"/>
          </p:cNvSpPr>
          <p:nvPr>
            <p:ph sz="quarter" idx="45" hasCustomPrompt="1"/>
          </p:nvPr>
        </p:nvSpPr>
        <p:spPr>
          <a:xfrm>
            <a:off x="5438201" y="1642851"/>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3.1</a:t>
            </a:r>
          </a:p>
        </p:txBody>
      </p:sp>
      <p:sp>
        <p:nvSpPr>
          <p:cNvPr id="50" name="Heading 2.3">
            <a:extLst>
              <a:ext uri="{FF2B5EF4-FFF2-40B4-BE49-F238E27FC236}">
                <a16:creationId xmlns:a16="http://schemas.microsoft.com/office/drawing/2014/main" id="{C3FB10CE-30FB-4679-85A5-C3BD9D19CEE3}"/>
              </a:ext>
            </a:extLst>
          </p:cNvPr>
          <p:cNvSpPr>
            <a:spLocks noGrp="1"/>
          </p:cNvSpPr>
          <p:nvPr>
            <p:ph sz="quarter" idx="46" hasCustomPrompt="1"/>
          </p:nvPr>
        </p:nvSpPr>
        <p:spPr>
          <a:xfrm>
            <a:off x="3370641" y="422579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2.3</a:t>
            </a:r>
          </a:p>
        </p:txBody>
      </p:sp>
      <p:sp>
        <p:nvSpPr>
          <p:cNvPr id="51" name="Heading 2.2">
            <a:extLst>
              <a:ext uri="{FF2B5EF4-FFF2-40B4-BE49-F238E27FC236}">
                <a16:creationId xmlns:a16="http://schemas.microsoft.com/office/drawing/2014/main" id="{D9F43579-8108-48F3-A9B2-2636E284B509}"/>
              </a:ext>
            </a:extLst>
          </p:cNvPr>
          <p:cNvSpPr>
            <a:spLocks noGrp="1"/>
          </p:cNvSpPr>
          <p:nvPr>
            <p:ph sz="quarter" idx="47" hasCustomPrompt="1"/>
          </p:nvPr>
        </p:nvSpPr>
        <p:spPr>
          <a:xfrm>
            <a:off x="3370641" y="33648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2.2</a:t>
            </a:r>
          </a:p>
        </p:txBody>
      </p:sp>
      <p:sp>
        <p:nvSpPr>
          <p:cNvPr id="52" name="Heading 2.1">
            <a:extLst>
              <a:ext uri="{FF2B5EF4-FFF2-40B4-BE49-F238E27FC236}">
                <a16:creationId xmlns:a16="http://schemas.microsoft.com/office/drawing/2014/main" id="{8DDA72E3-4F6D-4CB7-BA85-37F5325FA20A}"/>
              </a:ext>
            </a:extLst>
          </p:cNvPr>
          <p:cNvSpPr>
            <a:spLocks noGrp="1"/>
          </p:cNvSpPr>
          <p:nvPr>
            <p:ph sz="quarter" idx="48" hasCustomPrompt="1"/>
          </p:nvPr>
        </p:nvSpPr>
        <p:spPr>
          <a:xfrm>
            <a:off x="3370641" y="250383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2.1</a:t>
            </a:r>
          </a:p>
        </p:txBody>
      </p:sp>
      <p:sp>
        <p:nvSpPr>
          <p:cNvPr id="53" name="Heading 1.1">
            <a:extLst>
              <a:ext uri="{FF2B5EF4-FFF2-40B4-BE49-F238E27FC236}">
                <a16:creationId xmlns:a16="http://schemas.microsoft.com/office/drawing/2014/main" id="{070769C6-26E7-4E5B-AC91-FC49607AB5D8}"/>
              </a:ext>
            </a:extLst>
          </p:cNvPr>
          <p:cNvSpPr>
            <a:spLocks noGrp="1"/>
          </p:cNvSpPr>
          <p:nvPr>
            <p:ph sz="quarter" idx="49" hasCustomPrompt="1"/>
          </p:nvPr>
        </p:nvSpPr>
        <p:spPr>
          <a:xfrm>
            <a:off x="1146228" y="3302685"/>
            <a:ext cx="1466142" cy="610337"/>
          </a:xfrm>
          <a:prstGeom prst="roundRect">
            <a:avLst/>
          </a:prstGeom>
          <a:solidFill>
            <a:schemeClr val="tx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1.1</a:t>
            </a:r>
          </a:p>
        </p:txBody>
      </p:sp>
      <p:sp>
        <p:nvSpPr>
          <p:cNvPr id="2" name="Title 1">
            <a:extLst>
              <a:ext uri="{FF2B5EF4-FFF2-40B4-BE49-F238E27FC236}">
                <a16:creationId xmlns:a16="http://schemas.microsoft.com/office/drawing/2014/main" id="{15D475D0-CB77-4D49-B443-E0C6D5C20AE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56956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rg Structure - Vert">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5A3687A-1981-4954-B9D3-0BCCCD5DD70D}"/>
              </a:ext>
            </a:extLst>
          </p:cNvPr>
          <p:cNvCxnSpPr>
            <a:cxnSpLocks/>
            <a:stCxn id="42" idx="2"/>
            <a:endCxn id="67" idx="0"/>
          </p:cNvCxnSpPr>
          <p:nvPr/>
        </p:nvCxnSpPr>
        <p:spPr>
          <a:xfrm>
            <a:off x="10544529" y="4220977"/>
            <a:ext cx="0" cy="116152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66DE515-D5F5-406D-9A5D-90F40CBC0132}"/>
              </a:ext>
            </a:extLst>
          </p:cNvPr>
          <p:cNvCxnSpPr>
            <a:cxnSpLocks/>
          </p:cNvCxnSpPr>
          <p:nvPr userDrawn="1"/>
        </p:nvCxnSpPr>
        <p:spPr>
          <a:xfrm flipH="1">
            <a:off x="1647470" y="4220977"/>
            <a:ext cx="12151" cy="116152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C7B9592-A1EC-47F8-AEC1-33C0E5E75FD7}"/>
              </a:ext>
            </a:extLst>
          </p:cNvPr>
          <p:cNvCxnSpPr>
            <a:cxnSpLocks/>
            <a:stCxn id="58" idx="0"/>
            <a:endCxn id="53" idx="2"/>
          </p:cNvCxnSpPr>
          <p:nvPr/>
        </p:nvCxnSpPr>
        <p:spPr>
          <a:xfrm flipV="1">
            <a:off x="6089924" y="2449119"/>
            <a:ext cx="0" cy="204745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7" name="Heading 5.4">
            <a:extLst>
              <a:ext uri="{FF2B5EF4-FFF2-40B4-BE49-F238E27FC236}">
                <a16:creationId xmlns:a16="http://schemas.microsoft.com/office/drawing/2014/main" id="{583976DF-3156-4E3C-8DDF-66A3F377E992}"/>
              </a:ext>
            </a:extLst>
          </p:cNvPr>
          <p:cNvSpPr>
            <a:spLocks noGrp="1"/>
          </p:cNvSpPr>
          <p:nvPr>
            <p:ph sz="quarter" idx="53" hasCustomPrompt="1"/>
          </p:nvPr>
        </p:nvSpPr>
        <p:spPr>
          <a:xfrm>
            <a:off x="9811458" y="53824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5.4</a:t>
            </a:r>
          </a:p>
        </p:txBody>
      </p:sp>
      <p:sp>
        <p:nvSpPr>
          <p:cNvPr id="68" name="Heading 5.3">
            <a:extLst>
              <a:ext uri="{FF2B5EF4-FFF2-40B4-BE49-F238E27FC236}">
                <a16:creationId xmlns:a16="http://schemas.microsoft.com/office/drawing/2014/main" id="{592B1844-CE1A-4A9A-B3CA-A40F7776923F}"/>
              </a:ext>
            </a:extLst>
          </p:cNvPr>
          <p:cNvSpPr>
            <a:spLocks noGrp="1"/>
          </p:cNvSpPr>
          <p:nvPr>
            <p:ph sz="quarter" idx="54" hasCustomPrompt="1"/>
          </p:nvPr>
        </p:nvSpPr>
        <p:spPr>
          <a:xfrm>
            <a:off x="7279573" y="53824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5.3</a:t>
            </a:r>
          </a:p>
        </p:txBody>
      </p:sp>
      <p:sp>
        <p:nvSpPr>
          <p:cNvPr id="69" name="Heading 5.2">
            <a:extLst>
              <a:ext uri="{FF2B5EF4-FFF2-40B4-BE49-F238E27FC236}">
                <a16:creationId xmlns:a16="http://schemas.microsoft.com/office/drawing/2014/main" id="{0D777924-1BDD-4D5A-983B-2E7A24E08018}"/>
              </a:ext>
            </a:extLst>
          </p:cNvPr>
          <p:cNvSpPr>
            <a:spLocks noGrp="1"/>
          </p:cNvSpPr>
          <p:nvPr>
            <p:ph sz="quarter" idx="55" hasCustomPrompt="1"/>
          </p:nvPr>
        </p:nvSpPr>
        <p:spPr>
          <a:xfrm>
            <a:off x="3285067" y="53824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5.2</a:t>
            </a:r>
          </a:p>
        </p:txBody>
      </p:sp>
      <p:sp>
        <p:nvSpPr>
          <p:cNvPr id="70" name="Heading 5.1">
            <a:extLst>
              <a:ext uri="{FF2B5EF4-FFF2-40B4-BE49-F238E27FC236}">
                <a16:creationId xmlns:a16="http://schemas.microsoft.com/office/drawing/2014/main" id="{7076347B-3EB5-4A2B-8D08-B8A988FE6E2F}"/>
              </a:ext>
            </a:extLst>
          </p:cNvPr>
          <p:cNvSpPr>
            <a:spLocks noGrp="1"/>
          </p:cNvSpPr>
          <p:nvPr>
            <p:ph sz="quarter" idx="56" hasCustomPrompt="1"/>
          </p:nvPr>
        </p:nvSpPr>
        <p:spPr>
          <a:xfrm>
            <a:off x="902249" y="5382497"/>
            <a:ext cx="1466142" cy="610337"/>
          </a:xfrm>
          <a:prstGeom prst="roundRect">
            <a:avLst/>
          </a:prstGeom>
          <a:solidFill>
            <a:schemeClr val="accent6"/>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5.1</a:t>
            </a:r>
          </a:p>
        </p:txBody>
      </p:sp>
      <p:sp>
        <p:nvSpPr>
          <p:cNvPr id="57" name="Heading 4.3">
            <a:extLst>
              <a:ext uri="{FF2B5EF4-FFF2-40B4-BE49-F238E27FC236}">
                <a16:creationId xmlns:a16="http://schemas.microsoft.com/office/drawing/2014/main" id="{8760601F-EC6A-4A99-BAD2-46263EBBE19F}"/>
              </a:ext>
            </a:extLst>
          </p:cNvPr>
          <p:cNvSpPr>
            <a:spLocks noGrp="1"/>
          </p:cNvSpPr>
          <p:nvPr>
            <p:ph sz="quarter" idx="50" hasCustomPrompt="1"/>
          </p:nvPr>
        </p:nvSpPr>
        <p:spPr>
          <a:xfrm>
            <a:off x="9819764" y="4497206"/>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4.3</a:t>
            </a:r>
          </a:p>
        </p:txBody>
      </p:sp>
      <p:sp>
        <p:nvSpPr>
          <p:cNvPr id="58" name="Heading 4.2">
            <a:extLst>
              <a:ext uri="{FF2B5EF4-FFF2-40B4-BE49-F238E27FC236}">
                <a16:creationId xmlns:a16="http://schemas.microsoft.com/office/drawing/2014/main" id="{1273F5C0-0F6D-4A04-B1EA-AD8D8E057B1B}"/>
              </a:ext>
            </a:extLst>
          </p:cNvPr>
          <p:cNvSpPr>
            <a:spLocks noGrp="1"/>
          </p:cNvSpPr>
          <p:nvPr>
            <p:ph sz="quarter" idx="51" hasCustomPrompt="1"/>
          </p:nvPr>
        </p:nvSpPr>
        <p:spPr>
          <a:xfrm>
            <a:off x="5356853" y="4496569"/>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4.2</a:t>
            </a:r>
          </a:p>
        </p:txBody>
      </p:sp>
      <p:sp>
        <p:nvSpPr>
          <p:cNvPr id="59" name="Heading 4.1">
            <a:extLst>
              <a:ext uri="{FF2B5EF4-FFF2-40B4-BE49-F238E27FC236}">
                <a16:creationId xmlns:a16="http://schemas.microsoft.com/office/drawing/2014/main" id="{194F6F1C-77E2-41D6-B0F2-B86A1A347AE3}"/>
              </a:ext>
            </a:extLst>
          </p:cNvPr>
          <p:cNvSpPr>
            <a:spLocks noGrp="1"/>
          </p:cNvSpPr>
          <p:nvPr>
            <p:ph sz="quarter" idx="52" hasCustomPrompt="1"/>
          </p:nvPr>
        </p:nvSpPr>
        <p:spPr>
          <a:xfrm>
            <a:off x="914400" y="4496957"/>
            <a:ext cx="1466142" cy="610337"/>
          </a:xfrm>
          <a:prstGeom prst="roundRect">
            <a:avLst/>
          </a:prstGeom>
          <a:solidFill>
            <a:schemeClr val="accent5"/>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4.1</a:t>
            </a:r>
          </a:p>
        </p:txBody>
      </p:sp>
      <p:sp>
        <p:nvSpPr>
          <p:cNvPr id="42" name="Heading 3.5">
            <a:extLst>
              <a:ext uri="{FF2B5EF4-FFF2-40B4-BE49-F238E27FC236}">
                <a16:creationId xmlns:a16="http://schemas.microsoft.com/office/drawing/2014/main" id="{4DC58E65-CD00-4BE4-A331-674EE10595DD}"/>
              </a:ext>
            </a:extLst>
          </p:cNvPr>
          <p:cNvSpPr>
            <a:spLocks noGrp="1"/>
          </p:cNvSpPr>
          <p:nvPr>
            <p:ph sz="quarter" idx="39" hasCustomPrompt="1"/>
          </p:nvPr>
        </p:nvSpPr>
        <p:spPr>
          <a:xfrm>
            <a:off x="9811458"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3.5</a:t>
            </a:r>
          </a:p>
        </p:txBody>
      </p:sp>
      <p:sp>
        <p:nvSpPr>
          <p:cNvPr id="46" name="Heading 3.4">
            <a:extLst>
              <a:ext uri="{FF2B5EF4-FFF2-40B4-BE49-F238E27FC236}">
                <a16:creationId xmlns:a16="http://schemas.microsoft.com/office/drawing/2014/main" id="{35CA8960-6065-42B9-8087-5E1C46E078AA}"/>
              </a:ext>
            </a:extLst>
          </p:cNvPr>
          <p:cNvSpPr>
            <a:spLocks noGrp="1"/>
          </p:cNvSpPr>
          <p:nvPr>
            <p:ph sz="quarter" idx="42" hasCustomPrompt="1"/>
          </p:nvPr>
        </p:nvSpPr>
        <p:spPr>
          <a:xfrm>
            <a:off x="7279573"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3.4</a:t>
            </a:r>
          </a:p>
        </p:txBody>
      </p:sp>
      <p:sp>
        <p:nvSpPr>
          <p:cNvPr id="47" name="Heading 3.3">
            <a:extLst>
              <a:ext uri="{FF2B5EF4-FFF2-40B4-BE49-F238E27FC236}">
                <a16:creationId xmlns:a16="http://schemas.microsoft.com/office/drawing/2014/main" id="{938AFFB8-62FE-438B-9149-695B4EB2B4D6}"/>
              </a:ext>
            </a:extLst>
          </p:cNvPr>
          <p:cNvSpPr>
            <a:spLocks noGrp="1"/>
          </p:cNvSpPr>
          <p:nvPr>
            <p:ph sz="quarter" idx="43" hasCustomPrompt="1"/>
          </p:nvPr>
        </p:nvSpPr>
        <p:spPr>
          <a:xfrm>
            <a:off x="5350282"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3.3</a:t>
            </a:r>
          </a:p>
        </p:txBody>
      </p:sp>
      <p:sp>
        <p:nvSpPr>
          <p:cNvPr id="48" name="Heading 3.2">
            <a:extLst>
              <a:ext uri="{FF2B5EF4-FFF2-40B4-BE49-F238E27FC236}">
                <a16:creationId xmlns:a16="http://schemas.microsoft.com/office/drawing/2014/main" id="{6D31E028-721F-46F7-B5C8-6725EE028875}"/>
              </a:ext>
            </a:extLst>
          </p:cNvPr>
          <p:cNvSpPr>
            <a:spLocks noGrp="1"/>
          </p:cNvSpPr>
          <p:nvPr>
            <p:ph sz="quarter" idx="44" hasCustomPrompt="1"/>
          </p:nvPr>
        </p:nvSpPr>
        <p:spPr>
          <a:xfrm>
            <a:off x="3285067"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3.2</a:t>
            </a:r>
          </a:p>
        </p:txBody>
      </p:sp>
      <p:sp>
        <p:nvSpPr>
          <p:cNvPr id="49" name="Heading 3.1">
            <a:extLst>
              <a:ext uri="{FF2B5EF4-FFF2-40B4-BE49-F238E27FC236}">
                <a16:creationId xmlns:a16="http://schemas.microsoft.com/office/drawing/2014/main" id="{4A708EDD-2F02-40D6-B3FC-4E643285C97F}"/>
              </a:ext>
            </a:extLst>
          </p:cNvPr>
          <p:cNvSpPr>
            <a:spLocks noGrp="1"/>
          </p:cNvSpPr>
          <p:nvPr>
            <p:ph sz="quarter" idx="45" hasCustomPrompt="1"/>
          </p:nvPr>
        </p:nvSpPr>
        <p:spPr>
          <a:xfrm>
            <a:off x="914400" y="3610640"/>
            <a:ext cx="1466142" cy="610337"/>
          </a:xfrm>
          <a:prstGeom prst="roundRect">
            <a:avLst/>
          </a:prstGeom>
          <a:solidFill>
            <a:schemeClr val="accent3"/>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3.1</a:t>
            </a:r>
          </a:p>
        </p:txBody>
      </p:sp>
      <p:sp>
        <p:nvSpPr>
          <p:cNvPr id="50" name="Heading 2.3">
            <a:extLst>
              <a:ext uri="{FF2B5EF4-FFF2-40B4-BE49-F238E27FC236}">
                <a16:creationId xmlns:a16="http://schemas.microsoft.com/office/drawing/2014/main" id="{C3FB10CE-30FB-4679-85A5-C3BD9D19CEE3}"/>
              </a:ext>
            </a:extLst>
          </p:cNvPr>
          <p:cNvSpPr>
            <a:spLocks noGrp="1"/>
          </p:cNvSpPr>
          <p:nvPr>
            <p:ph sz="quarter" idx="46" hasCustomPrompt="1"/>
          </p:nvPr>
        </p:nvSpPr>
        <p:spPr>
          <a:xfrm>
            <a:off x="7279573" y="27247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2.3</a:t>
            </a:r>
          </a:p>
        </p:txBody>
      </p:sp>
      <p:sp>
        <p:nvSpPr>
          <p:cNvPr id="51" name="Heading 2.2">
            <a:extLst>
              <a:ext uri="{FF2B5EF4-FFF2-40B4-BE49-F238E27FC236}">
                <a16:creationId xmlns:a16="http://schemas.microsoft.com/office/drawing/2014/main" id="{D9F43579-8108-48F3-A9B2-2636E284B509}"/>
              </a:ext>
            </a:extLst>
          </p:cNvPr>
          <p:cNvSpPr>
            <a:spLocks noGrp="1"/>
          </p:cNvSpPr>
          <p:nvPr>
            <p:ph sz="quarter" idx="47" hasCustomPrompt="1"/>
          </p:nvPr>
        </p:nvSpPr>
        <p:spPr>
          <a:xfrm>
            <a:off x="5338127" y="27247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2.2</a:t>
            </a:r>
          </a:p>
        </p:txBody>
      </p:sp>
      <p:sp>
        <p:nvSpPr>
          <p:cNvPr id="52" name="Heading 2.1">
            <a:extLst>
              <a:ext uri="{FF2B5EF4-FFF2-40B4-BE49-F238E27FC236}">
                <a16:creationId xmlns:a16="http://schemas.microsoft.com/office/drawing/2014/main" id="{8DDA72E3-4F6D-4CB7-BA85-37F5325FA20A}"/>
              </a:ext>
            </a:extLst>
          </p:cNvPr>
          <p:cNvSpPr>
            <a:spLocks noGrp="1"/>
          </p:cNvSpPr>
          <p:nvPr>
            <p:ph sz="quarter" idx="48" hasCustomPrompt="1"/>
          </p:nvPr>
        </p:nvSpPr>
        <p:spPr>
          <a:xfrm>
            <a:off x="3285067" y="2724711"/>
            <a:ext cx="1466142" cy="610337"/>
          </a:xfrm>
          <a:prstGeom prst="roundRect">
            <a:avLst/>
          </a:prstGeom>
          <a:solidFill>
            <a:schemeClr val="accent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2.1</a:t>
            </a:r>
          </a:p>
        </p:txBody>
      </p:sp>
      <p:sp>
        <p:nvSpPr>
          <p:cNvPr id="53" name="Heading 1.1">
            <a:extLst>
              <a:ext uri="{FF2B5EF4-FFF2-40B4-BE49-F238E27FC236}">
                <a16:creationId xmlns:a16="http://schemas.microsoft.com/office/drawing/2014/main" id="{070769C6-26E7-4E5B-AC91-FC49607AB5D8}"/>
              </a:ext>
            </a:extLst>
          </p:cNvPr>
          <p:cNvSpPr>
            <a:spLocks noGrp="1"/>
          </p:cNvSpPr>
          <p:nvPr>
            <p:ph sz="quarter" idx="49" hasCustomPrompt="1"/>
          </p:nvPr>
        </p:nvSpPr>
        <p:spPr>
          <a:xfrm>
            <a:off x="5356853" y="1838782"/>
            <a:ext cx="1466142" cy="610337"/>
          </a:xfrm>
          <a:prstGeom prst="roundRect">
            <a:avLst/>
          </a:prstGeom>
          <a:solidFill>
            <a:schemeClr val="tx2"/>
          </a:solidFill>
        </p:spPr>
        <p:txBody>
          <a:bodyPr/>
          <a:lstStyle>
            <a:lvl1pPr marL="0" marR="0" indent="0" algn="ctr" defTabSz="685783" rtl="0" eaLnBrk="1" fontAlgn="auto" latinLnBrk="0" hangingPunct="1">
              <a:lnSpc>
                <a:spcPct val="90000"/>
              </a:lnSpc>
              <a:spcBef>
                <a:spcPts val="750"/>
              </a:spcBef>
              <a:spcAft>
                <a:spcPts val="0"/>
              </a:spcAft>
              <a:buClrTx/>
              <a:buSzTx/>
              <a:buFont typeface="Arial" panose="020B0604020202020204" pitchFamily="34" charset="0"/>
              <a:buNone/>
              <a:tabLst/>
              <a:defRPr lang="en-US" sz="1400" b="1" kern="1200" cap="all" dirty="0">
                <a:solidFill>
                  <a:schemeClr val="bg1"/>
                </a:solidFill>
                <a:latin typeface="+mn-lt"/>
                <a:ea typeface="Open Sans Light" panose="020B0306030504020204" pitchFamily="34" charset="0"/>
                <a:cs typeface="Lato Black"/>
              </a:defRPr>
            </a:lvl1pPr>
          </a:lstStyle>
          <a:p>
            <a:r>
              <a:rPr lang="en-US" dirty="0">
                <a:latin typeface="Calibri" panose="020F0502020204030204" pitchFamily="34" charset="0"/>
                <a:cs typeface="Calibri" panose="020F0502020204030204" pitchFamily="34" charset="0"/>
              </a:rPr>
              <a:t>Heading 1.1</a:t>
            </a:r>
          </a:p>
        </p:txBody>
      </p:sp>
      <p:sp>
        <p:nvSpPr>
          <p:cNvPr id="2" name="Title 1">
            <a:extLst>
              <a:ext uri="{FF2B5EF4-FFF2-40B4-BE49-F238E27FC236}">
                <a16:creationId xmlns:a16="http://schemas.microsoft.com/office/drawing/2014/main" id="{15D475D0-CB77-4D49-B443-E0C6D5C20AE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5983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WOT Layout">
    <p:spTree>
      <p:nvGrpSpPr>
        <p:cNvPr id="1" name=""/>
        <p:cNvGrpSpPr/>
        <p:nvPr/>
      </p:nvGrpSpPr>
      <p:grpSpPr>
        <a:xfrm>
          <a:off x="0" y="0"/>
          <a:ext cx="0" cy="0"/>
          <a:chOff x="0" y="0"/>
          <a:chExt cx="0" cy="0"/>
        </a:xfrm>
      </p:grpSpPr>
      <p:sp>
        <p:nvSpPr>
          <p:cNvPr id="9" name="Box - T">
            <a:extLst>
              <a:ext uri="{FF2B5EF4-FFF2-40B4-BE49-F238E27FC236}">
                <a16:creationId xmlns:a16="http://schemas.microsoft.com/office/drawing/2014/main" id="{543B48E1-923C-45ED-ABAF-0C230A01BBBB}"/>
              </a:ext>
            </a:extLst>
          </p:cNvPr>
          <p:cNvSpPr/>
          <p:nvPr/>
        </p:nvSpPr>
        <p:spPr>
          <a:xfrm>
            <a:off x="6135359" y="3470315"/>
            <a:ext cx="1716712" cy="2006572"/>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1">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0">
              <a:solidFill>
                <a:schemeClr val="accent1"/>
              </a:solidFill>
            </a:endParaRPr>
          </a:p>
        </p:txBody>
      </p:sp>
      <p:sp>
        <p:nvSpPr>
          <p:cNvPr id="12" name="T">
            <a:extLst>
              <a:ext uri="{FF2B5EF4-FFF2-40B4-BE49-F238E27FC236}">
                <a16:creationId xmlns:a16="http://schemas.microsoft.com/office/drawing/2014/main" id="{1E18E758-9EA0-41A2-BFD4-A5E064AA46A8}"/>
              </a:ext>
            </a:extLst>
          </p:cNvPr>
          <p:cNvSpPr txBox="1"/>
          <p:nvPr/>
        </p:nvSpPr>
        <p:spPr>
          <a:xfrm>
            <a:off x="6408404" y="3705836"/>
            <a:ext cx="1104251" cy="1015662"/>
          </a:xfrm>
          <a:prstGeom prst="rect">
            <a:avLst/>
          </a:prstGeom>
          <a:noFill/>
        </p:spPr>
        <p:txBody>
          <a:bodyPr wrap="square" rtlCol="0" anchor="ctr">
            <a:spAutoFit/>
          </a:bodyPr>
          <a:lstStyle/>
          <a:p>
            <a:pPr algn="ctr"/>
            <a:r>
              <a:rPr lang="id-ID" sz="6000" b="1">
                <a:solidFill>
                  <a:schemeClr val="bg1"/>
                </a:solidFill>
                <a:latin typeface="+mj-lt"/>
                <a:cs typeface="Calibri" panose="020F0502020204030204" pitchFamily="34" charset="0"/>
              </a:rPr>
              <a:t>T</a:t>
            </a:r>
          </a:p>
        </p:txBody>
      </p:sp>
      <p:sp>
        <p:nvSpPr>
          <p:cNvPr id="6" name="Box - O">
            <a:extLst>
              <a:ext uri="{FF2B5EF4-FFF2-40B4-BE49-F238E27FC236}">
                <a16:creationId xmlns:a16="http://schemas.microsoft.com/office/drawing/2014/main" id="{37BBD346-4077-44E4-A2D1-091EAD9C4FF5}"/>
              </a:ext>
            </a:extLst>
          </p:cNvPr>
          <p:cNvSpPr/>
          <p:nvPr/>
        </p:nvSpPr>
        <p:spPr>
          <a:xfrm rot="10800000">
            <a:off x="4309059" y="2971838"/>
            <a:ext cx="1716709" cy="2006576"/>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0"/>
          </a:p>
        </p:txBody>
      </p:sp>
      <p:sp>
        <p:nvSpPr>
          <p:cNvPr id="8" name="O">
            <a:extLst>
              <a:ext uri="{FF2B5EF4-FFF2-40B4-BE49-F238E27FC236}">
                <a16:creationId xmlns:a16="http://schemas.microsoft.com/office/drawing/2014/main" id="{208CCFA6-1DD0-47E3-A8F1-D1A62439A652}"/>
              </a:ext>
            </a:extLst>
          </p:cNvPr>
          <p:cNvSpPr txBox="1"/>
          <p:nvPr/>
        </p:nvSpPr>
        <p:spPr>
          <a:xfrm>
            <a:off x="4680690" y="3729543"/>
            <a:ext cx="981152" cy="1015662"/>
          </a:xfrm>
          <a:prstGeom prst="rect">
            <a:avLst/>
          </a:prstGeom>
          <a:noFill/>
        </p:spPr>
        <p:txBody>
          <a:bodyPr wrap="square" rtlCol="0" anchor="ctr">
            <a:spAutoFit/>
          </a:bodyPr>
          <a:lstStyle/>
          <a:p>
            <a:pPr algn="ctr"/>
            <a:r>
              <a:rPr lang="id-ID" sz="6000" b="1" dirty="0">
                <a:solidFill>
                  <a:schemeClr val="bg1"/>
                </a:solidFill>
                <a:latin typeface="+mj-lt"/>
                <a:cs typeface="Calibri" panose="020F0502020204030204" pitchFamily="34" charset="0"/>
              </a:rPr>
              <a:t>O</a:t>
            </a:r>
          </a:p>
        </p:txBody>
      </p:sp>
      <p:sp>
        <p:nvSpPr>
          <p:cNvPr id="10" name="Box - W">
            <a:extLst>
              <a:ext uri="{FF2B5EF4-FFF2-40B4-BE49-F238E27FC236}">
                <a16:creationId xmlns:a16="http://schemas.microsoft.com/office/drawing/2014/main" id="{243947BF-A97C-4402-83EC-6959DB9E6DB5}"/>
              </a:ext>
            </a:extLst>
          </p:cNvPr>
          <p:cNvSpPr/>
          <p:nvPr/>
        </p:nvSpPr>
        <p:spPr>
          <a:xfrm rot="5400000" flipH="1" flipV="1">
            <a:off x="6273239" y="1516792"/>
            <a:ext cx="1716705" cy="2006581"/>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0" dirty="0"/>
          </a:p>
        </p:txBody>
      </p:sp>
      <p:sp>
        <p:nvSpPr>
          <p:cNvPr id="11" name="W">
            <a:extLst>
              <a:ext uri="{FF2B5EF4-FFF2-40B4-BE49-F238E27FC236}">
                <a16:creationId xmlns:a16="http://schemas.microsoft.com/office/drawing/2014/main" id="{68BDD079-FB16-4AD0-9F67-D57472C1E02D}"/>
              </a:ext>
            </a:extLst>
          </p:cNvPr>
          <p:cNvSpPr txBox="1"/>
          <p:nvPr/>
        </p:nvSpPr>
        <p:spPr>
          <a:xfrm>
            <a:off x="6440964" y="1963117"/>
            <a:ext cx="905688" cy="1015662"/>
          </a:xfrm>
          <a:prstGeom prst="rect">
            <a:avLst/>
          </a:prstGeom>
          <a:noFill/>
        </p:spPr>
        <p:txBody>
          <a:bodyPr wrap="square" rtlCol="0" anchor="ctr">
            <a:spAutoFit/>
          </a:bodyPr>
          <a:lstStyle/>
          <a:p>
            <a:pPr algn="ctr"/>
            <a:r>
              <a:rPr lang="id-ID" sz="6000" b="1" dirty="0">
                <a:solidFill>
                  <a:schemeClr val="bg1"/>
                </a:solidFill>
                <a:latin typeface="+mj-lt"/>
                <a:cs typeface="Calibri" panose="020F0502020204030204" pitchFamily="34" charset="0"/>
              </a:rPr>
              <a:t>W</a:t>
            </a:r>
          </a:p>
        </p:txBody>
      </p:sp>
      <p:sp>
        <p:nvSpPr>
          <p:cNvPr id="4" name="Box - S">
            <a:extLst>
              <a:ext uri="{FF2B5EF4-FFF2-40B4-BE49-F238E27FC236}">
                <a16:creationId xmlns:a16="http://schemas.microsoft.com/office/drawing/2014/main" id="{1E59D0C8-48EB-44DD-9098-1FDD3DDC6868}"/>
              </a:ext>
            </a:extLst>
          </p:cNvPr>
          <p:cNvSpPr/>
          <p:nvPr/>
        </p:nvSpPr>
        <p:spPr>
          <a:xfrm rot="10800000" flipH="1" flipV="1">
            <a:off x="4325990" y="1666935"/>
            <a:ext cx="1716711" cy="2006577"/>
          </a:xfrm>
          <a:custGeom>
            <a:avLst/>
            <a:gdLst>
              <a:gd name="connsiteX0" fmla="*/ 0 w 1521571"/>
              <a:gd name="connsiteY0" fmla="*/ 0 h 1778491"/>
              <a:gd name="connsiteX1" fmla="*/ 1521571 w 1521571"/>
              <a:gd name="connsiteY1" fmla="*/ 0 h 1778491"/>
              <a:gd name="connsiteX2" fmla="*/ 1521571 w 1521571"/>
              <a:gd name="connsiteY2" fmla="*/ 14491 h 1778491"/>
              <a:gd name="connsiteX3" fmla="*/ 1521571 w 1521571"/>
              <a:gd name="connsiteY3" fmla="*/ 1040227 h 1778491"/>
              <a:gd name="connsiteX4" fmla="*/ 45043 w 1521571"/>
              <a:gd name="connsiteY4" fmla="*/ 1778491 h 1778491"/>
              <a:gd name="connsiteX5" fmla="*/ 0 w 1521571"/>
              <a:gd name="connsiteY5" fmla="*/ 1778491 h 1778491"/>
              <a:gd name="connsiteX6" fmla="*/ 0 w 1521571"/>
              <a:gd name="connsiteY6" fmla="*/ 14491 h 1778491"/>
              <a:gd name="connsiteX7" fmla="*/ 0 w 1521571"/>
              <a:gd name="connsiteY7" fmla="*/ 0 h 1778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1571" h="1778491">
                <a:moveTo>
                  <a:pt x="0" y="0"/>
                </a:moveTo>
                <a:lnTo>
                  <a:pt x="1521571" y="0"/>
                </a:lnTo>
                <a:lnTo>
                  <a:pt x="1521571" y="14491"/>
                </a:lnTo>
                <a:lnTo>
                  <a:pt x="1521571" y="1040227"/>
                </a:lnTo>
                <a:lnTo>
                  <a:pt x="45043" y="1778491"/>
                </a:lnTo>
                <a:lnTo>
                  <a:pt x="0" y="1778491"/>
                </a:lnTo>
                <a:lnTo>
                  <a:pt x="0" y="14491"/>
                </a:lnTo>
                <a:lnTo>
                  <a:pt x="0" y="0"/>
                </a:lnTo>
                <a:close/>
              </a:path>
            </a:pathLst>
          </a:custGeom>
          <a:solidFill>
            <a:schemeClr val="accent2"/>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000"/>
          </a:p>
        </p:txBody>
      </p:sp>
      <p:sp>
        <p:nvSpPr>
          <p:cNvPr id="7" name="S">
            <a:extLst>
              <a:ext uri="{FF2B5EF4-FFF2-40B4-BE49-F238E27FC236}">
                <a16:creationId xmlns:a16="http://schemas.microsoft.com/office/drawing/2014/main" id="{73915F23-0437-49D6-BEBD-32C5FA9474B1}"/>
              </a:ext>
            </a:extLst>
          </p:cNvPr>
          <p:cNvSpPr txBox="1"/>
          <p:nvPr/>
        </p:nvSpPr>
        <p:spPr>
          <a:xfrm>
            <a:off x="4685770" y="1968822"/>
            <a:ext cx="981152" cy="1015662"/>
          </a:xfrm>
          <a:prstGeom prst="rect">
            <a:avLst/>
          </a:prstGeom>
          <a:noFill/>
        </p:spPr>
        <p:txBody>
          <a:bodyPr wrap="square" rtlCol="0" anchor="ctr">
            <a:spAutoFit/>
          </a:bodyPr>
          <a:lstStyle/>
          <a:p>
            <a:pPr algn="ctr"/>
            <a:r>
              <a:rPr lang="id-ID" sz="6000" b="1" dirty="0">
                <a:solidFill>
                  <a:schemeClr val="bg1"/>
                </a:solidFill>
                <a:latin typeface="+mj-lt"/>
                <a:cs typeface="Calibri" panose="020F0502020204030204" pitchFamily="34" charset="0"/>
              </a:rPr>
              <a:t>S</a:t>
            </a:r>
          </a:p>
        </p:txBody>
      </p:sp>
      <p:sp>
        <p:nvSpPr>
          <p:cNvPr id="30" name="Content 4">
            <a:extLst>
              <a:ext uri="{FF2B5EF4-FFF2-40B4-BE49-F238E27FC236}">
                <a16:creationId xmlns:a16="http://schemas.microsoft.com/office/drawing/2014/main" id="{784E4410-8164-40D8-959E-AEBFC8CB2D1B}"/>
              </a:ext>
            </a:extLst>
          </p:cNvPr>
          <p:cNvSpPr>
            <a:spLocks noGrp="1"/>
          </p:cNvSpPr>
          <p:nvPr>
            <p:ph sz="quarter" idx="44"/>
          </p:nvPr>
        </p:nvSpPr>
        <p:spPr>
          <a:xfrm>
            <a:off x="8265230" y="4213543"/>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dirty="0"/>
              <a:t>Click to edit Master text styles</a:t>
            </a:r>
          </a:p>
          <a:p>
            <a:pPr lvl="1"/>
            <a:r>
              <a:rPr lang="en-US" dirty="0"/>
              <a:t>Second level</a:t>
            </a:r>
          </a:p>
          <a:p>
            <a:pPr lvl="2"/>
            <a:r>
              <a:rPr lang="en-US" dirty="0"/>
              <a:t>Third level</a:t>
            </a:r>
          </a:p>
        </p:txBody>
      </p:sp>
      <p:sp>
        <p:nvSpPr>
          <p:cNvPr id="29" name="Heading 4">
            <a:extLst>
              <a:ext uri="{FF2B5EF4-FFF2-40B4-BE49-F238E27FC236}">
                <a16:creationId xmlns:a16="http://schemas.microsoft.com/office/drawing/2014/main" id="{7D824D24-DD41-4491-BFB1-94F6F2E51F60}"/>
              </a:ext>
            </a:extLst>
          </p:cNvPr>
          <p:cNvSpPr>
            <a:spLocks noGrp="1"/>
          </p:cNvSpPr>
          <p:nvPr>
            <p:ph type="body" sz="quarter" idx="43" hasCustomPrompt="1"/>
          </p:nvPr>
        </p:nvSpPr>
        <p:spPr>
          <a:xfrm>
            <a:off x="8264665" y="3851593"/>
            <a:ext cx="2788215" cy="350837"/>
          </a:xfrm>
        </p:spPr>
        <p:txBody>
          <a:bodyPr/>
          <a:lstStyle>
            <a:lvl1pPr>
              <a:buNone/>
              <a:defRPr>
                <a:solidFill>
                  <a:schemeClr val="accent1"/>
                </a:solidFill>
                <a:latin typeface="+mj-lt"/>
              </a:defRPr>
            </a:lvl1pPr>
          </a:lstStyle>
          <a:p>
            <a:pPr lvl="0"/>
            <a:r>
              <a:rPr lang="en-US" dirty="0"/>
              <a:t>Threat</a:t>
            </a:r>
          </a:p>
        </p:txBody>
      </p:sp>
      <p:sp>
        <p:nvSpPr>
          <p:cNvPr id="32" name="Content 3">
            <a:extLst>
              <a:ext uri="{FF2B5EF4-FFF2-40B4-BE49-F238E27FC236}">
                <a16:creationId xmlns:a16="http://schemas.microsoft.com/office/drawing/2014/main" id="{02317180-B72B-4602-AE80-4840AC7D8A14}"/>
              </a:ext>
            </a:extLst>
          </p:cNvPr>
          <p:cNvSpPr>
            <a:spLocks noGrp="1"/>
          </p:cNvSpPr>
          <p:nvPr>
            <p:ph sz="quarter" idx="46"/>
          </p:nvPr>
        </p:nvSpPr>
        <p:spPr>
          <a:xfrm>
            <a:off x="1145629" y="4213543"/>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dirty="0"/>
              <a:t>Click to edit Master text styles</a:t>
            </a:r>
          </a:p>
          <a:p>
            <a:pPr lvl="1"/>
            <a:r>
              <a:rPr lang="en-US" dirty="0"/>
              <a:t>Second level</a:t>
            </a:r>
          </a:p>
          <a:p>
            <a:pPr lvl="2"/>
            <a:r>
              <a:rPr lang="en-US" dirty="0"/>
              <a:t>Third level</a:t>
            </a:r>
          </a:p>
        </p:txBody>
      </p:sp>
      <p:sp>
        <p:nvSpPr>
          <p:cNvPr id="31" name="Heading 3">
            <a:extLst>
              <a:ext uri="{FF2B5EF4-FFF2-40B4-BE49-F238E27FC236}">
                <a16:creationId xmlns:a16="http://schemas.microsoft.com/office/drawing/2014/main" id="{686C65FA-658A-45A4-827A-942CD8D39201}"/>
              </a:ext>
            </a:extLst>
          </p:cNvPr>
          <p:cNvSpPr>
            <a:spLocks noGrp="1"/>
          </p:cNvSpPr>
          <p:nvPr>
            <p:ph type="body" sz="quarter" idx="45" hasCustomPrompt="1"/>
          </p:nvPr>
        </p:nvSpPr>
        <p:spPr>
          <a:xfrm>
            <a:off x="1145064" y="3851593"/>
            <a:ext cx="2788215" cy="350837"/>
          </a:xfrm>
        </p:spPr>
        <p:txBody>
          <a:bodyPr/>
          <a:lstStyle>
            <a:lvl1pPr>
              <a:defRPr>
                <a:solidFill>
                  <a:schemeClr val="accent6"/>
                </a:solidFill>
                <a:latin typeface="+mj-lt"/>
              </a:defRPr>
            </a:lvl1pPr>
          </a:lstStyle>
          <a:p>
            <a:pPr lvl="0"/>
            <a:r>
              <a:rPr lang="en-US" dirty="0"/>
              <a:t>Opportunity</a:t>
            </a:r>
          </a:p>
        </p:txBody>
      </p:sp>
      <p:sp>
        <p:nvSpPr>
          <p:cNvPr id="28" name="Content 2">
            <a:extLst>
              <a:ext uri="{FF2B5EF4-FFF2-40B4-BE49-F238E27FC236}">
                <a16:creationId xmlns:a16="http://schemas.microsoft.com/office/drawing/2014/main" id="{FC4222C6-4BCD-483C-8E02-57B00F4008E3}"/>
              </a:ext>
            </a:extLst>
          </p:cNvPr>
          <p:cNvSpPr>
            <a:spLocks noGrp="1"/>
          </p:cNvSpPr>
          <p:nvPr>
            <p:ph sz="quarter" idx="42"/>
          </p:nvPr>
        </p:nvSpPr>
        <p:spPr>
          <a:xfrm>
            <a:off x="8265230" y="2186858"/>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dirty="0"/>
              <a:t>Click to edit Master text styles</a:t>
            </a:r>
          </a:p>
          <a:p>
            <a:pPr lvl="1"/>
            <a:r>
              <a:rPr lang="en-US" dirty="0"/>
              <a:t>Second level</a:t>
            </a:r>
          </a:p>
          <a:p>
            <a:pPr lvl="2"/>
            <a:r>
              <a:rPr lang="en-US" dirty="0"/>
              <a:t>Third level</a:t>
            </a:r>
          </a:p>
        </p:txBody>
      </p:sp>
      <p:sp>
        <p:nvSpPr>
          <p:cNvPr id="27" name="Heading 2">
            <a:extLst>
              <a:ext uri="{FF2B5EF4-FFF2-40B4-BE49-F238E27FC236}">
                <a16:creationId xmlns:a16="http://schemas.microsoft.com/office/drawing/2014/main" id="{4AAB5012-E3A9-4C41-BFE5-C8504B85A734}"/>
              </a:ext>
            </a:extLst>
          </p:cNvPr>
          <p:cNvSpPr>
            <a:spLocks noGrp="1"/>
          </p:cNvSpPr>
          <p:nvPr>
            <p:ph type="body" sz="quarter" idx="41" hasCustomPrompt="1"/>
          </p:nvPr>
        </p:nvSpPr>
        <p:spPr>
          <a:xfrm>
            <a:off x="8264665" y="1824908"/>
            <a:ext cx="2788215" cy="350837"/>
          </a:xfrm>
        </p:spPr>
        <p:txBody>
          <a:bodyPr/>
          <a:lstStyle>
            <a:lvl1pPr>
              <a:buNone/>
              <a:defRPr>
                <a:solidFill>
                  <a:schemeClr val="accent5"/>
                </a:solidFill>
                <a:latin typeface="+mj-lt"/>
              </a:defRPr>
            </a:lvl1pPr>
          </a:lstStyle>
          <a:p>
            <a:pPr lvl="0"/>
            <a:r>
              <a:rPr lang="en-US" dirty="0"/>
              <a:t>Weakness</a:t>
            </a:r>
          </a:p>
        </p:txBody>
      </p:sp>
      <p:sp>
        <p:nvSpPr>
          <p:cNvPr id="19" name="Content 1">
            <a:extLst>
              <a:ext uri="{FF2B5EF4-FFF2-40B4-BE49-F238E27FC236}">
                <a16:creationId xmlns:a16="http://schemas.microsoft.com/office/drawing/2014/main" id="{4F9F3961-1922-4813-9FFC-34A3F71735B2}"/>
              </a:ext>
            </a:extLst>
          </p:cNvPr>
          <p:cNvSpPr>
            <a:spLocks noGrp="1"/>
          </p:cNvSpPr>
          <p:nvPr>
            <p:ph sz="quarter" idx="40"/>
          </p:nvPr>
        </p:nvSpPr>
        <p:spPr>
          <a:xfrm>
            <a:off x="1145629" y="2186858"/>
            <a:ext cx="2787650" cy="1404937"/>
          </a:xfrm>
        </p:spPr>
        <p:txBody>
          <a:bodyPr>
            <a:normAutofit/>
          </a:bodyPr>
          <a:lstStyle>
            <a:lvl1pPr>
              <a:lnSpc>
                <a:spcPct val="100000"/>
              </a:lnSpc>
              <a:spcBef>
                <a:spcPts val="0"/>
              </a:spcBef>
              <a:defRPr sz="1600"/>
            </a:lvl1pPr>
            <a:lvl2pPr>
              <a:lnSpc>
                <a:spcPct val="100000"/>
              </a:lnSpc>
              <a:spcBef>
                <a:spcPts val="0"/>
              </a:spcBef>
              <a:defRPr sz="1400"/>
            </a:lvl2pPr>
            <a:lvl3pPr>
              <a:lnSpc>
                <a:spcPct val="100000"/>
              </a:lnSpc>
              <a:spcBef>
                <a:spcPts val="0"/>
              </a:spcBef>
              <a:defRPr sz="1200"/>
            </a:lvl3pPr>
          </a:lstStyle>
          <a:p>
            <a:pPr lvl="0"/>
            <a:r>
              <a:rPr lang="en-US" dirty="0"/>
              <a:t>Click to edit Master text styles</a:t>
            </a:r>
          </a:p>
          <a:p>
            <a:pPr lvl="1"/>
            <a:r>
              <a:rPr lang="en-US" dirty="0"/>
              <a:t>Second level</a:t>
            </a:r>
          </a:p>
          <a:p>
            <a:pPr lvl="2"/>
            <a:r>
              <a:rPr lang="en-US" dirty="0"/>
              <a:t>Third level</a:t>
            </a:r>
          </a:p>
        </p:txBody>
      </p:sp>
      <p:sp>
        <p:nvSpPr>
          <p:cNvPr id="26" name="Heading 1">
            <a:extLst>
              <a:ext uri="{FF2B5EF4-FFF2-40B4-BE49-F238E27FC236}">
                <a16:creationId xmlns:a16="http://schemas.microsoft.com/office/drawing/2014/main" id="{997AC3E9-C8D2-4AAE-AC54-83F12C1D3F1E}"/>
              </a:ext>
            </a:extLst>
          </p:cNvPr>
          <p:cNvSpPr>
            <a:spLocks noGrp="1"/>
          </p:cNvSpPr>
          <p:nvPr>
            <p:ph type="body" sz="quarter" idx="39" hasCustomPrompt="1"/>
          </p:nvPr>
        </p:nvSpPr>
        <p:spPr>
          <a:xfrm>
            <a:off x="1145064" y="1824908"/>
            <a:ext cx="2788215" cy="350837"/>
          </a:xfrm>
        </p:spPr>
        <p:txBody>
          <a:bodyPr/>
          <a:lstStyle>
            <a:lvl1pPr>
              <a:defRPr>
                <a:solidFill>
                  <a:schemeClr val="accent2"/>
                </a:solidFill>
                <a:latin typeface="+mj-lt"/>
              </a:defRPr>
            </a:lvl1pPr>
          </a:lstStyle>
          <a:p>
            <a:pPr lvl="0"/>
            <a:r>
              <a:rPr lang="en-US" dirty="0"/>
              <a:t>Strength</a:t>
            </a:r>
          </a:p>
        </p:txBody>
      </p:sp>
      <p:sp>
        <p:nvSpPr>
          <p:cNvPr id="2" name="Title 1">
            <a:extLst>
              <a:ext uri="{FF2B5EF4-FFF2-40B4-BE49-F238E27FC236}">
                <a16:creationId xmlns:a16="http://schemas.microsoft.com/office/drawing/2014/main" id="{63AEA303-FD21-45DE-969B-D801C2CA0F4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127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our Section Layout_2">
    <p:spTree>
      <p:nvGrpSpPr>
        <p:cNvPr id="1" name=""/>
        <p:cNvGrpSpPr/>
        <p:nvPr/>
      </p:nvGrpSpPr>
      <p:grpSpPr>
        <a:xfrm>
          <a:off x="0" y="0"/>
          <a:ext cx="0" cy="0"/>
          <a:chOff x="0" y="0"/>
          <a:chExt cx="0" cy="0"/>
        </a:xfrm>
      </p:grpSpPr>
      <p:sp>
        <p:nvSpPr>
          <p:cNvPr id="7" name="Freeform: Shape 6" descr="Arrow Right">
            <a:extLst>
              <a:ext uri="{FF2B5EF4-FFF2-40B4-BE49-F238E27FC236}">
                <a16:creationId xmlns:a16="http://schemas.microsoft.com/office/drawing/2014/main" id="{06ADA125-1797-4EC8-B728-B74325EE2B26}"/>
              </a:ext>
            </a:extLst>
          </p:cNvPr>
          <p:cNvSpPr/>
          <p:nvPr/>
        </p:nvSpPr>
        <p:spPr>
          <a:xfrm>
            <a:off x="7673252" y="2366460"/>
            <a:ext cx="2769164" cy="725337"/>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chemeClr val="accent6"/>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b="0"/>
          </a:p>
        </p:txBody>
      </p:sp>
      <p:sp>
        <p:nvSpPr>
          <p:cNvPr id="6" name="Freeform: Shape 5" descr="Arrow Right">
            <a:extLst>
              <a:ext uri="{FF2B5EF4-FFF2-40B4-BE49-F238E27FC236}">
                <a16:creationId xmlns:a16="http://schemas.microsoft.com/office/drawing/2014/main" id="{2AF7CDE6-5C29-4C7A-A38A-795156D89EB7}"/>
              </a:ext>
            </a:extLst>
          </p:cNvPr>
          <p:cNvSpPr/>
          <p:nvPr/>
        </p:nvSpPr>
        <p:spPr>
          <a:xfrm>
            <a:off x="5070455" y="2366460"/>
            <a:ext cx="2769164" cy="725337"/>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chemeClr val="accent5"/>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b="0"/>
          </a:p>
        </p:txBody>
      </p:sp>
      <p:sp>
        <p:nvSpPr>
          <p:cNvPr id="4" name="Freeform: Shape 3" descr="Arrow Right">
            <a:extLst>
              <a:ext uri="{FF2B5EF4-FFF2-40B4-BE49-F238E27FC236}">
                <a16:creationId xmlns:a16="http://schemas.microsoft.com/office/drawing/2014/main" id="{73DD6908-2760-434A-95FF-BD24BA5AE6D7}"/>
              </a:ext>
            </a:extLst>
          </p:cNvPr>
          <p:cNvSpPr/>
          <p:nvPr/>
        </p:nvSpPr>
        <p:spPr>
          <a:xfrm>
            <a:off x="2467659" y="2366460"/>
            <a:ext cx="2769164" cy="725337"/>
          </a:xfrm>
          <a:custGeom>
            <a:avLst/>
            <a:gdLst>
              <a:gd name="connsiteX0" fmla="*/ 2308142 w 2863385"/>
              <a:gd name="connsiteY0" fmla="*/ 0 h 673100"/>
              <a:gd name="connsiteX1" fmla="*/ 2317321 w 2863385"/>
              <a:gd name="connsiteY1" fmla="*/ 0 h 673100"/>
              <a:gd name="connsiteX2" fmla="*/ 2784728 w 2863385"/>
              <a:gd name="connsiteY2" fmla="*/ 576069 h 673100"/>
              <a:gd name="connsiteX3" fmla="*/ 2863385 w 2863385"/>
              <a:gd name="connsiteY3" fmla="*/ 576069 h 673100"/>
              <a:gd name="connsiteX4" fmla="*/ 2863385 w 2863385"/>
              <a:gd name="connsiteY4" fmla="*/ 673012 h 673100"/>
              <a:gd name="connsiteX5" fmla="*/ 2863385 w 2863385"/>
              <a:gd name="connsiteY5" fmla="*/ 673100 h 673100"/>
              <a:gd name="connsiteX6" fmla="*/ 2511763 w 2863385"/>
              <a:gd name="connsiteY6" fmla="*/ 673100 h 673100"/>
              <a:gd name="connsiteX7" fmla="*/ 2308193 w 2863385"/>
              <a:gd name="connsiteY7" fmla="*/ 67310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0" fmla="*/ 2308142 w 2863385"/>
              <a:gd name="connsiteY0" fmla="*/ 0 h 673100"/>
              <a:gd name="connsiteX1" fmla="*/ 2317321 w 2863385"/>
              <a:gd name="connsiteY1" fmla="*/ 0 h 673100"/>
              <a:gd name="connsiteX2" fmla="*/ 2863385 w 2863385"/>
              <a:gd name="connsiteY2" fmla="*/ 576069 h 673100"/>
              <a:gd name="connsiteX3" fmla="*/ 2863385 w 2863385"/>
              <a:gd name="connsiteY3" fmla="*/ 673012 h 673100"/>
              <a:gd name="connsiteX4" fmla="*/ 2863385 w 2863385"/>
              <a:gd name="connsiteY4" fmla="*/ 673100 h 673100"/>
              <a:gd name="connsiteX5" fmla="*/ 2511763 w 2863385"/>
              <a:gd name="connsiteY5" fmla="*/ 673100 h 673100"/>
              <a:gd name="connsiteX6" fmla="*/ 2308193 w 2863385"/>
              <a:gd name="connsiteY6" fmla="*/ 673100 h 673100"/>
              <a:gd name="connsiteX7" fmla="*/ 2308142 w 2863385"/>
              <a:gd name="connsiteY7" fmla="*/ 0 h 673100"/>
              <a:gd name="connsiteX8" fmla="*/ 2310 w 2863385"/>
              <a:gd name="connsiteY8" fmla="*/ 0 h 673100"/>
              <a:gd name="connsiteX9" fmla="*/ 1072684 w 2863385"/>
              <a:gd name="connsiteY9" fmla="*/ 0 h 673100"/>
              <a:gd name="connsiteX10" fmla="*/ 1406144 w 2863385"/>
              <a:gd name="connsiteY10" fmla="*/ 0 h 673100"/>
              <a:gd name="connsiteX11" fmla="*/ 2308141 w 2863385"/>
              <a:gd name="connsiteY11" fmla="*/ 0 h 673100"/>
              <a:gd name="connsiteX12" fmla="*/ 2308192 w 2863385"/>
              <a:gd name="connsiteY12" fmla="*/ 673100 h 673100"/>
              <a:gd name="connsiteX13" fmla="*/ 1406144 w 2863385"/>
              <a:gd name="connsiteY13" fmla="*/ 673100 h 673100"/>
              <a:gd name="connsiteX14" fmla="*/ 1072684 w 2863385"/>
              <a:gd name="connsiteY14" fmla="*/ 673100 h 673100"/>
              <a:gd name="connsiteX15" fmla="*/ 690114 w 2863385"/>
              <a:gd name="connsiteY15" fmla="*/ 673100 h 673100"/>
              <a:gd name="connsiteX16" fmla="*/ 0 w 2863385"/>
              <a:gd name="connsiteY16" fmla="*/ 1386 h 673100"/>
              <a:gd name="connsiteX17" fmla="*/ 2310 w 2863385"/>
              <a:gd name="connsiteY17"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385" h="673100">
                <a:moveTo>
                  <a:pt x="2308142" y="0"/>
                </a:moveTo>
                <a:lnTo>
                  <a:pt x="2317321" y="0"/>
                </a:lnTo>
                <a:lnTo>
                  <a:pt x="2863385" y="576069"/>
                </a:lnTo>
                <a:lnTo>
                  <a:pt x="2863385" y="673012"/>
                </a:lnTo>
                <a:lnTo>
                  <a:pt x="2863385" y="673100"/>
                </a:lnTo>
                <a:lnTo>
                  <a:pt x="2511763" y="673100"/>
                </a:lnTo>
                <a:lnTo>
                  <a:pt x="2308193" y="673100"/>
                </a:lnTo>
                <a:cubicBezTo>
                  <a:pt x="2308176" y="448733"/>
                  <a:pt x="2308159" y="224367"/>
                  <a:pt x="2308142" y="0"/>
                </a:cubicBezTo>
                <a:close/>
                <a:moveTo>
                  <a:pt x="2310" y="0"/>
                </a:moveTo>
                <a:lnTo>
                  <a:pt x="1072684" y="0"/>
                </a:lnTo>
                <a:lnTo>
                  <a:pt x="1406144" y="0"/>
                </a:lnTo>
                <a:lnTo>
                  <a:pt x="2308141" y="0"/>
                </a:lnTo>
                <a:cubicBezTo>
                  <a:pt x="2308158" y="224367"/>
                  <a:pt x="2308175" y="448733"/>
                  <a:pt x="2308192" y="673100"/>
                </a:cubicBezTo>
                <a:lnTo>
                  <a:pt x="1406144" y="673100"/>
                </a:lnTo>
                <a:lnTo>
                  <a:pt x="1072684" y="673100"/>
                </a:lnTo>
                <a:lnTo>
                  <a:pt x="690114" y="673100"/>
                </a:lnTo>
                <a:lnTo>
                  <a:pt x="0" y="1386"/>
                </a:lnTo>
                <a:lnTo>
                  <a:pt x="2310" y="0"/>
                </a:lnTo>
                <a:close/>
              </a:path>
            </a:pathLst>
          </a:custGeom>
          <a:solidFill>
            <a:schemeClr val="accent2"/>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000" b="0"/>
          </a:p>
        </p:txBody>
      </p:sp>
      <p:sp>
        <p:nvSpPr>
          <p:cNvPr id="5" name="Freeform: Shape 4" descr="Arrow Right">
            <a:extLst>
              <a:ext uri="{FF2B5EF4-FFF2-40B4-BE49-F238E27FC236}">
                <a16:creationId xmlns:a16="http://schemas.microsoft.com/office/drawing/2014/main" id="{25723244-6F7F-40B8-A58F-7B9E2A5AC9B9}"/>
              </a:ext>
            </a:extLst>
          </p:cNvPr>
          <p:cNvSpPr/>
          <p:nvPr/>
        </p:nvSpPr>
        <p:spPr>
          <a:xfrm>
            <a:off x="902248" y="2367954"/>
            <a:ext cx="1731777" cy="725337"/>
          </a:xfrm>
          <a:custGeom>
            <a:avLst/>
            <a:gdLst>
              <a:gd name="connsiteX0" fmla="*/ 1235458 w 1790701"/>
              <a:gd name="connsiteY0" fmla="*/ 0 h 673100"/>
              <a:gd name="connsiteX1" fmla="*/ 1244637 w 1790701"/>
              <a:gd name="connsiteY1" fmla="*/ 0 h 673100"/>
              <a:gd name="connsiteX2" fmla="*/ 1712044 w 1790701"/>
              <a:gd name="connsiteY2" fmla="*/ 576069 h 673100"/>
              <a:gd name="connsiteX3" fmla="*/ 1790701 w 1790701"/>
              <a:gd name="connsiteY3" fmla="*/ 576069 h 673100"/>
              <a:gd name="connsiteX4" fmla="*/ 1790701 w 1790701"/>
              <a:gd name="connsiteY4" fmla="*/ 673012 h 673100"/>
              <a:gd name="connsiteX5" fmla="*/ 1790701 w 1790701"/>
              <a:gd name="connsiteY5" fmla="*/ 673100 h 673100"/>
              <a:gd name="connsiteX6" fmla="*/ 1439079 w 1790701"/>
              <a:gd name="connsiteY6" fmla="*/ 673100 h 673100"/>
              <a:gd name="connsiteX7" fmla="*/ 1235509 w 1790701"/>
              <a:gd name="connsiteY7" fmla="*/ 673100 h 673100"/>
              <a:gd name="connsiteX8" fmla="*/ 0 w 1790701"/>
              <a:gd name="connsiteY8" fmla="*/ 0 h 673100"/>
              <a:gd name="connsiteX9" fmla="*/ 1235457 w 1790701"/>
              <a:gd name="connsiteY9" fmla="*/ 0 h 673100"/>
              <a:gd name="connsiteX10" fmla="*/ 1235508 w 1790701"/>
              <a:gd name="connsiteY10" fmla="*/ 673100 h 673100"/>
              <a:gd name="connsiteX11" fmla="*/ 0 w 1790701"/>
              <a:gd name="connsiteY11" fmla="*/ 673100 h 673100"/>
              <a:gd name="connsiteX0" fmla="*/ 1235458 w 1790701"/>
              <a:gd name="connsiteY0" fmla="*/ 0 h 673100"/>
              <a:gd name="connsiteX1" fmla="*/ 1244637 w 1790701"/>
              <a:gd name="connsiteY1" fmla="*/ 0 h 673100"/>
              <a:gd name="connsiteX2" fmla="*/ 1790701 w 1790701"/>
              <a:gd name="connsiteY2" fmla="*/ 576069 h 673100"/>
              <a:gd name="connsiteX3" fmla="*/ 1790701 w 1790701"/>
              <a:gd name="connsiteY3" fmla="*/ 673012 h 673100"/>
              <a:gd name="connsiteX4" fmla="*/ 1790701 w 1790701"/>
              <a:gd name="connsiteY4" fmla="*/ 673100 h 673100"/>
              <a:gd name="connsiteX5" fmla="*/ 1439079 w 1790701"/>
              <a:gd name="connsiteY5" fmla="*/ 673100 h 673100"/>
              <a:gd name="connsiteX6" fmla="*/ 1235509 w 1790701"/>
              <a:gd name="connsiteY6" fmla="*/ 673100 h 673100"/>
              <a:gd name="connsiteX7" fmla="*/ 1235458 w 1790701"/>
              <a:gd name="connsiteY7" fmla="*/ 0 h 673100"/>
              <a:gd name="connsiteX8" fmla="*/ 0 w 1790701"/>
              <a:gd name="connsiteY8" fmla="*/ 0 h 673100"/>
              <a:gd name="connsiteX9" fmla="*/ 1235457 w 1790701"/>
              <a:gd name="connsiteY9" fmla="*/ 0 h 673100"/>
              <a:gd name="connsiteX10" fmla="*/ 1235508 w 1790701"/>
              <a:gd name="connsiteY10" fmla="*/ 673100 h 673100"/>
              <a:gd name="connsiteX11" fmla="*/ 0 w 1790701"/>
              <a:gd name="connsiteY11" fmla="*/ 673100 h 673100"/>
              <a:gd name="connsiteX12" fmla="*/ 0 w 1790701"/>
              <a:gd name="connsiteY12" fmla="*/ 0 h 67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90701" h="673100">
                <a:moveTo>
                  <a:pt x="1235458" y="0"/>
                </a:moveTo>
                <a:lnTo>
                  <a:pt x="1244637" y="0"/>
                </a:lnTo>
                <a:lnTo>
                  <a:pt x="1790701" y="576069"/>
                </a:lnTo>
                <a:lnTo>
                  <a:pt x="1790701" y="673012"/>
                </a:lnTo>
                <a:lnTo>
                  <a:pt x="1790701" y="673100"/>
                </a:lnTo>
                <a:lnTo>
                  <a:pt x="1439079" y="673100"/>
                </a:lnTo>
                <a:lnTo>
                  <a:pt x="1235509" y="673100"/>
                </a:lnTo>
                <a:cubicBezTo>
                  <a:pt x="1235492" y="448733"/>
                  <a:pt x="1235475" y="224367"/>
                  <a:pt x="1235458" y="0"/>
                </a:cubicBezTo>
                <a:close/>
                <a:moveTo>
                  <a:pt x="0" y="0"/>
                </a:moveTo>
                <a:lnTo>
                  <a:pt x="1235457" y="0"/>
                </a:lnTo>
                <a:cubicBezTo>
                  <a:pt x="1235474" y="224367"/>
                  <a:pt x="1235491" y="448733"/>
                  <a:pt x="1235508" y="673100"/>
                </a:cubicBezTo>
                <a:lnTo>
                  <a:pt x="0" y="673100"/>
                </a:lnTo>
                <a:lnTo>
                  <a:pt x="0" y="0"/>
                </a:lnTo>
                <a:close/>
              </a:path>
            </a:pathLst>
          </a:custGeom>
          <a:solidFill>
            <a:schemeClr val="tx2"/>
          </a:solidFill>
          <a:ln w="74513"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2000" b="0"/>
          </a:p>
        </p:txBody>
      </p:sp>
      <p:sp>
        <p:nvSpPr>
          <p:cNvPr id="11" name="Freeform: Shape 10" descr="Arrow Right">
            <a:extLst>
              <a:ext uri="{FF2B5EF4-FFF2-40B4-BE49-F238E27FC236}">
                <a16:creationId xmlns:a16="http://schemas.microsoft.com/office/drawing/2014/main" id="{0FE326C9-92D3-4E3B-A34A-FB525A9744F2}"/>
              </a:ext>
            </a:extLst>
          </p:cNvPr>
          <p:cNvSpPr/>
          <p:nvPr/>
        </p:nvSpPr>
        <p:spPr>
          <a:xfrm>
            <a:off x="9917725" y="2366460"/>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6">
              <a:lumMod val="75000"/>
            </a:schemeClr>
          </a:solidFill>
          <a:ln w="74513" cap="flat">
            <a:noFill/>
            <a:prstDash val="solid"/>
            <a:miter/>
          </a:ln>
          <a:effectLst/>
        </p:spPr>
        <p:txBody>
          <a:bodyPr rtlCol="0" anchor="ctr"/>
          <a:lstStyle/>
          <a:p>
            <a:endParaRPr lang="en-US"/>
          </a:p>
        </p:txBody>
      </p:sp>
      <p:sp>
        <p:nvSpPr>
          <p:cNvPr id="10" name="Freeform: Shape 9" descr="Arrow Right">
            <a:extLst>
              <a:ext uri="{FF2B5EF4-FFF2-40B4-BE49-F238E27FC236}">
                <a16:creationId xmlns:a16="http://schemas.microsoft.com/office/drawing/2014/main" id="{6F3BDF12-FA24-45C9-B300-0F9A788671BE}"/>
              </a:ext>
            </a:extLst>
          </p:cNvPr>
          <p:cNvSpPr/>
          <p:nvPr/>
        </p:nvSpPr>
        <p:spPr>
          <a:xfrm>
            <a:off x="7314927" y="2366460"/>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5">
              <a:lumMod val="75000"/>
            </a:schemeClr>
          </a:solidFill>
          <a:ln w="74513" cap="flat">
            <a:noFill/>
            <a:prstDash val="solid"/>
            <a:miter/>
          </a:ln>
          <a:effectLst/>
        </p:spPr>
        <p:txBody>
          <a:bodyPr rtlCol="0" anchor="ctr"/>
          <a:lstStyle/>
          <a:p>
            <a:endParaRPr lang="en-US"/>
          </a:p>
        </p:txBody>
      </p:sp>
      <p:sp>
        <p:nvSpPr>
          <p:cNvPr id="9" name="Freeform: Shape 8" descr="Arrow Right">
            <a:extLst>
              <a:ext uri="{FF2B5EF4-FFF2-40B4-BE49-F238E27FC236}">
                <a16:creationId xmlns:a16="http://schemas.microsoft.com/office/drawing/2014/main" id="{D88A333E-4208-451A-BD34-BA00435677E9}"/>
              </a:ext>
            </a:extLst>
          </p:cNvPr>
          <p:cNvSpPr/>
          <p:nvPr/>
        </p:nvSpPr>
        <p:spPr>
          <a:xfrm>
            <a:off x="4712130" y="2366460"/>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2">
              <a:lumMod val="75000"/>
            </a:schemeClr>
          </a:solidFill>
          <a:ln w="74513" cap="flat">
            <a:noFill/>
            <a:prstDash val="solid"/>
            <a:miter/>
          </a:ln>
          <a:effectLst/>
        </p:spPr>
        <p:txBody>
          <a:bodyPr rtlCol="0" anchor="ctr"/>
          <a:lstStyle/>
          <a:p>
            <a:endParaRPr lang="en-US"/>
          </a:p>
        </p:txBody>
      </p:sp>
      <p:sp>
        <p:nvSpPr>
          <p:cNvPr id="8" name="Freeform: Shape 7" descr="Arrow Right">
            <a:extLst>
              <a:ext uri="{FF2B5EF4-FFF2-40B4-BE49-F238E27FC236}">
                <a16:creationId xmlns:a16="http://schemas.microsoft.com/office/drawing/2014/main" id="{80281A33-AD4D-4545-97EC-28B71D8B904C}"/>
              </a:ext>
            </a:extLst>
          </p:cNvPr>
          <p:cNvSpPr/>
          <p:nvPr/>
        </p:nvSpPr>
        <p:spPr>
          <a:xfrm>
            <a:off x="2109333" y="2367954"/>
            <a:ext cx="1359874" cy="3187894"/>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tx2">
              <a:lumMod val="75000"/>
            </a:schemeClr>
          </a:solidFill>
          <a:ln w="74513" cap="flat">
            <a:noFill/>
            <a:prstDash val="solid"/>
            <a:miter/>
          </a:ln>
          <a:effectLst/>
        </p:spPr>
        <p:txBody>
          <a:bodyPr rtlCol="0" anchor="ctr"/>
          <a:lstStyle/>
          <a:p>
            <a:endParaRPr lang="en-US"/>
          </a:p>
        </p:txBody>
      </p:sp>
      <p:sp>
        <p:nvSpPr>
          <p:cNvPr id="15" name="Content 4">
            <a:extLst>
              <a:ext uri="{FF2B5EF4-FFF2-40B4-BE49-F238E27FC236}">
                <a16:creationId xmlns:a16="http://schemas.microsoft.com/office/drawing/2014/main" id="{2D74C810-4E2C-4E56-A676-5195F69561FE}"/>
              </a:ext>
            </a:extLst>
          </p:cNvPr>
          <p:cNvSpPr>
            <a:spLocks noGrp="1"/>
          </p:cNvSpPr>
          <p:nvPr userDrawn="1">
            <p:ph sz="quarter" idx="22"/>
          </p:nvPr>
        </p:nvSpPr>
        <p:spPr>
          <a:xfrm>
            <a:off x="8701820" y="3299228"/>
            <a:ext cx="1820960" cy="1510275"/>
          </a:xfrm>
          <a:prstGeom prst="rect">
            <a:avLst/>
          </a:prstGeom>
        </p:spPr>
        <p:txBody>
          <a:bodyPr vert="horz" lIns="0" tIns="45720" rIns="0" bIns="45720" rtlCol="0" anchor="ctr" anchorCtr="1">
            <a:normAutofit/>
          </a:bodyPr>
          <a:lstStyle>
            <a:lvl1pPr>
              <a:defRPr lang="en-US" dirty="0" smtClean="0"/>
            </a:lvl1pPr>
            <a:lvl2pPr>
              <a:defRPr lang="en-US" dirty="0" smtClean="0"/>
            </a:lvl2pPr>
          </a:lstStyle>
          <a:p>
            <a:pPr lvl="0"/>
            <a:r>
              <a:rPr lang="en-US" dirty="0"/>
              <a:t>Click to edit Master text styles</a:t>
            </a:r>
          </a:p>
          <a:p>
            <a:pPr lvl="1"/>
            <a:r>
              <a:rPr lang="en-US" dirty="0"/>
              <a:t>Second level</a:t>
            </a:r>
          </a:p>
        </p:txBody>
      </p:sp>
      <p:sp>
        <p:nvSpPr>
          <p:cNvPr id="23" name="Heading 4">
            <a:extLst>
              <a:ext uri="{FF2B5EF4-FFF2-40B4-BE49-F238E27FC236}">
                <a16:creationId xmlns:a16="http://schemas.microsoft.com/office/drawing/2014/main" id="{38D55922-4047-4089-9E24-A18C589AF925}"/>
              </a:ext>
            </a:extLst>
          </p:cNvPr>
          <p:cNvSpPr>
            <a:spLocks noGrp="1"/>
          </p:cNvSpPr>
          <p:nvPr userDrawn="1">
            <p:ph type="body" sz="quarter" idx="46" hasCustomPrompt="1"/>
          </p:nvPr>
        </p:nvSpPr>
        <p:spPr>
          <a:xfrm>
            <a:off x="8420209" y="2462663"/>
            <a:ext cx="1565275" cy="557212"/>
          </a:xfrm>
          <a:prstGeom prst="rect">
            <a:avLst/>
          </a:prstGeom>
        </p:spPr>
        <p:txBody>
          <a:bodyPr/>
          <a:lstStyle>
            <a:lvl1pPr marL="0" indent="0">
              <a:buNone/>
              <a:defRPr>
                <a:solidFill>
                  <a:schemeClr val="bg1"/>
                </a:solidFill>
                <a:latin typeface="+mj-lt"/>
              </a:defRPr>
            </a:lvl1pPr>
          </a:lstStyle>
          <a:p>
            <a:pPr lvl="0"/>
            <a:r>
              <a:rPr lang="en-US" dirty="0"/>
              <a:t>Heading 4</a:t>
            </a:r>
          </a:p>
        </p:txBody>
      </p:sp>
      <p:sp>
        <p:nvSpPr>
          <p:cNvPr id="14" name="Content 3">
            <a:extLst>
              <a:ext uri="{FF2B5EF4-FFF2-40B4-BE49-F238E27FC236}">
                <a16:creationId xmlns:a16="http://schemas.microsoft.com/office/drawing/2014/main" id="{3331326A-5B40-47C0-B472-15F962CCA95F}"/>
              </a:ext>
            </a:extLst>
          </p:cNvPr>
          <p:cNvSpPr>
            <a:spLocks noGrp="1"/>
          </p:cNvSpPr>
          <p:nvPr userDrawn="1">
            <p:ph sz="quarter" idx="21"/>
          </p:nvPr>
        </p:nvSpPr>
        <p:spPr>
          <a:xfrm>
            <a:off x="6096336" y="3299228"/>
            <a:ext cx="1929671" cy="1510275"/>
          </a:xfrm>
          <a:prstGeom prst="rect">
            <a:avLst/>
          </a:prstGeom>
        </p:spPr>
        <p:txBody>
          <a:bodyPr vert="horz" lIns="0" tIns="45720" rIns="0" bIns="45720" rtlCol="0" anchor="ctr" anchorCtr="1">
            <a:normAutofit/>
          </a:bodyPr>
          <a:lstStyle>
            <a:lvl1pPr>
              <a:defRPr lang="en-US" smtClean="0"/>
            </a:lvl1pPr>
            <a:lvl2pPr>
              <a:defRPr lang="en-US" smtClean="0"/>
            </a:lvl2pPr>
          </a:lstStyle>
          <a:p>
            <a:pPr lvl="0"/>
            <a:r>
              <a:rPr lang="en-US" dirty="0"/>
              <a:t>Click to edit Master text styles</a:t>
            </a:r>
          </a:p>
          <a:p>
            <a:pPr lvl="1"/>
            <a:r>
              <a:rPr lang="en-US" dirty="0"/>
              <a:t>Second level</a:t>
            </a:r>
          </a:p>
        </p:txBody>
      </p:sp>
      <p:sp>
        <p:nvSpPr>
          <p:cNvPr id="22" name="Heading 3">
            <a:extLst>
              <a:ext uri="{FF2B5EF4-FFF2-40B4-BE49-F238E27FC236}">
                <a16:creationId xmlns:a16="http://schemas.microsoft.com/office/drawing/2014/main" id="{117E01B1-F413-4605-84CA-A1C7E8367FB6}"/>
              </a:ext>
            </a:extLst>
          </p:cNvPr>
          <p:cNvSpPr>
            <a:spLocks noGrp="1"/>
          </p:cNvSpPr>
          <p:nvPr userDrawn="1">
            <p:ph type="body" sz="quarter" idx="45" hasCustomPrompt="1"/>
          </p:nvPr>
        </p:nvSpPr>
        <p:spPr>
          <a:xfrm>
            <a:off x="5773600" y="2462663"/>
            <a:ext cx="1565275" cy="557212"/>
          </a:xfrm>
          <a:prstGeom prst="rect">
            <a:avLst/>
          </a:prstGeom>
        </p:spPr>
        <p:txBody>
          <a:bodyPr/>
          <a:lstStyle>
            <a:lvl1pPr marL="0" indent="0">
              <a:buNone/>
              <a:defRPr>
                <a:solidFill>
                  <a:schemeClr val="bg1"/>
                </a:solidFill>
                <a:latin typeface="+mj-lt"/>
              </a:defRPr>
            </a:lvl1pPr>
          </a:lstStyle>
          <a:p>
            <a:pPr lvl="0"/>
            <a:r>
              <a:rPr lang="en-US" dirty="0"/>
              <a:t>Heading 3</a:t>
            </a:r>
          </a:p>
        </p:txBody>
      </p:sp>
      <p:sp>
        <p:nvSpPr>
          <p:cNvPr id="13" name="Content 2">
            <a:extLst>
              <a:ext uri="{FF2B5EF4-FFF2-40B4-BE49-F238E27FC236}">
                <a16:creationId xmlns:a16="http://schemas.microsoft.com/office/drawing/2014/main" id="{9DE507C1-8EDE-4C6D-807D-5A8BD2F25921}"/>
              </a:ext>
            </a:extLst>
          </p:cNvPr>
          <p:cNvSpPr>
            <a:spLocks noGrp="1"/>
          </p:cNvSpPr>
          <p:nvPr userDrawn="1">
            <p:ph sz="quarter" idx="20"/>
          </p:nvPr>
        </p:nvSpPr>
        <p:spPr>
          <a:xfrm>
            <a:off x="3493539" y="3299228"/>
            <a:ext cx="1820960" cy="1510275"/>
          </a:xfrm>
          <a:prstGeom prst="rect">
            <a:avLst/>
          </a:prstGeom>
        </p:spPr>
        <p:txBody>
          <a:bodyPr vert="horz" lIns="0" tIns="45720" rIns="0" bIns="45720" rtlCol="0" anchor="ctr" anchorCtr="1">
            <a:normAutofit/>
          </a:bodyPr>
          <a:lstStyle>
            <a:lvl1pPr>
              <a:defRPr lang="en-US" smtClean="0"/>
            </a:lvl1pPr>
            <a:lvl2pPr>
              <a:defRPr lang="en-US" smtClean="0"/>
            </a:lvl2pPr>
          </a:lstStyle>
          <a:p>
            <a:pPr lvl="0"/>
            <a:r>
              <a:rPr lang="en-US" dirty="0"/>
              <a:t>Click to edit Master text styles</a:t>
            </a:r>
          </a:p>
          <a:p>
            <a:pPr lvl="1"/>
            <a:r>
              <a:rPr lang="en-US" dirty="0"/>
              <a:t>Second level</a:t>
            </a:r>
          </a:p>
        </p:txBody>
      </p:sp>
      <p:sp>
        <p:nvSpPr>
          <p:cNvPr id="21" name="Heading 2">
            <a:extLst>
              <a:ext uri="{FF2B5EF4-FFF2-40B4-BE49-F238E27FC236}">
                <a16:creationId xmlns:a16="http://schemas.microsoft.com/office/drawing/2014/main" id="{7AD19BF5-3F93-4A06-B146-557BF8A0142A}"/>
              </a:ext>
            </a:extLst>
          </p:cNvPr>
          <p:cNvSpPr>
            <a:spLocks noGrp="1"/>
          </p:cNvSpPr>
          <p:nvPr userDrawn="1">
            <p:ph type="body" sz="quarter" idx="44" hasCustomPrompt="1"/>
          </p:nvPr>
        </p:nvSpPr>
        <p:spPr>
          <a:xfrm>
            <a:off x="3227797" y="2462663"/>
            <a:ext cx="1565275" cy="557212"/>
          </a:xfrm>
          <a:prstGeom prst="rect">
            <a:avLst/>
          </a:prstGeom>
        </p:spPr>
        <p:txBody>
          <a:bodyPr/>
          <a:lstStyle>
            <a:lvl1pPr marL="0" indent="0">
              <a:buNone/>
              <a:defRPr>
                <a:solidFill>
                  <a:schemeClr val="bg1"/>
                </a:solidFill>
                <a:latin typeface="+mj-lt"/>
              </a:defRPr>
            </a:lvl1pPr>
          </a:lstStyle>
          <a:p>
            <a:pPr lvl="0"/>
            <a:r>
              <a:rPr lang="en-US" dirty="0"/>
              <a:t>Heading 2</a:t>
            </a:r>
          </a:p>
        </p:txBody>
      </p:sp>
      <p:sp>
        <p:nvSpPr>
          <p:cNvPr id="12" name="Content 1">
            <a:extLst>
              <a:ext uri="{FF2B5EF4-FFF2-40B4-BE49-F238E27FC236}">
                <a16:creationId xmlns:a16="http://schemas.microsoft.com/office/drawing/2014/main" id="{BB8D12BC-3C4B-45D8-9770-3AAF39AD6B28}"/>
              </a:ext>
            </a:extLst>
          </p:cNvPr>
          <p:cNvSpPr>
            <a:spLocks noGrp="1"/>
          </p:cNvSpPr>
          <p:nvPr userDrawn="1">
            <p:ph sz="quarter" idx="17"/>
          </p:nvPr>
        </p:nvSpPr>
        <p:spPr>
          <a:xfrm>
            <a:off x="931431" y="3299228"/>
            <a:ext cx="1820960" cy="1510275"/>
          </a:xfrm>
          <a:prstGeom prst="rect">
            <a:avLst/>
          </a:prstGeom>
        </p:spPr>
        <p:txBody>
          <a:bodyPr vert="horz" lIns="0" tIns="45720" rIns="0" bIns="45720" rtlCol="0" anchor="ctr" anchorCtr="1">
            <a:normAutofit/>
          </a:bodyPr>
          <a:lstStyle>
            <a:lvl1pPr>
              <a:defRPr lang="en-US" smtClean="0"/>
            </a:lvl1pPr>
            <a:lvl2pPr>
              <a:defRPr lang="en-US" smtClean="0"/>
            </a:lvl2pPr>
          </a:lstStyle>
          <a:p>
            <a:pPr lvl="0"/>
            <a:r>
              <a:rPr lang="en-US" dirty="0"/>
              <a:t>Click to edit Master text styles</a:t>
            </a:r>
          </a:p>
          <a:p>
            <a:pPr lvl="1"/>
            <a:r>
              <a:rPr lang="en-US" dirty="0"/>
              <a:t>Second level</a:t>
            </a:r>
          </a:p>
        </p:txBody>
      </p:sp>
      <p:sp>
        <p:nvSpPr>
          <p:cNvPr id="20" name="Heading 1">
            <a:extLst>
              <a:ext uri="{FF2B5EF4-FFF2-40B4-BE49-F238E27FC236}">
                <a16:creationId xmlns:a16="http://schemas.microsoft.com/office/drawing/2014/main" id="{DB056463-6796-4258-8C59-E82B4D15D8C2}"/>
              </a:ext>
            </a:extLst>
          </p:cNvPr>
          <p:cNvSpPr>
            <a:spLocks noGrp="1"/>
          </p:cNvSpPr>
          <p:nvPr userDrawn="1">
            <p:ph type="body" sz="quarter" idx="43" hasCustomPrompt="1"/>
          </p:nvPr>
        </p:nvSpPr>
        <p:spPr>
          <a:xfrm>
            <a:off x="904626" y="2462663"/>
            <a:ext cx="1565275" cy="557212"/>
          </a:xfrm>
          <a:prstGeom prst="rect">
            <a:avLst/>
          </a:prstGeom>
        </p:spPr>
        <p:txBody>
          <a:bodyPr/>
          <a:lstStyle>
            <a:lvl1pPr marL="0" indent="0">
              <a:buNone/>
              <a:defRPr>
                <a:solidFill>
                  <a:schemeClr val="bg1"/>
                </a:solidFill>
                <a:latin typeface="+mj-lt"/>
              </a:defRPr>
            </a:lvl1pPr>
          </a:lstStyle>
          <a:p>
            <a:pPr lvl="0"/>
            <a:r>
              <a:rPr lang="en-US" dirty="0"/>
              <a:t>Heading 1</a:t>
            </a:r>
          </a:p>
        </p:txBody>
      </p:sp>
      <p:sp>
        <p:nvSpPr>
          <p:cNvPr id="19" name="Picture Placeholder 4">
            <a:extLst>
              <a:ext uri="{FF2B5EF4-FFF2-40B4-BE49-F238E27FC236}">
                <a16:creationId xmlns:a16="http://schemas.microsoft.com/office/drawing/2014/main" id="{084A2006-215E-4521-B32B-9E3112F68C5D}"/>
              </a:ext>
            </a:extLst>
          </p:cNvPr>
          <p:cNvSpPr>
            <a:spLocks noGrp="1"/>
          </p:cNvSpPr>
          <p:nvPr userDrawn="1">
            <p:ph type="pic" sz="quarter" idx="42" hasCustomPrompt="1"/>
          </p:nvPr>
        </p:nvSpPr>
        <p:spPr>
          <a:xfrm>
            <a:off x="8795102" y="1700503"/>
            <a:ext cx="525463" cy="525463"/>
          </a:xfrm>
          <a:prstGeom prst="ellipse">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3">
            <a:extLst>
              <a:ext uri="{FF2B5EF4-FFF2-40B4-BE49-F238E27FC236}">
                <a16:creationId xmlns:a16="http://schemas.microsoft.com/office/drawing/2014/main" id="{9D18CEFE-3D90-4DEC-B77F-6297F6394693}"/>
              </a:ext>
            </a:extLst>
          </p:cNvPr>
          <p:cNvSpPr>
            <a:spLocks noGrp="1"/>
          </p:cNvSpPr>
          <p:nvPr userDrawn="1">
            <p:ph type="pic" sz="quarter" idx="41" hasCustomPrompt="1"/>
          </p:nvPr>
        </p:nvSpPr>
        <p:spPr>
          <a:xfrm>
            <a:off x="6192305" y="1700503"/>
            <a:ext cx="525463" cy="525463"/>
          </a:xfrm>
          <a:prstGeom prst="ellipse">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7" name="Picture Placeholder 2">
            <a:extLst>
              <a:ext uri="{FF2B5EF4-FFF2-40B4-BE49-F238E27FC236}">
                <a16:creationId xmlns:a16="http://schemas.microsoft.com/office/drawing/2014/main" id="{2E98882C-5358-4455-BB76-F45AA959BF4F}"/>
              </a:ext>
            </a:extLst>
          </p:cNvPr>
          <p:cNvSpPr>
            <a:spLocks noGrp="1"/>
          </p:cNvSpPr>
          <p:nvPr userDrawn="1">
            <p:ph type="pic" sz="quarter" idx="40" hasCustomPrompt="1"/>
          </p:nvPr>
        </p:nvSpPr>
        <p:spPr>
          <a:xfrm>
            <a:off x="3469207" y="1700503"/>
            <a:ext cx="525463" cy="525463"/>
          </a:xfrm>
          <a:prstGeom prst="ellipse">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16" name="Picture Placeholder 1">
            <a:extLst>
              <a:ext uri="{FF2B5EF4-FFF2-40B4-BE49-F238E27FC236}">
                <a16:creationId xmlns:a16="http://schemas.microsoft.com/office/drawing/2014/main" id="{A1F44CAE-AC3D-486A-B0CB-1B1A928E93B4}"/>
              </a:ext>
            </a:extLst>
          </p:cNvPr>
          <p:cNvSpPr>
            <a:spLocks noGrp="1"/>
          </p:cNvSpPr>
          <p:nvPr userDrawn="1">
            <p:ph type="pic" sz="quarter" idx="39" hasCustomPrompt="1"/>
          </p:nvPr>
        </p:nvSpPr>
        <p:spPr>
          <a:xfrm>
            <a:off x="1283120" y="1700503"/>
            <a:ext cx="525463" cy="525463"/>
          </a:xfrm>
          <a:prstGeom prst="ellipse">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2" name="Title 1">
            <a:extLst>
              <a:ext uri="{FF2B5EF4-FFF2-40B4-BE49-F238E27FC236}">
                <a16:creationId xmlns:a16="http://schemas.microsoft.com/office/drawing/2014/main" id="{E4303BD5-226B-4507-9186-F98DAC6C7D4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10166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our Section Layout - Headings only">
    <p:spTree>
      <p:nvGrpSpPr>
        <p:cNvPr id="1" name=""/>
        <p:cNvGrpSpPr/>
        <p:nvPr/>
      </p:nvGrpSpPr>
      <p:grpSpPr>
        <a:xfrm>
          <a:off x="0" y="0"/>
          <a:ext cx="0" cy="0"/>
          <a:chOff x="0" y="0"/>
          <a:chExt cx="0" cy="0"/>
        </a:xfrm>
      </p:grpSpPr>
      <p:sp>
        <p:nvSpPr>
          <p:cNvPr id="26" name="Arrow: Pentagon 25">
            <a:extLst>
              <a:ext uri="{FF2B5EF4-FFF2-40B4-BE49-F238E27FC236}">
                <a16:creationId xmlns:a16="http://schemas.microsoft.com/office/drawing/2014/main" id="{733B8DC7-8C20-4BD0-B405-D910CA27E100}"/>
              </a:ext>
            </a:extLst>
          </p:cNvPr>
          <p:cNvSpPr/>
          <p:nvPr/>
        </p:nvSpPr>
        <p:spPr>
          <a:xfrm>
            <a:off x="693738" y="3228300"/>
            <a:ext cx="2863420" cy="912449"/>
          </a:xfrm>
          <a:prstGeom prst="homePlate">
            <a:avLst/>
          </a:prstGeom>
          <a:solidFill>
            <a:schemeClr val="tx2"/>
          </a:solidFill>
          <a:ln/>
        </p:spPr>
        <p:style>
          <a:lnRef idx="0">
            <a:schemeClr val="accent3"/>
          </a:lnRef>
          <a:fillRef idx="3">
            <a:schemeClr val="accent3"/>
          </a:fillRef>
          <a:effectRef idx="3">
            <a:schemeClr val="accent3"/>
          </a:effectRef>
          <a:fontRef idx="minor">
            <a:schemeClr val="lt1"/>
          </a:fontRef>
        </p:style>
        <p:txBody>
          <a:bodyPr lIns="45720" tIns="45720" rIns="45720" rtlCol="0" anchor="t" anchorCtr="0"/>
          <a:lstStyle/>
          <a:p>
            <a:pPr algn="ctr"/>
            <a:endParaRPr lang="en-US"/>
          </a:p>
        </p:txBody>
      </p:sp>
      <p:sp>
        <p:nvSpPr>
          <p:cNvPr id="28" name="Arrow: Chevron 27">
            <a:extLst>
              <a:ext uri="{FF2B5EF4-FFF2-40B4-BE49-F238E27FC236}">
                <a16:creationId xmlns:a16="http://schemas.microsoft.com/office/drawing/2014/main" id="{722ACCA5-CF76-48C3-A0D8-5AD23C4E7532}"/>
              </a:ext>
            </a:extLst>
          </p:cNvPr>
          <p:cNvSpPr/>
          <p:nvPr/>
        </p:nvSpPr>
        <p:spPr>
          <a:xfrm>
            <a:off x="3280382" y="3228300"/>
            <a:ext cx="2863420" cy="912449"/>
          </a:xfrm>
          <a:prstGeom prst="chevron">
            <a:avLst/>
          </a:prstGeom>
          <a:solidFill>
            <a:schemeClr val="accent2"/>
          </a:solidFill>
          <a:ln/>
        </p:spPr>
        <p:style>
          <a:lnRef idx="0">
            <a:schemeClr val="accent3"/>
          </a:lnRef>
          <a:fillRef idx="3">
            <a:schemeClr val="accent3"/>
          </a:fillRef>
          <a:effectRef idx="3">
            <a:schemeClr val="accent3"/>
          </a:effectRef>
          <a:fontRef idx="minor">
            <a:schemeClr val="lt1"/>
          </a:fontRef>
        </p:style>
        <p:txBody>
          <a:bodyPr lIns="45720" tIns="45720" rIns="45720" rtlCol="0" anchor="t" anchorCtr="0"/>
          <a:lstStyle/>
          <a:p>
            <a:pPr algn="ctr"/>
            <a:endParaRPr lang="en-US"/>
          </a:p>
        </p:txBody>
      </p:sp>
      <p:sp>
        <p:nvSpPr>
          <p:cNvPr id="29" name="Arrow: Chevron 28">
            <a:extLst>
              <a:ext uri="{FF2B5EF4-FFF2-40B4-BE49-F238E27FC236}">
                <a16:creationId xmlns:a16="http://schemas.microsoft.com/office/drawing/2014/main" id="{EE1FDBF6-40B4-4E5F-89D1-9D47A080D7C5}"/>
              </a:ext>
            </a:extLst>
          </p:cNvPr>
          <p:cNvSpPr/>
          <p:nvPr/>
        </p:nvSpPr>
        <p:spPr>
          <a:xfrm>
            <a:off x="5867026" y="3228300"/>
            <a:ext cx="2863420" cy="912449"/>
          </a:xfrm>
          <a:prstGeom prst="chevron">
            <a:avLst/>
          </a:prstGeom>
          <a:solidFill>
            <a:schemeClr val="accent5"/>
          </a:solidFill>
          <a:ln/>
        </p:spPr>
        <p:style>
          <a:lnRef idx="0">
            <a:schemeClr val="accent6"/>
          </a:lnRef>
          <a:fillRef idx="3">
            <a:schemeClr val="accent6"/>
          </a:fillRef>
          <a:effectRef idx="3">
            <a:schemeClr val="accent6"/>
          </a:effectRef>
          <a:fontRef idx="minor">
            <a:schemeClr val="lt1"/>
          </a:fontRef>
        </p:style>
        <p:txBody>
          <a:bodyPr lIns="45720" tIns="45720" rIns="45720" rtlCol="0" anchor="t" anchorCtr="0"/>
          <a:lstStyle/>
          <a:p>
            <a:pPr algn="ctr"/>
            <a:endParaRPr lang="en-US"/>
          </a:p>
        </p:txBody>
      </p:sp>
      <p:sp>
        <p:nvSpPr>
          <p:cNvPr id="30" name="Arrow: Chevron 29">
            <a:extLst>
              <a:ext uri="{FF2B5EF4-FFF2-40B4-BE49-F238E27FC236}">
                <a16:creationId xmlns:a16="http://schemas.microsoft.com/office/drawing/2014/main" id="{9EB4986D-22E1-41ED-92A1-ADD0A132E20F}"/>
              </a:ext>
            </a:extLst>
          </p:cNvPr>
          <p:cNvSpPr/>
          <p:nvPr/>
        </p:nvSpPr>
        <p:spPr>
          <a:xfrm>
            <a:off x="8453670" y="3228300"/>
            <a:ext cx="2863420" cy="912449"/>
          </a:xfrm>
          <a:prstGeom prst="chevron">
            <a:avLst/>
          </a:prstGeom>
          <a:solidFill>
            <a:schemeClr val="accent6"/>
          </a:solidFill>
          <a:ln/>
        </p:spPr>
        <p:style>
          <a:lnRef idx="0">
            <a:schemeClr val="accent5"/>
          </a:lnRef>
          <a:fillRef idx="3">
            <a:schemeClr val="accent5"/>
          </a:fillRef>
          <a:effectRef idx="3">
            <a:schemeClr val="accent5"/>
          </a:effectRef>
          <a:fontRef idx="minor">
            <a:schemeClr val="lt1"/>
          </a:fontRef>
        </p:style>
        <p:txBody>
          <a:bodyPr lIns="45720" tIns="45720" rIns="45720" rtlCol="0" anchor="t" anchorCtr="0"/>
          <a:lstStyle/>
          <a:p>
            <a:pPr algn="ctr"/>
            <a:endParaRPr lang="en-US"/>
          </a:p>
        </p:txBody>
      </p:sp>
      <p:sp>
        <p:nvSpPr>
          <p:cNvPr id="11" name="Freeform: Shape 10" descr="Arrow Right">
            <a:extLst>
              <a:ext uri="{FF2B5EF4-FFF2-40B4-BE49-F238E27FC236}">
                <a16:creationId xmlns:a16="http://schemas.microsoft.com/office/drawing/2014/main" id="{0FE326C9-92D3-4E3B-A34A-FB525A9744F2}"/>
              </a:ext>
            </a:extLst>
          </p:cNvPr>
          <p:cNvSpPr/>
          <p:nvPr/>
        </p:nvSpPr>
        <p:spPr>
          <a:xfrm>
            <a:off x="10850618"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6">
              <a:lumMod val="75000"/>
            </a:schemeClr>
          </a:solidFill>
          <a:ln w="74513" cap="flat">
            <a:noFill/>
            <a:prstDash val="solid"/>
            <a:miter/>
          </a:ln>
          <a:effectLst/>
        </p:spPr>
        <p:txBody>
          <a:bodyPr rtlCol="0" anchor="ctr"/>
          <a:lstStyle/>
          <a:p>
            <a:endParaRPr lang="en-US"/>
          </a:p>
        </p:txBody>
      </p:sp>
      <p:sp>
        <p:nvSpPr>
          <p:cNvPr id="16" name="Picture Placeholder 1">
            <a:extLst>
              <a:ext uri="{FF2B5EF4-FFF2-40B4-BE49-F238E27FC236}">
                <a16:creationId xmlns:a16="http://schemas.microsoft.com/office/drawing/2014/main" id="{A1F44CAE-AC3D-486A-B0CB-1B1A928E93B4}"/>
              </a:ext>
            </a:extLst>
          </p:cNvPr>
          <p:cNvSpPr>
            <a:spLocks noGrp="1"/>
          </p:cNvSpPr>
          <p:nvPr>
            <p:ph type="pic" sz="quarter" idx="39" hasCustomPrompt="1"/>
          </p:nvPr>
        </p:nvSpPr>
        <p:spPr>
          <a:xfrm>
            <a:off x="1706085" y="2643063"/>
            <a:ext cx="525463" cy="525463"/>
          </a:xfrm>
          <a:prstGeom prst="rect">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17" name="Picture Placeholder 2">
            <a:extLst>
              <a:ext uri="{FF2B5EF4-FFF2-40B4-BE49-F238E27FC236}">
                <a16:creationId xmlns:a16="http://schemas.microsoft.com/office/drawing/2014/main" id="{2E98882C-5358-4455-BB76-F45AA959BF4F}"/>
              </a:ext>
            </a:extLst>
          </p:cNvPr>
          <p:cNvSpPr>
            <a:spLocks noGrp="1"/>
          </p:cNvSpPr>
          <p:nvPr>
            <p:ph type="pic" sz="quarter" idx="40" hasCustomPrompt="1"/>
          </p:nvPr>
        </p:nvSpPr>
        <p:spPr>
          <a:xfrm>
            <a:off x="4388177" y="2643063"/>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3">
            <a:extLst>
              <a:ext uri="{FF2B5EF4-FFF2-40B4-BE49-F238E27FC236}">
                <a16:creationId xmlns:a16="http://schemas.microsoft.com/office/drawing/2014/main" id="{9D18CEFE-3D90-4DEC-B77F-6297F6394693}"/>
              </a:ext>
            </a:extLst>
          </p:cNvPr>
          <p:cNvSpPr>
            <a:spLocks noGrp="1"/>
          </p:cNvSpPr>
          <p:nvPr>
            <p:ph type="pic" sz="quarter" idx="41" hasCustomPrompt="1"/>
          </p:nvPr>
        </p:nvSpPr>
        <p:spPr>
          <a:xfrm>
            <a:off x="7070269" y="2643063"/>
            <a:ext cx="525463" cy="525463"/>
          </a:xfrm>
          <a:prstGeom prst="rect">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19" name="Picture Placeholder 4">
            <a:extLst>
              <a:ext uri="{FF2B5EF4-FFF2-40B4-BE49-F238E27FC236}">
                <a16:creationId xmlns:a16="http://schemas.microsoft.com/office/drawing/2014/main" id="{084A2006-215E-4521-B32B-9E3112F68C5D}"/>
              </a:ext>
            </a:extLst>
          </p:cNvPr>
          <p:cNvSpPr>
            <a:spLocks noGrp="1"/>
          </p:cNvSpPr>
          <p:nvPr>
            <p:ph type="pic" sz="quarter" idx="42" hasCustomPrompt="1"/>
          </p:nvPr>
        </p:nvSpPr>
        <p:spPr>
          <a:xfrm>
            <a:off x="9570531" y="2643063"/>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32" name="Freeform: Shape 31" descr="Arrow Right">
            <a:extLst>
              <a:ext uri="{FF2B5EF4-FFF2-40B4-BE49-F238E27FC236}">
                <a16:creationId xmlns:a16="http://schemas.microsoft.com/office/drawing/2014/main" id="{15E8013F-5737-451E-BE3E-41BBDDA0CD9A}"/>
              </a:ext>
            </a:extLst>
          </p:cNvPr>
          <p:cNvSpPr/>
          <p:nvPr/>
        </p:nvSpPr>
        <p:spPr>
          <a:xfrm>
            <a:off x="8273672"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5">
              <a:lumMod val="75000"/>
            </a:schemeClr>
          </a:solidFill>
          <a:ln w="74513" cap="flat">
            <a:noFill/>
            <a:prstDash val="solid"/>
            <a:miter/>
          </a:ln>
          <a:effectLst/>
        </p:spPr>
        <p:txBody>
          <a:bodyPr rtlCol="0" anchor="ctr"/>
          <a:lstStyle/>
          <a:p>
            <a:endParaRPr lang="en-US"/>
          </a:p>
        </p:txBody>
      </p:sp>
      <p:sp>
        <p:nvSpPr>
          <p:cNvPr id="35" name="Freeform: Shape 34" descr="Arrow Right">
            <a:extLst>
              <a:ext uri="{FF2B5EF4-FFF2-40B4-BE49-F238E27FC236}">
                <a16:creationId xmlns:a16="http://schemas.microsoft.com/office/drawing/2014/main" id="{D7DA4A86-6CBB-4112-B1AC-5BE695693D37}"/>
              </a:ext>
            </a:extLst>
          </p:cNvPr>
          <p:cNvSpPr/>
          <p:nvPr/>
        </p:nvSpPr>
        <p:spPr>
          <a:xfrm>
            <a:off x="5682872"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2">
              <a:lumMod val="75000"/>
            </a:schemeClr>
          </a:solidFill>
          <a:ln w="74513" cap="flat">
            <a:noFill/>
            <a:prstDash val="solid"/>
            <a:miter/>
          </a:ln>
          <a:effectLst/>
        </p:spPr>
        <p:txBody>
          <a:bodyPr rtlCol="0" anchor="ctr"/>
          <a:lstStyle/>
          <a:p>
            <a:endParaRPr lang="en-US"/>
          </a:p>
        </p:txBody>
      </p:sp>
      <p:sp>
        <p:nvSpPr>
          <p:cNvPr id="36" name="Freeform: Shape 35" descr="Arrow Right">
            <a:extLst>
              <a:ext uri="{FF2B5EF4-FFF2-40B4-BE49-F238E27FC236}">
                <a16:creationId xmlns:a16="http://schemas.microsoft.com/office/drawing/2014/main" id="{B44A4A62-F29F-4B7C-A391-DAFFF11F52B8}"/>
              </a:ext>
            </a:extLst>
          </p:cNvPr>
          <p:cNvSpPr/>
          <p:nvPr/>
        </p:nvSpPr>
        <p:spPr>
          <a:xfrm>
            <a:off x="3093515"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tx2">
              <a:lumMod val="75000"/>
            </a:schemeClr>
          </a:solidFill>
          <a:ln w="74513" cap="flat">
            <a:noFill/>
            <a:prstDash val="solid"/>
            <a:miter/>
          </a:ln>
          <a:effectLst/>
        </p:spPr>
        <p:txBody>
          <a:bodyPr rtlCol="0" anchor="ctr"/>
          <a:lstStyle/>
          <a:p>
            <a:endParaRPr lang="en-US"/>
          </a:p>
        </p:txBody>
      </p:sp>
      <p:sp>
        <p:nvSpPr>
          <p:cNvPr id="37" name="Freeform: Shape 36" descr="Arrow Right">
            <a:extLst>
              <a:ext uri="{FF2B5EF4-FFF2-40B4-BE49-F238E27FC236}">
                <a16:creationId xmlns:a16="http://schemas.microsoft.com/office/drawing/2014/main" id="{E768BD72-9272-4169-990E-D4C699112225}"/>
              </a:ext>
            </a:extLst>
          </p:cNvPr>
          <p:cNvSpPr/>
          <p:nvPr/>
        </p:nvSpPr>
        <p:spPr>
          <a:xfrm>
            <a:off x="3284015"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2">
              <a:lumMod val="75000"/>
            </a:schemeClr>
          </a:solidFill>
          <a:ln w="74513" cap="flat">
            <a:noFill/>
            <a:prstDash val="solid"/>
            <a:miter/>
          </a:ln>
          <a:effectLst/>
        </p:spPr>
        <p:txBody>
          <a:bodyPr rtlCol="0" anchor="ctr"/>
          <a:lstStyle/>
          <a:p>
            <a:endParaRPr lang="en-US"/>
          </a:p>
        </p:txBody>
      </p:sp>
      <p:sp>
        <p:nvSpPr>
          <p:cNvPr id="38" name="Freeform: Shape 37" descr="Arrow Right">
            <a:extLst>
              <a:ext uri="{FF2B5EF4-FFF2-40B4-BE49-F238E27FC236}">
                <a16:creationId xmlns:a16="http://schemas.microsoft.com/office/drawing/2014/main" id="{91BD11C0-AA0E-4D17-A759-1101368AD308}"/>
              </a:ext>
            </a:extLst>
          </p:cNvPr>
          <p:cNvSpPr/>
          <p:nvPr/>
        </p:nvSpPr>
        <p:spPr>
          <a:xfrm>
            <a:off x="5877990"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chemeClr val="accent5">
              <a:lumMod val="75000"/>
            </a:schemeClr>
          </a:solidFill>
          <a:ln w="74513" cap="flat">
            <a:noFill/>
            <a:prstDash val="solid"/>
            <a:miter/>
          </a:ln>
          <a:effectLst/>
        </p:spPr>
        <p:txBody>
          <a:bodyPr rtlCol="0" anchor="ctr"/>
          <a:lstStyle/>
          <a:p>
            <a:endParaRPr lang="en-US"/>
          </a:p>
        </p:txBody>
      </p:sp>
      <p:sp>
        <p:nvSpPr>
          <p:cNvPr id="41" name="Freeform: Shape 40" descr="Arrow Right">
            <a:extLst>
              <a:ext uri="{FF2B5EF4-FFF2-40B4-BE49-F238E27FC236}">
                <a16:creationId xmlns:a16="http://schemas.microsoft.com/office/drawing/2014/main" id="{CB848796-AFBB-47F9-B55A-3A86565FE123}"/>
              </a:ext>
            </a:extLst>
          </p:cNvPr>
          <p:cNvSpPr/>
          <p:nvPr/>
        </p:nvSpPr>
        <p:spPr>
          <a:xfrm>
            <a:off x="8464172" y="3228299"/>
            <a:ext cx="485522" cy="922292"/>
          </a:xfrm>
          <a:custGeom>
            <a:avLst/>
            <a:gdLst>
              <a:gd name="connsiteX0" fmla="*/ 0 w 1406144"/>
              <a:gd name="connsiteY0" fmla="*/ 0 h 2958310"/>
              <a:gd name="connsiteX1" fmla="*/ 1321168 w 1406144"/>
              <a:gd name="connsiteY1" fmla="*/ 1285942 h 2958310"/>
              <a:gd name="connsiteX2" fmla="*/ 1330610 w 1406144"/>
              <a:gd name="connsiteY2" fmla="*/ 1295134 h 2958310"/>
              <a:gd name="connsiteX3" fmla="*/ 1321168 w 1406144"/>
              <a:gd name="connsiteY3" fmla="*/ 1672001 h 2958310"/>
              <a:gd name="connsiteX4" fmla="*/ 284 w 1406144"/>
              <a:gd name="connsiteY4" fmla="*/ 2958310 h 2958310"/>
              <a:gd name="connsiteX5" fmla="*/ 282 w 1406144"/>
              <a:gd name="connsiteY5" fmla="*/ 2942578 h 2958310"/>
              <a:gd name="connsiteX6" fmla="*/ 1030679 w 1406144"/>
              <a:gd name="connsiteY6" fmla="*/ 1672001 h 2958310"/>
              <a:gd name="connsiteX7" fmla="*/ 1038136 w 1406144"/>
              <a:gd name="connsiteY7" fmla="*/ 1295134 h 2958310"/>
              <a:gd name="connsiteX8" fmla="*/ 1030679 w 1406144"/>
              <a:gd name="connsiteY8" fmla="*/ 1285942 h 2958310"/>
              <a:gd name="connsiteX9" fmla="*/ 2 w 1406144"/>
              <a:gd name="connsiteY9" fmla="*/ 15654 h 2958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6144" h="2958310">
                <a:moveTo>
                  <a:pt x="0" y="0"/>
                </a:moveTo>
                <a:lnTo>
                  <a:pt x="1321168" y="1285942"/>
                </a:lnTo>
                <a:cubicBezTo>
                  <a:pt x="1324388" y="1288930"/>
                  <a:pt x="1327541" y="1292000"/>
                  <a:pt x="1330610" y="1295134"/>
                </a:cubicBezTo>
                <a:cubicBezTo>
                  <a:pt x="1434902" y="1401742"/>
                  <a:pt x="1430673" y="1570467"/>
                  <a:pt x="1321168" y="1672001"/>
                </a:cubicBezTo>
                <a:lnTo>
                  <a:pt x="284" y="2958310"/>
                </a:lnTo>
                <a:lnTo>
                  <a:pt x="282" y="2942578"/>
                </a:lnTo>
                <a:lnTo>
                  <a:pt x="1030679" y="1672001"/>
                </a:lnTo>
                <a:cubicBezTo>
                  <a:pt x="1117159" y="1570467"/>
                  <a:pt x="1120499" y="1401742"/>
                  <a:pt x="1038136" y="1295134"/>
                </a:cubicBezTo>
                <a:cubicBezTo>
                  <a:pt x="1035712" y="1292000"/>
                  <a:pt x="1033222" y="1288930"/>
                  <a:pt x="1030679" y="1285942"/>
                </a:cubicBezTo>
                <a:lnTo>
                  <a:pt x="2" y="15654"/>
                </a:lnTo>
                <a:close/>
              </a:path>
            </a:pathLst>
          </a:custGeom>
          <a:solidFill>
            <a:srgbClr val="6E6E6E"/>
          </a:solidFill>
          <a:ln w="74513" cap="flat">
            <a:noFill/>
            <a:prstDash val="solid"/>
            <a:miter/>
          </a:ln>
          <a:effectLst/>
        </p:spPr>
        <p:txBody>
          <a:bodyPr rtlCol="0" anchor="ctr"/>
          <a:lstStyle/>
          <a:p>
            <a:endParaRPr lang="en-US"/>
          </a:p>
        </p:txBody>
      </p:sp>
      <p:sp>
        <p:nvSpPr>
          <p:cNvPr id="23" name="Heading 4">
            <a:extLst>
              <a:ext uri="{FF2B5EF4-FFF2-40B4-BE49-F238E27FC236}">
                <a16:creationId xmlns:a16="http://schemas.microsoft.com/office/drawing/2014/main" id="{38D55922-4047-4089-9E24-A18C589AF925}"/>
              </a:ext>
            </a:extLst>
          </p:cNvPr>
          <p:cNvSpPr>
            <a:spLocks noGrp="1"/>
          </p:cNvSpPr>
          <p:nvPr>
            <p:ph type="body" sz="quarter" idx="46" hasCustomPrompt="1"/>
          </p:nvPr>
        </p:nvSpPr>
        <p:spPr>
          <a:xfrm>
            <a:off x="8914130" y="3394070"/>
            <a:ext cx="1936488" cy="557212"/>
          </a:xfrm>
          <a:prstGeom prst="rect">
            <a:avLst/>
          </a:prstGeom>
        </p:spPr>
        <p:txBody>
          <a:bodyPr/>
          <a:lstStyle>
            <a:lvl1pPr marL="0" indent="0">
              <a:buNone/>
              <a:defRPr>
                <a:solidFill>
                  <a:schemeClr val="bg1"/>
                </a:solidFill>
                <a:latin typeface="+mj-lt"/>
              </a:defRPr>
            </a:lvl1pPr>
          </a:lstStyle>
          <a:p>
            <a:pPr lvl="0"/>
            <a:r>
              <a:rPr lang="en-US" dirty="0"/>
              <a:t>Heading 4</a:t>
            </a:r>
          </a:p>
        </p:txBody>
      </p:sp>
      <p:sp>
        <p:nvSpPr>
          <p:cNvPr id="22" name="Heading 3">
            <a:extLst>
              <a:ext uri="{FF2B5EF4-FFF2-40B4-BE49-F238E27FC236}">
                <a16:creationId xmlns:a16="http://schemas.microsoft.com/office/drawing/2014/main" id="{117E01B1-F413-4605-84CA-A1C7E8367FB6}"/>
              </a:ext>
            </a:extLst>
          </p:cNvPr>
          <p:cNvSpPr>
            <a:spLocks noGrp="1"/>
          </p:cNvSpPr>
          <p:nvPr>
            <p:ph type="body" sz="quarter" idx="45" hasCustomPrompt="1"/>
          </p:nvPr>
        </p:nvSpPr>
        <p:spPr>
          <a:xfrm>
            <a:off x="6327486" y="3394070"/>
            <a:ext cx="1936488" cy="557212"/>
          </a:xfrm>
          <a:prstGeom prst="rect">
            <a:avLst/>
          </a:prstGeom>
        </p:spPr>
        <p:txBody>
          <a:bodyPr/>
          <a:lstStyle>
            <a:lvl1pPr marL="0" indent="0">
              <a:buNone/>
              <a:defRPr>
                <a:solidFill>
                  <a:schemeClr val="bg1"/>
                </a:solidFill>
                <a:latin typeface="+mj-lt"/>
              </a:defRPr>
            </a:lvl1pPr>
          </a:lstStyle>
          <a:p>
            <a:pPr lvl="0"/>
            <a:r>
              <a:rPr lang="en-US" dirty="0"/>
              <a:t>Heading 3</a:t>
            </a:r>
          </a:p>
        </p:txBody>
      </p:sp>
      <p:sp>
        <p:nvSpPr>
          <p:cNvPr id="21" name="Heading 2">
            <a:extLst>
              <a:ext uri="{FF2B5EF4-FFF2-40B4-BE49-F238E27FC236}">
                <a16:creationId xmlns:a16="http://schemas.microsoft.com/office/drawing/2014/main" id="{7AD19BF5-3F93-4A06-B146-557BF8A0142A}"/>
              </a:ext>
            </a:extLst>
          </p:cNvPr>
          <p:cNvSpPr>
            <a:spLocks noGrp="1"/>
          </p:cNvSpPr>
          <p:nvPr>
            <p:ph type="body" sz="quarter" idx="44" hasCustomPrompt="1"/>
          </p:nvPr>
        </p:nvSpPr>
        <p:spPr>
          <a:xfrm>
            <a:off x="3785177" y="3394070"/>
            <a:ext cx="1936488" cy="557212"/>
          </a:xfrm>
          <a:prstGeom prst="rect">
            <a:avLst/>
          </a:prstGeom>
        </p:spPr>
        <p:txBody>
          <a:bodyPr/>
          <a:lstStyle>
            <a:lvl1pPr marL="0" indent="0">
              <a:buNone/>
              <a:defRPr>
                <a:solidFill>
                  <a:schemeClr val="bg1"/>
                </a:solidFill>
                <a:latin typeface="+mj-lt"/>
              </a:defRPr>
            </a:lvl1pPr>
          </a:lstStyle>
          <a:p>
            <a:pPr lvl="0"/>
            <a:r>
              <a:rPr lang="en-US" dirty="0"/>
              <a:t>Heading 2</a:t>
            </a:r>
          </a:p>
        </p:txBody>
      </p:sp>
      <p:sp>
        <p:nvSpPr>
          <p:cNvPr id="20" name="Heading 1">
            <a:extLst>
              <a:ext uri="{FF2B5EF4-FFF2-40B4-BE49-F238E27FC236}">
                <a16:creationId xmlns:a16="http://schemas.microsoft.com/office/drawing/2014/main" id="{DB056463-6796-4258-8C59-E82B4D15D8C2}"/>
              </a:ext>
            </a:extLst>
          </p:cNvPr>
          <p:cNvSpPr>
            <a:spLocks noGrp="1"/>
          </p:cNvSpPr>
          <p:nvPr>
            <p:ph type="body" sz="quarter" idx="43" hasCustomPrompt="1"/>
          </p:nvPr>
        </p:nvSpPr>
        <p:spPr>
          <a:xfrm>
            <a:off x="1067028" y="3394070"/>
            <a:ext cx="1936488" cy="557212"/>
          </a:xfrm>
          <a:prstGeom prst="rect">
            <a:avLst/>
          </a:prstGeom>
        </p:spPr>
        <p:txBody>
          <a:bodyPr/>
          <a:lstStyle>
            <a:lvl1pPr marL="0" indent="0">
              <a:buNone/>
              <a:defRPr>
                <a:solidFill>
                  <a:schemeClr val="bg1"/>
                </a:solidFill>
                <a:latin typeface="+mj-lt"/>
              </a:defRPr>
            </a:lvl1pPr>
          </a:lstStyle>
          <a:p>
            <a:pPr lvl="0"/>
            <a:r>
              <a:rPr lang="en-US" dirty="0"/>
              <a:t>Heading 1</a:t>
            </a:r>
          </a:p>
        </p:txBody>
      </p:sp>
      <p:sp>
        <p:nvSpPr>
          <p:cNvPr id="2" name="Title 1">
            <a:extLst>
              <a:ext uri="{FF2B5EF4-FFF2-40B4-BE49-F238E27FC236}">
                <a16:creationId xmlns:a16="http://schemas.microsoft.com/office/drawing/2014/main" id="{E4303BD5-226B-4507-9186-F98DAC6C7D4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4386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ve Section Infograph">
    <p:spTree>
      <p:nvGrpSpPr>
        <p:cNvPr id="1" name=""/>
        <p:cNvGrpSpPr/>
        <p:nvPr/>
      </p:nvGrpSpPr>
      <p:grpSpPr>
        <a:xfrm>
          <a:off x="0" y="0"/>
          <a:ext cx="0" cy="0"/>
          <a:chOff x="0" y="0"/>
          <a:chExt cx="0" cy="0"/>
        </a:xfrm>
      </p:grpSpPr>
      <p:sp>
        <p:nvSpPr>
          <p:cNvPr id="19" name="Main Heading">
            <a:extLst>
              <a:ext uri="{FF2B5EF4-FFF2-40B4-BE49-F238E27FC236}">
                <a16:creationId xmlns:a16="http://schemas.microsoft.com/office/drawing/2014/main" id="{21A0316D-5B5E-4D35-A5F4-E685D32867A2}"/>
              </a:ext>
            </a:extLst>
          </p:cNvPr>
          <p:cNvSpPr>
            <a:spLocks noGrp="1"/>
          </p:cNvSpPr>
          <p:nvPr>
            <p:ph type="body" sz="quarter" idx="66" hasCustomPrompt="1"/>
          </p:nvPr>
        </p:nvSpPr>
        <p:spPr>
          <a:xfrm>
            <a:off x="5072557" y="5684838"/>
            <a:ext cx="2324100" cy="763587"/>
          </a:xfrm>
        </p:spPr>
        <p:txBody>
          <a:bodyPr/>
          <a:lstStyle>
            <a:lvl1pPr>
              <a:defRPr>
                <a:latin typeface="+mj-lt"/>
              </a:defRPr>
            </a:lvl1pPr>
            <a:lvl2pPr marL="0" indent="0">
              <a:buNone/>
              <a:defRPr/>
            </a:lvl2pPr>
          </a:lstStyle>
          <a:p>
            <a:pPr lvl="0"/>
            <a:r>
              <a:rPr lang="en-US" dirty="0"/>
              <a:t>Heading</a:t>
            </a:r>
          </a:p>
        </p:txBody>
      </p:sp>
      <p:sp>
        <p:nvSpPr>
          <p:cNvPr id="3" name="Freeform: Shape 2">
            <a:extLst>
              <a:ext uri="{FF2B5EF4-FFF2-40B4-BE49-F238E27FC236}">
                <a16:creationId xmlns:a16="http://schemas.microsoft.com/office/drawing/2014/main" id="{E67EB9E0-026F-4B88-A797-BA405DA0692E}"/>
              </a:ext>
            </a:extLst>
          </p:cNvPr>
          <p:cNvSpPr>
            <a:spLocks/>
          </p:cNvSpPr>
          <p:nvPr/>
        </p:nvSpPr>
        <p:spPr bwMode="auto">
          <a:xfrm>
            <a:off x="7586317" y="4394910"/>
            <a:ext cx="2184460" cy="2053152"/>
          </a:xfrm>
          <a:custGeom>
            <a:avLst/>
            <a:gdLst>
              <a:gd name="connsiteX0" fmla="*/ 1771117 w 2550432"/>
              <a:gd name="connsiteY0" fmla="*/ 0 h 2397125"/>
              <a:gd name="connsiteX1" fmla="*/ 2550432 w 2550432"/>
              <a:gd name="connsiteY1" fmla="*/ 2397125 h 2397125"/>
              <a:gd name="connsiteX2" fmla="*/ 2255148 w 2550432"/>
              <a:gd name="connsiteY2" fmla="*/ 2397125 h 2397125"/>
              <a:gd name="connsiteX3" fmla="*/ 362839 w 2550432"/>
              <a:gd name="connsiteY3" fmla="*/ 2397125 h 2397125"/>
              <a:gd name="connsiteX4" fmla="*/ 353087 w 2550432"/>
              <a:gd name="connsiteY4" fmla="*/ 2204009 h 2397125"/>
              <a:gd name="connsiteX5" fmla="*/ 39682 w 2550432"/>
              <a:gd name="connsiteY5" fmla="*/ 1339483 h 2397125"/>
              <a:gd name="connsiteX6" fmla="*/ 0 w 2550432"/>
              <a:gd name="connsiteY6" fmla="*/ 1286416 h 2397125"/>
              <a:gd name="connsiteX7" fmla="*/ 1529616 w 2550432"/>
              <a:gd name="connsiteY7" fmla="*/ 175580 h 2397125"/>
              <a:gd name="connsiteX8" fmla="*/ 1770970 w 2550432"/>
              <a:gd name="connsiteY8" fmla="*/ 305 h 2397125"/>
              <a:gd name="connsiteX9" fmla="*/ 1770871 w 2550432"/>
              <a:gd name="connsiteY9" fmla="*/ 179 h 2397125"/>
              <a:gd name="connsiteX0" fmla="*/ 1771117 w 2550432"/>
              <a:gd name="connsiteY0" fmla="*/ 0 h 2397125"/>
              <a:gd name="connsiteX1" fmla="*/ 2550432 w 2550432"/>
              <a:gd name="connsiteY1" fmla="*/ 2397125 h 2397125"/>
              <a:gd name="connsiteX2" fmla="*/ 2255148 w 2550432"/>
              <a:gd name="connsiteY2" fmla="*/ 2397125 h 2397125"/>
              <a:gd name="connsiteX3" fmla="*/ 362839 w 2550432"/>
              <a:gd name="connsiteY3" fmla="*/ 2397125 h 2397125"/>
              <a:gd name="connsiteX4" fmla="*/ 353087 w 2550432"/>
              <a:gd name="connsiteY4" fmla="*/ 2204009 h 2397125"/>
              <a:gd name="connsiteX5" fmla="*/ 39682 w 2550432"/>
              <a:gd name="connsiteY5" fmla="*/ 1339483 h 2397125"/>
              <a:gd name="connsiteX6" fmla="*/ 0 w 2550432"/>
              <a:gd name="connsiteY6" fmla="*/ 1286416 h 2397125"/>
              <a:gd name="connsiteX7" fmla="*/ 1043841 w 2550432"/>
              <a:gd name="connsiteY7" fmla="*/ 156530 h 2397125"/>
              <a:gd name="connsiteX8" fmla="*/ 1770970 w 2550432"/>
              <a:gd name="connsiteY8" fmla="*/ 305 h 2397125"/>
              <a:gd name="connsiteX9" fmla="*/ 1770871 w 2550432"/>
              <a:gd name="connsiteY9" fmla="*/ 179 h 2397125"/>
              <a:gd name="connsiteX10" fmla="*/ 1771117 w 2550432"/>
              <a:gd name="connsiteY10"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50432" h="2397125">
                <a:moveTo>
                  <a:pt x="1771117" y="0"/>
                </a:moveTo>
                <a:cubicBezTo>
                  <a:pt x="2277577" y="696812"/>
                  <a:pt x="2550432" y="1536111"/>
                  <a:pt x="2550432" y="2397125"/>
                </a:cubicBezTo>
                <a:lnTo>
                  <a:pt x="2255148" y="2397125"/>
                </a:lnTo>
                <a:lnTo>
                  <a:pt x="362839" y="2397125"/>
                </a:lnTo>
                <a:lnTo>
                  <a:pt x="353087" y="2204009"/>
                </a:lnTo>
                <a:cubicBezTo>
                  <a:pt x="320786" y="1885942"/>
                  <a:pt x="209712" y="1591161"/>
                  <a:pt x="39682" y="1339483"/>
                </a:cubicBezTo>
                <a:lnTo>
                  <a:pt x="0" y="1286416"/>
                </a:lnTo>
                <a:lnTo>
                  <a:pt x="1043841" y="156530"/>
                </a:lnTo>
                <a:lnTo>
                  <a:pt x="1770970" y="305"/>
                </a:lnTo>
                <a:lnTo>
                  <a:pt x="1770871" y="179"/>
                </a:lnTo>
                <a:lnTo>
                  <a:pt x="1771117" y="0"/>
                </a:lnTo>
                <a:close/>
              </a:path>
            </a:pathLst>
          </a:custGeom>
          <a:solidFill>
            <a:schemeClr val="accent6"/>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4" name="Freeform: Shape 3">
            <a:extLst>
              <a:ext uri="{FF2B5EF4-FFF2-40B4-BE49-F238E27FC236}">
                <a16:creationId xmlns:a16="http://schemas.microsoft.com/office/drawing/2014/main" id="{767E7A3A-6A9D-4A7E-8BF1-31D9E3C9F3E3}"/>
              </a:ext>
            </a:extLst>
          </p:cNvPr>
          <p:cNvSpPr>
            <a:spLocks/>
          </p:cNvSpPr>
          <p:nvPr/>
        </p:nvSpPr>
        <p:spPr bwMode="auto">
          <a:xfrm>
            <a:off x="6777258" y="3126306"/>
            <a:ext cx="2325822" cy="2370375"/>
          </a:xfrm>
          <a:custGeom>
            <a:avLst/>
            <a:gdLst>
              <a:gd name="connsiteX0" fmla="*/ 676111 w 2715477"/>
              <a:gd name="connsiteY0" fmla="*/ 0 h 2767494"/>
              <a:gd name="connsiteX1" fmla="*/ 2516253 w 2715477"/>
              <a:gd name="connsiteY1" fmla="*/ 1228656 h 2767494"/>
              <a:gd name="connsiteX2" fmla="*/ 2715477 w 2715477"/>
              <a:gd name="connsiteY2" fmla="*/ 1481316 h 2767494"/>
              <a:gd name="connsiteX3" fmla="*/ 2474133 w 2715477"/>
              <a:gd name="connsiteY3" fmla="*/ 1656598 h 2767494"/>
              <a:gd name="connsiteX4" fmla="*/ 944561 w 2715477"/>
              <a:gd name="connsiteY4" fmla="*/ 2767494 h 2767494"/>
              <a:gd name="connsiteX5" fmla="*/ 875354 w 2715477"/>
              <a:gd name="connsiteY5" fmla="*/ 2674945 h 2767494"/>
              <a:gd name="connsiteX6" fmla="*/ 151731 w 2715477"/>
              <a:gd name="connsiteY6" fmla="*/ 2135029 h 2767494"/>
              <a:gd name="connsiteX7" fmla="*/ 0 w 2715477"/>
              <a:gd name="connsiteY7" fmla="*/ 2079495 h 2767494"/>
              <a:gd name="connsiteX8" fmla="*/ 585302 w 2715477"/>
              <a:gd name="connsiteY8" fmla="*/ 279301 h 2767494"/>
              <a:gd name="connsiteX0" fmla="*/ 676111 w 2715477"/>
              <a:gd name="connsiteY0" fmla="*/ 0 h 2767494"/>
              <a:gd name="connsiteX1" fmla="*/ 2516253 w 2715477"/>
              <a:gd name="connsiteY1" fmla="*/ 1228656 h 2767494"/>
              <a:gd name="connsiteX2" fmla="*/ 2715477 w 2715477"/>
              <a:gd name="connsiteY2" fmla="*/ 1481316 h 2767494"/>
              <a:gd name="connsiteX3" fmla="*/ 2474133 w 2715477"/>
              <a:gd name="connsiteY3" fmla="*/ 1656598 h 2767494"/>
              <a:gd name="connsiteX4" fmla="*/ 944561 w 2715477"/>
              <a:gd name="connsiteY4" fmla="*/ 2767494 h 2767494"/>
              <a:gd name="connsiteX5" fmla="*/ 875354 w 2715477"/>
              <a:gd name="connsiteY5" fmla="*/ 2674945 h 2767494"/>
              <a:gd name="connsiteX6" fmla="*/ 151731 w 2715477"/>
              <a:gd name="connsiteY6" fmla="*/ 2135029 h 2767494"/>
              <a:gd name="connsiteX7" fmla="*/ 0 w 2715477"/>
              <a:gd name="connsiteY7" fmla="*/ 2079495 h 2767494"/>
              <a:gd name="connsiteX8" fmla="*/ 451952 w 2715477"/>
              <a:gd name="connsiteY8" fmla="*/ 298351 h 2767494"/>
              <a:gd name="connsiteX9" fmla="*/ 676111 w 2715477"/>
              <a:gd name="connsiteY9" fmla="*/ 0 h 276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5477" h="2767494">
                <a:moveTo>
                  <a:pt x="676111" y="0"/>
                </a:moveTo>
                <a:cubicBezTo>
                  <a:pt x="1392992" y="232654"/>
                  <a:pt x="2029347" y="658964"/>
                  <a:pt x="2516253" y="1228656"/>
                </a:cubicBezTo>
                <a:lnTo>
                  <a:pt x="2715477" y="1481316"/>
                </a:lnTo>
                <a:lnTo>
                  <a:pt x="2474133" y="1656598"/>
                </a:lnTo>
                <a:lnTo>
                  <a:pt x="944561" y="2767494"/>
                </a:lnTo>
                <a:lnTo>
                  <a:pt x="875354" y="2674945"/>
                </a:lnTo>
                <a:cubicBezTo>
                  <a:pt x="682534" y="2441301"/>
                  <a:pt x="434721" y="2254724"/>
                  <a:pt x="151731" y="2135029"/>
                </a:cubicBezTo>
                <a:lnTo>
                  <a:pt x="0" y="2079495"/>
                </a:lnTo>
                <a:cubicBezTo>
                  <a:pt x="195101" y="1479430"/>
                  <a:pt x="256851" y="898416"/>
                  <a:pt x="451952" y="298351"/>
                </a:cubicBezTo>
                <a:cubicBezTo>
                  <a:pt x="482222" y="205251"/>
                  <a:pt x="645841" y="93100"/>
                  <a:pt x="676111" y="0"/>
                </a:cubicBezTo>
                <a:close/>
              </a:path>
            </a:pathLst>
          </a:custGeom>
          <a:solidFill>
            <a:schemeClr val="accent5"/>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5" name="Freeform: Shape 4">
            <a:extLst>
              <a:ext uri="{FF2B5EF4-FFF2-40B4-BE49-F238E27FC236}">
                <a16:creationId xmlns:a16="http://schemas.microsoft.com/office/drawing/2014/main" id="{26FDD46B-26F7-44D8-9129-79A7F3486B43}"/>
              </a:ext>
            </a:extLst>
          </p:cNvPr>
          <p:cNvSpPr>
            <a:spLocks/>
          </p:cNvSpPr>
          <p:nvPr/>
        </p:nvSpPr>
        <p:spPr bwMode="auto">
          <a:xfrm>
            <a:off x="5116064" y="2954899"/>
            <a:ext cx="2239882" cy="1952459"/>
          </a:xfrm>
          <a:custGeom>
            <a:avLst/>
            <a:gdLst>
              <a:gd name="connsiteX0" fmla="*/ 1260475 w 2520950"/>
              <a:gd name="connsiteY0" fmla="*/ 0 h 2279562"/>
              <a:gd name="connsiteX1" fmla="*/ 2520950 w 2520950"/>
              <a:gd name="connsiteY1" fmla="*/ 199724 h 2279562"/>
              <a:gd name="connsiteX2" fmla="*/ 2430097 w 2520950"/>
              <a:gd name="connsiteY2" fmla="*/ 479251 h 2279562"/>
              <a:gd name="connsiteX3" fmla="*/ 1844971 w 2520950"/>
              <a:gd name="connsiteY3" fmla="*/ 2279495 h 2279562"/>
              <a:gd name="connsiteX4" fmla="*/ 1823187 w 2520950"/>
              <a:gd name="connsiteY4" fmla="*/ 2271522 h 2279562"/>
              <a:gd name="connsiteX5" fmla="*/ 1260475 w 2520950"/>
              <a:gd name="connsiteY5" fmla="*/ 2186448 h 2279562"/>
              <a:gd name="connsiteX6" fmla="*/ 697763 w 2520950"/>
              <a:gd name="connsiteY6" fmla="*/ 2271522 h 2279562"/>
              <a:gd name="connsiteX7" fmla="*/ 675797 w 2520950"/>
              <a:gd name="connsiteY7" fmla="*/ 2279562 h 2279562"/>
              <a:gd name="connsiteX8" fmla="*/ 90829 w 2520950"/>
              <a:gd name="connsiteY8" fmla="*/ 479259 h 2279562"/>
              <a:gd name="connsiteX9" fmla="*/ 0 w 2520950"/>
              <a:gd name="connsiteY9" fmla="*/ 199724 h 2279562"/>
              <a:gd name="connsiteX10" fmla="*/ 1260475 w 2520950"/>
              <a:gd name="connsiteY10" fmla="*/ 0 h 2279562"/>
              <a:gd name="connsiteX0" fmla="*/ 1354663 w 2615138"/>
              <a:gd name="connsiteY0" fmla="*/ 0 h 2279562"/>
              <a:gd name="connsiteX1" fmla="*/ 2615138 w 2615138"/>
              <a:gd name="connsiteY1" fmla="*/ 199724 h 2279562"/>
              <a:gd name="connsiteX2" fmla="*/ 2524285 w 2615138"/>
              <a:gd name="connsiteY2" fmla="*/ 479251 h 2279562"/>
              <a:gd name="connsiteX3" fmla="*/ 1939159 w 2615138"/>
              <a:gd name="connsiteY3" fmla="*/ 2279495 h 2279562"/>
              <a:gd name="connsiteX4" fmla="*/ 1917375 w 2615138"/>
              <a:gd name="connsiteY4" fmla="*/ 2271522 h 2279562"/>
              <a:gd name="connsiteX5" fmla="*/ 1354663 w 2615138"/>
              <a:gd name="connsiteY5" fmla="*/ 2186448 h 2279562"/>
              <a:gd name="connsiteX6" fmla="*/ 791951 w 2615138"/>
              <a:gd name="connsiteY6" fmla="*/ 2271522 h 2279562"/>
              <a:gd name="connsiteX7" fmla="*/ 769985 w 2615138"/>
              <a:gd name="connsiteY7" fmla="*/ 2279562 h 2279562"/>
              <a:gd name="connsiteX8" fmla="*/ 4042 w 2615138"/>
              <a:gd name="connsiteY8" fmla="*/ 650709 h 2279562"/>
              <a:gd name="connsiteX9" fmla="*/ 94188 w 2615138"/>
              <a:gd name="connsiteY9" fmla="*/ 199724 h 2279562"/>
              <a:gd name="connsiteX10" fmla="*/ 1354663 w 2615138"/>
              <a:gd name="connsiteY10" fmla="*/ 0 h 2279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15138" h="2279562">
                <a:moveTo>
                  <a:pt x="1354663" y="0"/>
                </a:moveTo>
                <a:cubicBezTo>
                  <a:pt x="1780123" y="0"/>
                  <a:pt x="2205584" y="66574"/>
                  <a:pt x="2615138" y="199724"/>
                </a:cubicBezTo>
                <a:lnTo>
                  <a:pt x="2524285" y="479251"/>
                </a:lnTo>
                <a:lnTo>
                  <a:pt x="1939159" y="2279495"/>
                </a:lnTo>
                <a:lnTo>
                  <a:pt x="1917375" y="2271522"/>
                </a:lnTo>
                <a:cubicBezTo>
                  <a:pt x="1739615" y="2216233"/>
                  <a:pt x="1550617" y="2186448"/>
                  <a:pt x="1354663" y="2186448"/>
                </a:cubicBezTo>
                <a:cubicBezTo>
                  <a:pt x="1158709" y="2186448"/>
                  <a:pt x="969712" y="2216233"/>
                  <a:pt x="791951" y="2271522"/>
                </a:cubicBezTo>
                <a:lnTo>
                  <a:pt x="769985" y="2279562"/>
                </a:lnTo>
                <a:lnTo>
                  <a:pt x="4042" y="650709"/>
                </a:lnTo>
                <a:cubicBezTo>
                  <a:pt x="-26234" y="557531"/>
                  <a:pt x="124464" y="292902"/>
                  <a:pt x="94188" y="199724"/>
                </a:cubicBezTo>
                <a:cubicBezTo>
                  <a:pt x="503743" y="66574"/>
                  <a:pt x="929203" y="0"/>
                  <a:pt x="1354663" y="0"/>
                </a:cubicBezTo>
                <a:close/>
              </a:path>
            </a:pathLst>
          </a:custGeom>
          <a:solidFill>
            <a:schemeClr val="accent4"/>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6" name="Freeform: Shape 5">
            <a:extLst>
              <a:ext uri="{FF2B5EF4-FFF2-40B4-BE49-F238E27FC236}">
                <a16:creationId xmlns:a16="http://schemas.microsoft.com/office/drawing/2014/main" id="{62FBEB22-DF1F-437D-994F-EEE667F01302}"/>
              </a:ext>
            </a:extLst>
          </p:cNvPr>
          <p:cNvSpPr>
            <a:spLocks/>
          </p:cNvSpPr>
          <p:nvPr/>
        </p:nvSpPr>
        <p:spPr bwMode="auto">
          <a:xfrm>
            <a:off x="3450877" y="3126309"/>
            <a:ext cx="2324684" cy="2370129"/>
          </a:xfrm>
          <a:custGeom>
            <a:avLst/>
            <a:gdLst>
              <a:gd name="connsiteX0" fmla="*/ 2038865 w 2714148"/>
              <a:gd name="connsiteY0" fmla="*/ 0 h 2767207"/>
              <a:gd name="connsiteX1" fmla="*/ 2203123 w 2714148"/>
              <a:gd name="connsiteY1" fmla="*/ 505600 h 2767207"/>
              <a:gd name="connsiteX2" fmla="*/ 2202837 w 2714148"/>
              <a:gd name="connsiteY2" fmla="*/ 505819 h 2767207"/>
              <a:gd name="connsiteX3" fmla="*/ 2714148 w 2714148"/>
              <a:gd name="connsiteY3" fmla="*/ 2079436 h 2767207"/>
              <a:gd name="connsiteX4" fmla="*/ 2562258 w 2714148"/>
              <a:gd name="connsiteY4" fmla="*/ 2135028 h 2767207"/>
              <a:gd name="connsiteX5" fmla="*/ 1838635 w 2714148"/>
              <a:gd name="connsiteY5" fmla="*/ 2674944 h 2767207"/>
              <a:gd name="connsiteX6" fmla="*/ 1769643 w 2714148"/>
              <a:gd name="connsiteY6" fmla="*/ 2767207 h 2767207"/>
              <a:gd name="connsiteX7" fmla="*/ 240286 w 2714148"/>
              <a:gd name="connsiteY7" fmla="*/ 1656024 h 2767207"/>
              <a:gd name="connsiteX8" fmla="*/ 240285 w 2714148"/>
              <a:gd name="connsiteY8" fmla="*/ 1656025 h 2767207"/>
              <a:gd name="connsiteX9" fmla="*/ 0 w 2714148"/>
              <a:gd name="connsiteY9" fmla="*/ 1481442 h 2767207"/>
              <a:gd name="connsiteX10" fmla="*/ 2038865 w 2714148"/>
              <a:gd name="connsiteY10" fmla="*/ 0 h 2767207"/>
              <a:gd name="connsiteX0" fmla="*/ 2038865 w 2714148"/>
              <a:gd name="connsiteY0" fmla="*/ 0 h 2767207"/>
              <a:gd name="connsiteX1" fmla="*/ 2203123 w 2714148"/>
              <a:gd name="connsiteY1" fmla="*/ 505600 h 2767207"/>
              <a:gd name="connsiteX2" fmla="*/ 2202837 w 2714148"/>
              <a:gd name="connsiteY2" fmla="*/ 505819 h 2767207"/>
              <a:gd name="connsiteX3" fmla="*/ 2714148 w 2714148"/>
              <a:gd name="connsiteY3" fmla="*/ 2079436 h 2767207"/>
              <a:gd name="connsiteX4" fmla="*/ 2562258 w 2714148"/>
              <a:gd name="connsiteY4" fmla="*/ 2135028 h 2767207"/>
              <a:gd name="connsiteX5" fmla="*/ 1838635 w 2714148"/>
              <a:gd name="connsiteY5" fmla="*/ 2674944 h 2767207"/>
              <a:gd name="connsiteX6" fmla="*/ 1769643 w 2714148"/>
              <a:gd name="connsiteY6" fmla="*/ 2767207 h 2767207"/>
              <a:gd name="connsiteX7" fmla="*/ 240286 w 2714148"/>
              <a:gd name="connsiteY7" fmla="*/ 1656024 h 2767207"/>
              <a:gd name="connsiteX8" fmla="*/ 106935 w 2714148"/>
              <a:gd name="connsiteY8" fmla="*/ 1856050 h 2767207"/>
              <a:gd name="connsiteX9" fmla="*/ 0 w 2714148"/>
              <a:gd name="connsiteY9" fmla="*/ 1481442 h 2767207"/>
              <a:gd name="connsiteX10" fmla="*/ 2038865 w 2714148"/>
              <a:gd name="connsiteY10" fmla="*/ 0 h 2767207"/>
              <a:gd name="connsiteX0" fmla="*/ 2038865 w 2714148"/>
              <a:gd name="connsiteY0" fmla="*/ 0 h 2767207"/>
              <a:gd name="connsiteX1" fmla="*/ 2203123 w 2714148"/>
              <a:gd name="connsiteY1" fmla="*/ 505600 h 2767207"/>
              <a:gd name="connsiteX2" fmla="*/ 2202837 w 2714148"/>
              <a:gd name="connsiteY2" fmla="*/ 505819 h 2767207"/>
              <a:gd name="connsiteX3" fmla="*/ 2714148 w 2714148"/>
              <a:gd name="connsiteY3" fmla="*/ 2079436 h 2767207"/>
              <a:gd name="connsiteX4" fmla="*/ 2562258 w 2714148"/>
              <a:gd name="connsiteY4" fmla="*/ 2135028 h 2767207"/>
              <a:gd name="connsiteX5" fmla="*/ 1838635 w 2714148"/>
              <a:gd name="connsiteY5" fmla="*/ 2674944 h 2767207"/>
              <a:gd name="connsiteX6" fmla="*/ 1769643 w 2714148"/>
              <a:gd name="connsiteY6" fmla="*/ 2767207 h 2767207"/>
              <a:gd name="connsiteX7" fmla="*/ 106935 w 2714148"/>
              <a:gd name="connsiteY7" fmla="*/ 1856050 h 2767207"/>
              <a:gd name="connsiteX8" fmla="*/ 0 w 2714148"/>
              <a:gd name="connsiteY8" fmla="*/ 1481442 h 2767207"/>
              <a:gd name="connsiteX9" fmla="*/ 2038865 w 2714148"/>
              <a:gd name="connsiteY9" fmla="*/ 0 h 276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4148" h="2767207">
                <a:moveTo>
                  <a:pt x="2038865" y="0"/>
                </a:moveTo>
                <a:lnTo>
                  <a:pt x="2203123" y="505600"/>
                </a:lnTo>
                <a:lnTo>
                  <a:pt x="2202837" y="505819"/>
                </a:lnTo>
                <a:lnTo>
                  <a:pt x="2714148" y="2079436"/>
                </a:lnTo>
                <a:lnTo>
                  <a:pt x="2562258" y="2135028"/>
                </a:lnTo>
                <a:cubicBezTo>
                  <a:pt x="2279268" y="2254723"/>
                  <a:pt x="2031456" y="2441300"/>
                  <a:pt x="1838635" y="2674944"/>
                </a:cubicBezTo>
                <a:lnTo>
                  <a:pt x="1769643" y="2767207"/>
                </a:lnTo>
                <a:lnTo>
                  <a:pt x="106935" y="1856050"/>
                </a:lnTo>
                <a:cubicBezTo>
                  <a:pt x="26840" y="1797856"/>
                  <a:pt x="80095" y="1539636"/>
                  <a:pt x="0" y="1481442"/>
                </a:cubicBezTo>
                <a:cubicBezTo>
                  <a:pt x="506193" y="784719"/>
                  <a:pt x="1219967" y="265890"/>
                  <a:pt x="2038865" y="0"/>
                </a:cubicBezTo>
                <a:close/>
              </a:path>
            </a:pathLst>
          </a:custGeom>
          <a:solidFill>
            <a:schemeClr val="accent2"/>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7" name="Freeform: Shape 6">
            <a:extLst>
              <a:ext uri="{FF2B5EF4-FFF2-40B4-BE49-F238E27FC236}">
                <a16:creationId xmlns:a16="http://schemas.microsoft.com/office/drawing/2014/main" id="{BF6E5BA8-44EB-4622-9867-BF56E20593C4}"/>
              </a:ext>
            </a:extLst>
          </p:cNvPr>
          <p:cNvSpPr>
            <a:spLocks/>
          </p:cNvSpPr>
          <p:nvPr/>
        </p:nvSpPr>
        <p:spPr bwMode="auto">
          <a:xfrm>
            <a:off x="2783263" y="4394910"/>
            <a:ext cx="2183277" cy="2053152"/>
          </a:xfrm>
          <a:custGeom>
            <a:avLst/>
            <a:gdLst>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298612 w 2549050"/>
              <a:gd name="connsiteY6" fmla="*/ 2202731 h 2397125"/>
              <a:gd name="connsiteX7" fmla="*/ 940038 w 2549050"/>
              <a:gd name="connsiteY7" fmla="*/ 281480 h 2397125"/>
              <a:gd name="connsiteX8" fmla="*/ 778704 w 2549050"/>
              <a:gd name="connsiteY8" fmla="*/ 0 h 2397125"/>
              <a:gd name="connsiteX9" fmla="*/ 1019636 w 2549050"/>
              <a:gd name="connsiteY9" fmla="*/ 175035 h 2397125"/>
              <a:gd name="connsiteX10" fmla="*/ 940037 w 2549050"/>
              <a:gd name="connsiteY10" fmla="*/ 281480 h 2397125"/>
              <a:gd name="connsiteX11" fmla="*/ 298611 w 2549050"/>
              <a:gd name="connsiteY11" fmla="*/ 2202731 h 2397125"/>
              <a:gd name="connsiteX12" fmla="*/ 293696 w 2549050"/>
              <a:gd name="connsiteY12" fmla="*/ 2397125 h 2397125"/>
              <a:gd name="connsiteX13" fmla="*/ 0 w 2549050"/>
              <a:gd name="connsiteY13" fmla="*/ 2397125 h 2397125"/>
              <a:gd name="connsiteX14" fmla="*/ 778704 w 2549050"/>
              <a:gd name="connsiteY14"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298612 w 2549050"/>
              <a:gd name="connsiteY6" fmla="*/ 2202731 h 2397125"/>
              <a:gd name="connsiteX7" fmla="*/ 940038 w 2549050"/>
              <a:gd name="connsiteY7" fmla="*/ 281480 h 2397125"/>
              <a:gd name="connsiteX8" fmla="*/ 1019637 w 2549050"/>
              <a:gd name="connsiteY8" fmla="*/ 175035 h 2397125"/>
              <a:gd name="connsiteX9" fmla="*/ 778704 w 2549050"/>
              <a:gd name="connsiteY9" fmla="*/ 0 h 2397125"/>
              <a:gd name="connsiteX10" fmla="*/ 1019636 w 2549050"/>
              <a:gd name="connsiteY10" fmla="*/ 175035 h 2397125"/>
              <a:gd name="connsiteX11" fmla="*/ 940037 w 2549050"/>
              <a:gd name="connsiteY11" fmla="*/ 281480 h 2397125"/>
              <a:gd name="connsiteX12" fmla="*/ 293696 w 2549050"/>
              <a:gd name="connsiteY12" fmla="*/ 2397125 h 2397125"/>
              <a:gd name="connsiteX13" fmla="*/ 0 w 2549050"/>
              <a:gd name="connsiteY13" fmla="*/ 2397125 h 2397125"/>
              <a:gd name="connsiteX14" fmla="*/ 778704 w 2549050"/>
              <a:gd name="connsiteY14"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940038 w 2549050"/>
              <a:gd name="connsiteY6" fmla="*/ 281480 h 2397125"/>
              <a:gd name="connsiteX7" fmla="*/ 1019637 w 2549050"/>
              <a:gd name="connsiteY7" fmla="*/ 175035 h 2397125"/>
              <a:gd name="connsiteX8" fmla="*/ 778704 w 2549050"/>
              <a:gd name="connsiteY8" fmla="*/ 0 h 2397125"/>
              <a:gd name="connsiteX9" fmla="*/ 1019636 w 2549050"/>
              <a:gd name="connsiteY9" fmla="*/ 175035 h 2397125"/>
              <a:gd name="connsiteX10" fmla="*/ 940037 w 2549050"/>
              <a:gd name="connsiteY10" fmla="*/ 281480 h 2397125"/>
              <a:gd name="connsiteX11" fmla="*/ 293696 w 2549050"/>
              <a:gd name="connsiteY11" fmla="*/ 2397125 h 2397125"/>
              <a:gd name="connsiteX12" fmla="*/ 0 w 2549050"/>
              <a:gd name="connsiteY12" fmla="*/ 2397125 h 2397125"/>
              <a:gd name="connsiteX13" fmla="*/ 778704 w 2549050"/>
              <a:gd name="connsiteY13"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940038 w 2549050"/>
              <a:gd name="connsiteY6" fmla="*/ 281480 h 2397125"/>
              <a:gd name="connsiteX7" fmla="*/ 1019637 w 2549050"/>
              <a:gd name="connsiteY7" fmla="*/ 175035 h 2397125"/>
              <a:gd name="connsiteX8" fmla="*/ 778704 w 2549050"/>
              <a:gd name="connsiteY8" fmla="*/ 0 h 2397125"/>
              <a:gd name="connsiteX9" fmla="*/ 1019636 w 2549050"/>
              <a:gd name="connsiteY9" fmla="*/ 175035 h 2397125"/>
              <a:gd name="connsiteX10" fmla="*/ 293696 w 2549050"/>
              <a:gd name="connsiteY10" fmla="*/ 2397125 h 2397125"/>
              <a:gd name="connsiteX11" fmla="*/ 0 w 2549050"/>
              <a:gd name="connsiteY11" fmla="*/ 2397125 h 2397125"/>
              <a:gd name="connsiteX12" fmla="*/ 778704 w 2549050"/>
              <a:gd name="connsiteY12" fmla="*/ 0 h 2397125"/>
              <a:gd name="connsiteX0" fmla="*/ 1019637 w 2549050"/>
              <a:gd name="connsiteY0" fmla="*/ 175035 h 2397125"/>
              <a:gd name="connsiteX1" fmla="*/ 2549050 w 2549050"/>
              <a:gd name="connsiteY1" fmla="*/ 1286144 h 2397125"/>
              <a:gd name="connsiteX2" fmla="*/ 2509163 w 2549050"/>
              <a:gd name="connsiteY2" fmla="*/ 1339483 h 2397125"/>
              <a:gd name="connsiteX3" fmla="*/ 2195758 w 2549050"/>
              <a:gd name="connsiteY3" fmla="*/ 2204009 h 2397125"/>
              <a:gd name="connsiteX4" fmla="*/ 2186006 w 2549050"/>
              <a:gd name="connsiteY4" fmla="*/ 2397125 h 2397125"/>
              <a:gd name="connsiteX5" fmla="*/ 293697 w 2549050"/>
              <a:gd name="connsiteY5" fmla="*/ 2397125 h 2397125"/>
              <a:gd name="connsiteX6" fmla="*/ 1019637 w 2549050"/>
              <a:gd name="connsiteY6" fmla="*/ 175035 h 2397125"/>
              <a:gd name="connsiteX7" fmla="*/ 778704 w 2549050"/>
              <a:gd name="connsiteY7" fmla="*/ 0 h 2397125"/>
              <a:gd name="connsiteX8" fmla="*/ 1019636 w 2549050"/>
              <a:gd name="connsiteY8" fmla="*/ 175035 h 2397125"/>
              <a:gd name="connsiteX9" fmla="*/ 293696 w 2549050"/>
              <a:gd name="connsiteY9" fmla="*/ 2397125 h 2397125"/>
              <a:gd name="connsiteX10" fmla="*/ 0 w 2549050"/>
              <a:gd name="connsiteY10" fmla="*/ 2397125 h 2397125"/>
              <a:gd name="connsiteX11" fmla="*/ 778704 w 2549050"/>
              <a:gd name="connsiteY11"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49050" h="2397125">
                <a:moveTo>
                  <a:pt x="1019637" y="175035"/>
                </a:moveTo>
                <a:lnTo>
                  <a:pt x="2549050" y="1286144"/>
                </a:lnTo>
                <a:lnTo>
                  <a:pt x="2509163" y="1339483"/>
                </a:lnTo>
                <a:cubicBezTo>
                  <a:pt x="2339133" y="1591161"/>
                  <a:pt x="2228060" y="1885942"/>
                  <a:pt x="2195758" y="2204009"/>
                </a:cubicBezTo>
                <a:lnTo>
                  <a:pt x="2186006" y="2397125"/>
                </a:lnTo>
                <a:lnTo>
                  <a:pt x="293697" y="2397125"/>
                </a:lnTo>
                <a:lnTo>
                  <a:pt x="1019637" y="175035"/>
                </a:lnTo>
                <a:close/>
                <a:moveTo>
                  <a:pt x="778704" y="0"/>
                </a:moveTo>
                <a:lnTo>
                  <a:pt x="1019636" y="175035"/>
                </a:lnTo>
                <a:lnTo>
                  <a:pt x="293696" y="2397125"/>
                </a:lnTo>
                <a:lnTo>
                  <a:pt x="0" y="2397125"/>
                </a:lnTo>
                <a:cubicBezTo>
                  <a:pt x="0" y="1536111"/>
                  <a:pt x="272775" y="696812"/>
                  <a:pt x="778704" y="0"/>
                </a:cubicBezTo>
                <a:close/>
              </a:path>
            </a:pathLst>
          </a:custGeom>
          <a:solidFill>
            <a:schemeClr val="tx2"/>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8" name="Freeform: Shape 7">
            <a:extLst>
              <a:ext uri="{FF2B5EF4-FFF2-40B4-BE49-F238E27FC236}">
                <a16:creationId xmlns:a16="http://schemas.microsoft.com/office/drawing/2014/main" id="{D668C205-A688-4B63-9D48-CF44A58402AD}"/>
              </a:ext>
            </a:extLst>
          </p:cNvPr>
          <p:cNvSpPr>
            <a:spLocks/>
          </p:cNvSpPr>
          <p:nvPr/>
        </p:nvSpPr>
        <p:spPr bwMode="auto">
          <a:xfrm>
            <a:off x="3450878" y="3126309"/>
            <a:ext cx="1886987" cy="1418395"/>
          </a:xfrm>
          <a:custGeom>
            <a:avLst/>
            <a:gdLst>
              <a:gd name="connsiteX0" fmla="*/ 2038865 w 2203123"/>
              <a:gd name="connsiteY0" fmla="*/ 0 h 1656025"/>
              <a:gd name="connsiteX1" fmla="*/ 2203123 w 2203123"/>
              <a:gd name="connsiteY1" fmla="*/ 505600 h 1656025"/>
              <a:gd name="connsiteX2" fmla="*/ 2202836 w 2203123"/>
              <a:gd name="connsiteY2" fmla="*/ 505819 h 1656025"/>
              <a:gd name="connsiteX3" fmla="*/ 2129180 w 2203123"/>
              <a:gd name="connsiteY3" fmla="*/ 279134 h 1656025"/>
              <a:gd name="connsiteX4" fmla="*/ 1997554 w 2203123"/>
              <a:gd name="connsiteY4" fmla="*/ 323672 h 1656025"/>
              <a:gd name="connsiteX5" fmla="*/ 378445 w 2203123"/>
              <a:gd name="connsiteY5" fmla="*/ 1471266 h 1656025"/>
              <a:gd name="connsiteX6" fmla="*/ 240285 w 2203123"/>
              <a:gd name="connsiteY6" fmla="*/ 1656025 h 1656025"/>
              <a:gd name="connsiteX7" fmla="*/ 0 w 2203123"/>
              <a:gd name="connsiteY7" fmla="*/ 1481442 h 1656025"/>
              <a:gd name="connsiteX8" fmla="*/ 2038865 w 2203123"/>
              <a:gd name="connsiteY8" fmla="*/ 0 h 1656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03123" h="1656025">
                <a:moveTo>
                  <a:pt x="2038865" y="0"/>
                </a:moveTo>
                <a:lnTo>
                  <a:pt x="2203123" y="505600"/>
                </a:lnTo>
                <a:lnTo>
                  <a:pt x="2202836" y="505819"/>
                </a:lnTo>
                <a:lnTo>
                  <a:pt x="2129180" y="279134"/>
                </a:lnTo>
                <a:lnTo>
                  <a:pt x="1997554" y="323672"/>
                </a:lnTo>
                <a:cubicBezTo>
                  <a:pt x="1359935" y="557135"/>
                  <a:pt x="802648" y="957250"/>
                  <a:pt x="378445" y="1471266"/>
                </a:cubicBezTo>
                <a:lnTo>
                  <a:pt x="240285" y="1656025"/>
                </a:lnTo>
                <a:lnTo>
                  <a:pt x="0" y="1481442"/>
                </a:lnTo>
                <a:cubicBezTo>
                  <a:pt x="506193" y="784719"/>
                  <a:pt x="1219967" y="265890"/>
                  <a:pt x="2038865" y="0"/>
                </a:cubicBezTo>
                <a:close/>
              </a:path>
            </a:pathLst>
          </a:custGeom>
          <a:solidFill>
            <a:schemeClr val="accent2">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9" name="Freeform: Shape 8">
            <a:extLst>
              <a:ext uri="{FF2B5EF4-FFF2-40B4-BE49-F238E27FC236}">
                <a16:creationId xmlns:a16="http://schemas.microsoft.com/office/drawing/2014/main" id="{6042CD8A-259D-4E6A-89A1-2A3FEE047451}"/>
              </a:ext>
            </a:extLst>
          </p:cNvPr>
          <p:cNvSpPr>
            <a:spLocks/>
          </p:cNvSpPr>
          <p:nvPr/>
        </p:nvSpPr>
        <p:spPr bwMode="auto">
          <a:xfrm>
            <a:off x="5196736" y="2954900"/>
            <a:ext cx="2159209" cy="410488"/>
          </a:xfrm>
          <a:custGeom>
            <a:avLst/>
            <a:gdLst>
              <a:gd name="connsiteX0" fmla="*/ 1260475 w 2520950"/>
              <a:gd name="connsiteY0" fmla="*/ 0 h 479259"/>
              <a:gd name="connsiteX1" fmla="*/ 2520950 w 2520950"/>
              <a:gd name="connsiteY1" fmla="*/ 199724 h 479259"/>
              <a:gd name="connsiteX2" fmla="*/ 2430097 w 2520950"/>
              <a:gd name="connsiteY2" fmla="*/ 479251 h 479259"/>
              <a:gd name="connsiteX3" fmla="*/ 2385899 w 2520950"/>
              <a:gd name="connsiteY3" fmla="*/ 464296 h 479259"/>
              <a:gd name="connsiteX4" fmla="*/ 1260475 w 2520950"/>
              <a:gd name="connsiteY4" fmla="*/ 294148 h 479259"/>
              <a:gd name="connsiteX5" fmla="*/ 135051 w 2520950"/>
              <a:gd name="connsiteY5" fmla="*/ 464296 h 479259"/>
              <a:gd name="connsiteX6" fmla="*/ 90829 w 2520950"/>
              <a:gd name="connsiteY6" fmla="*/ 479259 h 479259"/>
              <a:gd name="connsiteX7" fmla="*/ 0 w 2520950"/>
              <a:gd name="connsiteY7" fmla="*/ 199724 h 479259"/>
              <a:gd name="connsiteX8" fmla="*/ 1260475 w 2520950"/>
              <a:gd name="connsiteY8" fmla="*/ 0 h 47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20950" h="479259">
                <a:moveTo>
                  <a:pt x="1260475" y="0"/>
                </a:moveTo>
                <a:cubicBezTo>
                  <a:pt x="1685935" y="0"/>
                  <a:pt x="2111396" y="66574"/>
                  <a:pt x="2520950" y="199724"/>
                </a:cubicBezTo>
                <a:lnTo>
                  <a:pt x="2430097" y="479251"/>
                </a:lnTo>
                <a:lnTo>
                  <a:pt x="2385899" y="464296"/>
                </a:lnTo>
                <a:cubicBezTo>
                  <a:pt x="2030378" y="353717"/>
                  <a:pt x="1652383" y="294148"/>
                  <a:pt x="1260475" y="294148"/>
                </a:cubicBezTo>
                <a:cubicBezTo>
                  <a:pt x="868567" y="294148"/>
                  <a:pt x="490572" y="353717"/>
                  <a:pt x="135051" y="464296"/>
                </a:cubicBezTo>
                <a:lnTo>
                  <a:pt x="90829" y="479259"/>
                </a:lnTo>
                <a:lnTo>
                  <a:pt x="0" y="199724"/>
                </a:lnTo>
                <a:cubicBezTo>
                  <a:pt x="409555" y="66574"/>
                  <a:pt x="835015" y="0"/>
                  <a:pt x="1260475" y="0"/>
                </a:cubicBezTo>
                <a:close/>
              </a:path>
            </a:pathLst>
          </a:custGeom>
          <a:solidFill>
            <a:schemeClr val="accent4">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10" name="Freeform: Shape 9">
            <a:extLst>
              <a:ext uri="{FF2B5EF4-FFF2-40B4-BE49-F238E27FC236}">
                <a16:creationId xmlns:a16="http://schemas.microsoft.com/office/drawing/2014/main" id="{179EFA7D-705E-40D8-BEB5-5ADDA25472A5}"/>
              </a:ext>
            </a:extLst>
          </p:cNvPr>
          <p:cNvSpPr>
            <a:spLocks/>
          </p:cNvSpPr>
          <p:nvPr/>
        </p:nvSpPr>
        <p:spPr bwMode="auto">
          <a:xfrm>
            <a:off x="7278573" y="3126307"/>
            <a:ext cx="1824507" cy="1418886"/>
          </a:xfrm>
          <a:custGeom>
            <a:avLst/>
            <a:gdLst>
              <a:gd name="connsiteX0" fmla="*/ 90809 w 2130175"/>
              <a:gd name="connsiteY0" fmla="*/ 0 h 1656598"/>
              <a:gd name="connsiteX1" fmla="*/ 1930951 w 2130175"/>
              <a:gd name="connsiteY1" fmla="*/ 1228656 h 1656598"/>
              <a:gd name="connsiteX2" fmla="*/ 2130175 w 2130175"/>
              <a:gd name="connsiteY2" fmla="*/ 1481316 h 1656598"/>
              <a:gd name="connsiteX3" fmla="*/ 1888831 w 2130175"/>
              <a:gd name="connsiteY3" fmla="*/ 1656598 h 1656598"/>
              <a:gd name="connsiteX4" fmla="*/ 1750242 w 2130175"/>
              <a:gd name="connsiteY4" fmla="*/ 1471266 h 1656598"/>
              <a:gd name="connsiteX5" fmla="*/ 131133 w 2130175"/>
              <a:gd name="connsiteY5" fmla="*/ 323672 h 1656598"/>
              <a:gd name="connsiteX6" fmla="*/ 0 w 2130175"/>
              <a:gd name="connsiteY6" fmla="*/ 279301 h 1656598"/>
              <a:gd name="connsiteX7" fmla="*/ 90809 w 2130175"/>
              <a:gd name="connsiteY7" fmla="*/ 0 h 165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0175" h="1656598">
                <a:moveTo>
                  <a:pt x="90809" y="0"/>
                </a:moveTo>
                <a:cubicBezTo>
                  <a:pt x="807690" y="232654"/>
                  <a:pt x="1444045" y="658964"/>
                  <a:pt x="1930951" y="1228656"/>
                </a:cubicBezTo>
                <a:lnTo>
                  <a:pt x="2130175" y="1481316"/>
                </a:lnTo>
                <a:lnTo>
                  <a:pt x="1888831" y="1656598"/>
                </a:lnTo>
                <a:lnTo>
                  <a:pt x="1750242" y="1471266"/>
                </a:lnTo>
                <a:cubicBezTo>
                  <a:pt x="1326039" y="957250"/>
                  <a:pt x="768753" y="557135"/>
                  <a:pt x="131133" y="323672"/>
                </a:cubicBezTo>
                <a:lnTo>
                  <a:pt x="0" y="279301"/>
                </a:lnTo>
                <a:lnTo>
                  <a:pt x="90809" y="0"/>
                </a:lnTo>
                <a:close/>
              </a:path>
            </a:pathLst>
          </a:custGeom>
          <a:solidFill>
            <a:schemeClr val="accent5">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11" name="Freeform: Shape 10">
            <a:extLst>
              <a:ext uri="{FF2B5EF4-FFF2-40B4-BE49-F238E27FC236}">
                <a16:creationId xmlns:a16="http://schemas.microsoft.com/office/drawing/2014/main" id="{8D3BB413-61A7-48A5-B5B0-4371E60BB943}"/>
              </a:ext>
            </a:extLst>
          </p:cNvPr>
          <p:cNvSpPr>
            <a:spLocks/>
          </p:cNvSpPr>
          <p:nvPr/>
        </p:nvSpPr>
        <p:spPr bwMode="auto">
          <a:xfrm>
            <a:off x="2783264" y="4394910"/>
            <a:ext cx="873324" cy="2053152"/>
          </a:xfrm>
          <a:custGeom>
            <a:avLst/>
            <a:gdLst>
              <a:gd name="connsiteX0" fmla="*/ 778704 w 1019636"/>
              <a:gd name="connsiteY0" fmla="*/ 0 h 2397125"/>
              <a:gd name="connsiteX1" fmla="*/ 1019636 w 1019636"/>
              <a:gd name="connsiteY1" fmla="*/ 175035 h 2397125"/>
              <a:gd name="connsiteX2" fmla="*/ 940037 w 1019636"/>
              <a:gd name="connsiteY2" fmla="*/ 281480 h 2397125"/>
              <a:gd name="connsiteX3" fmla="*/ 298611 w 1019636"/>
              <a:gd name="connsiteY3" fmla="*/ 2202731 h 2397125"/>
              <a:gd name="connsiteX4" fmla="*/ 293696 w 1019636"/>
              <a:gd name="connsiteY4" fmla="*/ 2397125 h 2397125"/>
              <a:gd name="connsiteX5" fmla="*/ 0 w 1019636"/>
              <a:gd name="connsiteY5" fmla="*/ 2397125 h 2397125"/>
              <a:gd name="connsiteX6" fmla="*/ 778704 w 1019636"/>
              <a:gd name="connsiteY6"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636" h="2397125">
                <a:moveTo>
                  <a:pt x="778704" y="0"/>
                </a:moveTo>
                <a:lnTo>
                  <a:pt x="1019636" y="175035"/>
                </a:lnTo>
                <a:lnTo>
                  <a:pt x="940037" y="281480"/>
                </a:lnTo>
                <a:cubicBezTo>
                  <a:pt x="565971" y="835171"/>
                  <a:pt x="334579" y="1493171"/>
                  <a:pt x="298611" y="2202731"/>
                </a:cubicBezTo>
                <a:lnTo>
                  <a:pt x="293696" y="2397125"/>
                </a:lnTo>
                <a:lnTo>
                  <a:pt x="0" y="2397125"/>
                </a:lnTo>
                <a:cubicBezTo>
                  <a:pt x="0" y="1536111"/>
                  <a:pt x="272775" y="696812"/>
                  <a:pt x="778704" y="0"/>
                </a:cubicBezTo>
                <a:close/>
              </a:path>
            </a:pathLst>
          </a:custGeom>
          <a:solidFill>
            <a:schemeClr val="tx2">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12" name="Freeform: Shape 11">
            <a:extLst>
              <a:ext uri="{FF2B5EF4-FFF2-40B4-BE49-F238E27FC236}">
                <a16:creationId xmlns:a16="http://schemas.microsoft.com/office/drawing/2014/main" id="{01C463EC-7558-47C8-B489-E07E3CB02117}"/>
              </a:ext>
            </a:extLst>
          </p:cNvPr>
          <p:cNvSpPr>
            <a:spLocks/>
          </p:cNvSpPr>
          <p:nvPr/>
        </p:nvSpPr>
        <p:spPr bwMode="auto">
          <a:xfrm>
            <a:off x="8896442" y="4394910"/>
            <a:ext cx="874335" cy="2053152"/>
          </a:xfrm>
          <a:custGeom>
            <a:avLst/>
            <a:gdLst>
              <a:gd name="connsiteX0" fmla="*/ 241501 w 1020816"/>
              <a:gd name="connsiteY0" fmla="*/ 0 h 2397125"/>
              <a:gd name="connsiteX1" fmla="*/ 1020816 w 1020816"/>
              <a:gd name="connsiteY1" fmla="*/ 2397125 h 2397125"/>
              <a:gd name="connsiteX2" fmla="*/ 725532 w 1020816"/>
              <a:gd name="connsiteY2" fmla="*/ 2397125 h 2397125"/>
              <a:gd name="connsiteX3" fmla="*/ 720617 w 1020816"/>
              <a:gd name="connsiteY3" fmla="*/ 2202731 h 2397125"/>
              <a:gd name="connsiteX4" fmla="*/ 79191 w 1020816"/>
              <a:gd name="connsiteY4" fmla="*/ 281480 h 2397125"/>
              <a:gd name="connsiteX5" fmla="*/ 0 w 1020816"/>
              <a:gd name="connsiteY5" fmla="*/ 175580 h 2397125"/>
              <a:gd name="connsiteX6" fmla="*/ 241354 w 1020816"/>
              <a:gd name="connsiteY6" fmla="*/ 305 h 2397125"/>
              <a:gd name="connsiteX7" fmla="*/ 241255 w 1020816"/>
              <a:gd name="connsiteY7" fmla="*/ 179 h 2397125"/>
              <a:gd name="connsiteX8" fmla="*/ 241501 w 1020816"/>
              <a:gd name="connsiteY8" fmla="*/ 0 h 239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0816" h="2397125">
                <a:moveTo>
                  <a:pt x="241501" y="0"/>
                </a:moveTo>
                <a:cubicBezTo>
                  <a:pt x="747961" y="696812"/>
                  <a:pt x="1020816" y="1536111"/>
                  <a:pt x="1020816" y="2397125"/>
                </a:cubicBezTo>
                <a:lnTo>
                  <a:pt x="725532" y="2397125"/>
                </a:lnTo>
                <a:lnTo>
                  <a:pt x="720617" y="2202731"/>
                </a:lnTo>
                <a:cubicBezTo>
                  <a:pt x="684649" y="1493171"/>
                  <a:pt x="453257" y="835171"/>
                  <a:pt x="79191" y="281480"/>
                </a:cubicBezTo>
                <a:lnTo>
                  <a:pt x="0" y="175580"/>
                </a:lnTo>
                <a:lnTo>
                  <a:pt x="241354" y="305"/>
                </a:lnTo>
                <a:lnTo>
                  <a:pt x="241255" y="179"/>
                </a:lnTo>
                <a:lnTo>
                  <a:pt x="241501" y="0"/>
                </a:lnTo>
                <a:close/>
              </a:path>
            </a:pathLst>
          </a:custGeom>
          <a:solidFill>
            <a:schemeClr val="accent6">
              <a:lumMod val="75000"/>
            </a:schemeClr>
          </a:solidFill>
          <a:ln w="0">
            <a:noFill/>
            <a:prstDash val="solid"/>
            <a:round/>
            <a:headEnd/>
            <a:tailEnd/>
          </a:ln>
        </p:spPr>
        <p:txBody>
          <a:bodyPr vert="horz" wrap="square" lIns="68580" tIns="34290" rIns="68580" bIns="34290" numCol="1" anchor="t" anchorCtr="0" compatLnSpc="1">
            <a:prstTxWarp prst="textNoShape">
              <a:avLst/>
            </a:prstTxWarp>
            <a:noAutofit/>
          </a:bodyPr>
          <a:lstStyle/>
          <a:p>
            <a:endParaRPr lang="en-US" sz="1350"/>
          </a:p>
        </p:txBody>
      </p:sp>
      <p:sp>
        <p:nvSpPr>
          <p:cNvPr id="17" name="Picture Placeholder 5">
            <a:extLst>
              <a:ext uri="{FF2B5EF4-FFF2-40B4-BE49-F238E27FC236}">
                <a16:creationId xmlns:a16="http://schemas.microsoft.com/office/drawing/2014/main" id="{6B37E4B9-7EC8-43F2-A3CA-603F2F5EE2C5}"/>
              </a:ext>
            </a:extLst>
          </p:cNvPr>
          <p:cNvSpPr>
            <a:spLocks noGrp="1"/>
          </p:cNvSpPr>
          <p:nvPr>
            <p:ph type="pic" sz="quarter" idx="43" hasCustomPrompt="1"/>
          </p:nvPr>
        </p:nvSpPr>
        <p:spPr>
          <a:xfrm>
            <a:off x="8518619" y="5451038"/>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6" name="Picture Placeholder 4">
            <a:extLst>
              <a:ext uri="{FF2B5EF4-FFF2-40B4-BE49-F238E27FC236}">
                <a16:creationId xmlns:a16="http://schemas.microsoft.com/office/drawing/2014/main" id="{C23A21BE-60F2-4D90-9574-C2C1ACCAAFD6}"/>
              </a:ext>
            </a:extLst>
          </p:cNvPr>
          <p:cNvSpPr>
            <a:spLocks noGrp="1"/>
          </p:cNvSpPr>
          <p:nvPr>
            <p:ph type="pic" sz="quarter" idx="42" hasCustomPrompt="1"/>
          </p:nvPr>
        </p:nvSpPr>
        <p:spPr>
          <a:xfrm>
            <a:off x="7529443" y="4132178"/>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5" name="Picture Placeholder 3">
            <a:extLst>
              <a:ext uri="{FF2B5EF4-FFF2-40B4-BE49-F238E27FC236}">
                <a16:creationId xmlns:a16="http://schemas.microsoft.com/office/drawing/2014/main" id="{9D5AD732-8C45-4066-8E67-1EBD0D284D5A}"/>
              </a:ext>
            </a:extLst>
          </p:cNvPr>
          <p:cNvSpPr>
            <a:spLocks noGrp="1"/>
          </p:cNvSpPr>
          <p:nvPr>
            <p:ph type="pic" sz="quarter" idx="41" hasCustomPrompt="1"/>
          </p:nvPr>
        </p:nvSpPr>
        <p:spPr>
          <a:xfrm>
            <a:off x="6002484" y="3648851"/>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4" name="Picture Placeholder 2">
            <a:extLst>
              <a:ext uri="{FF2B5EF4-FFF2-40B4-BE49-F238E27FC236}">
                <a16:creationId xmlns:a16="http://schemas.microsoft.com/office/drawing/2014/main" id="{41C3698A-2A7C-455F-9126-D017CC9EBA30}"/>
              </a:ext>
            </a:extLst>
          </p:cNvPr>
          <p:cNvSpPr>
            <a:spLocks noGrp="1"/>
          </p:cNvSpPr>
          <p:nvPr>
            <p:ph type="pic" sz="quarter" idx="40" hasCustomPrompt="1"/>
          </p:nvPr>
        </p:nvSpPr>
        <p:spPr>
          <a:xfrm>
            <a:off x="4497775" y="4019241"/>
            <a:ext cx="525463" cy="525463"/>
          </a:xfrm>
          <a:prstGeom prst="rect">
            <a:avLst/>
          </a:prstGeom>
        </p:spPr>
        <p:txBody>
          <a:bodyPr/>
          <a:lstStyle>
            <a:lvl1pPr marL="0" indent="0">
              <a:buNone/>
              <a:defRPr sz="1000">
                <a:solidFill>
                  <a:schemeClr val="tx1"/>
                </a:solidFill>
              </a:defRPr>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3" name="Picture Placeholder 1">
            <a:extLst>
              <a:ext uri="{FF2B5EF4-FFF2-40B4-BE49-F238E27FC236}">
                <a16:creationId xmlns:a16="http://schemas.microsoft.com/office/drawing/2014/main" id="{09115F5A-6705-460B-A803-229E340914A9}"/>
              </a:ext>
            </a:extLst>
          </p:cNvPr>
          <p:cNvSpPr>
            <a:spLocks noGrp="1"/>
          </p:cNvSpPr>
          <p:nvPr>
            <p:ph type="pic" sz="quarter" idx="39" hasCustomPrompt="1"/>
          </p:nvPr>
        </p:nvSpPr>
        <p:spPr>
          <a:xfrm>
            <a:off x="3656588" y="5496681"/>
            <a:ext cx="525463" cy="525463"/>
          </a:xfrm>
          <a:prstGeom prst="rect">
            <a:avLst/>
          </a:prstGeom>
        </p:spPr>
        <p:txBody>
          <a:bodyPr/>
          <a:lstStyle>
            <a:lvl1pPr marL="0" indent="0">
              <a:buNone/>
              <a:defRPr sz="1000">
                <a:solidFill>
                  <a:schemeClr val="tx1"/>
                </a:solidFill>
              </a:defRPr>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43" name="Content 5">
            <a:extLst>
              <a:ext uri="{FF2B5EF4-FFF2-40B4-BE49-F238E27FC236}">
                <a16:creationId xmlns:a16="http://schemas.microsoft.com/office/drawing/2014/main" id="{D1F00634-A076-44D8-A4FA-BB98CE29D8CE}"/>
              </a:ext>
            </a:extLst>
          </p:cNvPr>
          <p:cNvSpPr>
            <a:spLocks noGrp="1"/>
          </p:cNvSpPr>
          <p:nvPr>
            <p:ph sz="quarter" idx="67"/>
          </p:nvPr>
        </p:nvSpPr>
        <p:spPr>
          <a:xfrm>
            <a:off x="9912156" y="5043108"/>
            <a:ext cx="2003284" cy="1152956"/>
          </a:xfrm>
          <a:prstGeom prst="rect">
            <a:avLst/>
          </a:prstGeom>
        </p:spPr>
        <p:txBody>
          <a:bodyPr vert="horz" lIns="0" tIns="45720" rIns="0" bIns="45720" rtlCol="0" anchor="ctr" anchorCtr="1">
            <a:normAutofit/>
          </a:bodyPr>
          <a:lstStyle>
            <a:lvl1pPr>
              <a:defRPr lang="en-US" sz="1600" dirty="0" smtClean="0"/>
            </a:lvl1pPr>
            <a:lvl2pPr>
              <a:defRPr lang="en-US" sz="1400" dirty="0" smtClean="0"/>
            </a:lvl2pPr>
          </a:lstStyle>
          <a:p>
            <a:pPr lvl="0"/>
            <a:r>
              <a:rPr lang="en-US" dirty="0"/>
              <a:t>Click to edit Master text styles</a:t>
            </a:r>
          </a:p>
          <a:p>
            <a:pPr lvl="1"/>
            <a:r>
              <a:rPr lang="en-US" dirty="0"/>
              <a:t>Second level</a:t>
            </a:r>
          </a:p>
        </p:txBody>
      </p:sp>
      <p:sp>
        <p:nvSpPr>
          <p:cNvPr id="44" name="Heading 5">
            <a:extLst>
              <a:ext uri="{FF2B5EF4-FFF2-40B4-BE49-F238E27FC236}">
                <a16:creationId xmlns:a16="http://schemas.microsoft.com/office/drawing/2014/main" id="{9E203B18-0833-430E-8497-516AB59FD1D7}"/>
              </a:ext>
            </a:extLst>
          </p:cNvPr>
          <p:cNvSpPr>
            <a:spLocks noGrp="1"/>
          </p:cNvSpPr>
          <p:nvPr>
            <p:ph type="body" sz="quarter" idx="64" hasCustomPrompt="1"/>
          </p:nvPr>
        </p:nvSpPr>
        <p:spPr>
          <a:xfrm>
            <a:off x="9918502" y="474313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5</a:t>
            </a:r>
          </a:p>
        </p:txBody>
      </p:sp>
      <p:sp>
        <p:nvSpPr>
          <p:cNvPr id="32" name="Content 4">
            <a:extLst>
              <a:ext uri="{FF2B5EF4-FFF2-40B4-BE49-F238E27FC236}">
                <a16:creationId xmlns:a16="http://schemas.microsoft.com/office/drawing/2014/main" id="{9671F4C0-2935-46B5-8604-7AE2448429B2}"/>
              </a:ext>
            </a:extLst>
          </p:cNvPr>
          <p:cNvSpPr>
            <a:spLocks noGrp="1"/>
          </p:cNvSpPr>
          <p:nvPr>
            <p:ph sz="quarter" idx="22"/>
          </p:nvPr>
        </p:nvSpPr>
        <p:spPr>
          <a:xfrm>
            <a:off x="8388368" y="2487677"/>
            <a:ext cx="2003284" cy="1152956"/>
          </a:xfrm>
          <a:prstGeom prst="rect">
            <a:avLst/>
          </a:prstGeom>
        </p:spPr>
        <p:txBody>
          <a:bodyPr vert="horz" lIns="0" tIns="45720" rIns="0" bIns="45720" rtlCol="0" anchor="ctr" anchorCtr="1">
            <a:normAutofit/>
          </a:bodyPr>
          <a:lstStyle>
            <a:lvl1pPr>
              <a:defRPr lang="en-US" sz="1600" dirty="0" smtClean="0"/>
            </a:lvl1pPr>
            <a:lvl2pPr>
              <a:defRPr lang="en-US" sz="1400" dirty="0" smtClean="0"/>
            </a:lvl2pPr>
          </a:lstStyle>
          <a:p>
            <a:pPr lvl="0"/>
            <a:r>
              <a:rPr lang="en-US" dirty="0"/>
              <a:t>Click to edit Master text styles</a:t>
            </a:r>
          </a:p>
          <a:p>
            <a:pPr lvl="1"/>
            <a:r>
              <a:rPr lang="en-US" dirty="0"/>
              <a:t>Second level</a:t>
            </a:r>
          </a:p>
        </p:txBody>
      </p:sp>
      <p:sp>
        <p:nvSpPr>
          <p:cNvPr id="41" name="Heading 4">
            <a:extLst>
              <a:ext uri="{FF2B5EF4-FFF2-40B4-BE49-F238E27FC236}">
                <a16:creationId xmlns:a16="http://schemas.microsoft.com/office/drawing/2014/main" id="{01DE16E2-CDCD-4017-A993-230D3E1FFE81}"/>
              </a:ext>
            </a:extLst>
          </p:cNvPr>
          <p:cNvSpPr>
            <a:spLocks noGrp="1"/>
          </p:cNvSpPr>
          <p:nvPr>
            <p:ph type="body" sz="quarter" idx="62" hasCustomPrompt="1"/>
          </p:nvPr>
        </p:nvSpPr>
        <p:spPr>
          <a:xfrm>
            <a:off x="8388368" y="216386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4</a:t>
            </a:r>
          </a:p>
        </p:txBody>
      </p:sp>
      <p:sp>
        <p:nvSpPr>
          <p:cNvPr id="33" name="Content 3">
            <a:extLst>
              <a:ext uri="{FF2B5EF4-FFF2-40B4-BE49-F238E27FC236}">
                <a16:creationId xmlns:a16="http://schemas.microsoft.com/office/drawing/2014/main" id="{B3268E5D-C076-44D0-B1FF-68E6C4AE46EC}"/>
              </a:ext>
            </a:extLst>
          </p:cNvPr>
          <p:cNvSpPr>
            <a:spLocks noGrp="1"/>
          </p:cNvSpPr>
          <p:nvPr>
            <p:ph sz="quarter" idx="21"/>
          </p:nvPr>
        </p:nvSpPr>
        <p:spPr>
          <a:xfrm>
            <a:off x="5273777" y="1825217"/>
            <a:ext cx="2122880" cy="1152956"/>
          </a:xfrm>
          <a:prstGeom prst="rect">
            <a:avLst/>
          </a:prstGeom>
        </p:spPr>
        <p:txBody>
          <a:bodyPr vert="horz" lIns="0" tIns="45720" rIns="0" bIns="45720" rtlCol="0" anchor="ctr" anchorCtr="1">
            <a:normAutofit/>
          </a:bodyPr>
          <a:lstStyle>
            <a:lvl1pPr>
              <a:defRPr lang="en-US" sz="1600" smtClean="0"/>
            </a:lvl1pPr>
            <a:lvl2pPr>
              <a:defRPr lang="en-US" sz="1400" smtClean="0"/>
            </a:lvl2pPr>
          </a:lstStyle>
          <a:p>
            <a:pPr lvl="0"/>
            <a:r>
              <a:rPr lang="en-US" dirty="0"/>
              <a:t>Click to edit Master text styles</a:t>
            </a:r>
          </a:p>
          <a:p>
            <a:pPr lvl="1"/>
            <a:r>
              <a:rPr lang="en-US" dirty="0"/>
              <a:t>Second level</a:t>
            </a:r>
          </a:p>
        </p:txBody>
      </p:sp>
      <p:sp>
        <p:nvSpPr>
          <p:cNvPr id="39" name="Heading 3">
            <a:extLst>
              <a:ext uri="{FF2B5EF4-FFF2-40B4-BE49-F238E27FC236}">
                <a16:creationId xmlns:a16="http://schemas.microsoft.com/office/drawing/2014/main" id="{ABB87D1D-F296-4795-99DE-A99AB9C72F1F}"/>
              </a:ext>
            </a:extLst>
          </p:cNvPr>
          <p:cNvSpPr>
            <a:spLocks noGrp="1"/>
          </p:cNvSpPr>
          <p:nvPr>
            <p:ph type="body" sz="quarter" idx="60" hasCustomPrompt="1"/>
          </p:nvPr>
        </p:nvSpPr>
        <p:spPr>
          <a:xfrm>
            <a:off x="5280810" y="1515799"/>
            <a:ext cx="2122880"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3</a:t>
            </a:r>
          </a:p>
        </p:txBody>
      </p:sp>
      <p:sp>
        <p:nvSpPr>
          <p:cNvPr id="37" name="Heading 2">
            <a:extLst>
              <a:ext uri="{FF2B5EF4-FFF2-40B4-BE49-F238E27FC236}">
                <a16:creationId xmlns:a16="http://schemas.microsoft.com/office/drawing/2014/main" id="{D0C86BA4-5C62-45B3-81A6-006142759342}"/>
              </a:ext>
            </a:extLst>
          </p:cNvPr>
          <p:cNvSpPr>
            <a:spLocks noGrp="1"/>
          </p:cNvSpPr>
          <p:nvPr>
            <p:ph type="body" sz="quarter" idx="58" hasCustomPrompt="1"/>
          </p:nvPr>
        </p:nvSpPr>
        <p:spPr>
          <a:xfrm>
            <a:off x="2191755" y="216386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2</a:t>
            </a:r>
          </a:p>
        </p:txBody>
      </p:sp>
      <p:sp>
        <p:nvSpPr>
          <p:cNvPr id="35" name="Content 2">
            <a:extLst>
              <a:ext uri="{FF2B5EF4-FFF2-40B4-BE49-F238E27FC236}">
                <a16:creationId xmlns:a16="http://schemas.microsoft.com/office/drawing/2014/main" id="{69F2E5DC-7262-4E12-AB24-20DC65C22CC5}"/>
              </a:ext>
            </a:extLst>
          </p:cNvPr>
          <p:cNvSpPr>
            <a:spLocks noGrp="1"/>
          </p:cNvSpPr>
          <p:nvPr>
            <p:ph sz="quarter" idx="20"/>
          </p:nvPr>
        </p:nvSpPr>
        <p:spPr>
          <a:xfrm>
            <a:off x="2191453" y="2463090"/>
            <a:ext cx="2003284" cy="1152956"/>
          </a:xfrm>
          <a:prstGeom prst="rect">
            <a:avLst/>
          </a:prstGeom>
        </p:spPr>
        <p:txBody>
          <a:bodyPr vert="horz" lIns="0" tIns="45720" rIns="0" bIns="45720" rtlCol="0" anchor="ctr" anchorCtr="1">
            <a:normAutofit/>
          </a:bodyPr>
          <a:lstStyle>
            <a:lvl1pPr>
              <a:defRPr lang="en-US" sz="1600" smtClean="0"/>
            </a:lvl1pPr>
            <a:lvl2pPr>
              <a:defRPr lang="en-US" sz="1400" smtClean="0"/>
            </a:lvl2pPr>
          </a:lstStyle>
          <a:p>
            <a:pPr lvl="0"/>
            <a:r>
              <a:rPr lang="en-US" dirty="0"/>
              <a:t>Click to edit Master text styles</a:t>
            </a:r>
          </a:p>
          <a:p>
            <a:pPr lvl="1"/>
            <a:r>
              <a:rPr lang="en-US" dirty="0"/>
              <a:t>Second level</a:t>
            </a:r>
          </a:p>
        </p:txBody>
      </p:sp>
      <p:sp>
        <p:nvSpPr>
          <p:cNvPr id="36" name="Content 1">
            <a:extLst>
              <a:ext uri="{FF2B5EF4-FFF2-40B4-BE49-F238E27FC236}">
                <a16:creationId xmlns:a16="http://schemas.microsoft.com/office/drawing/2014/main" id="{DF476C9C-9F83-4A65-AE3D-9E2205A6D2C6}"/>
              </a:ext>
            </a:extLst>
          </p:cNvPr>
          <p:cNvSpPr>
            <a:spLocks noGrp="1"/>
          </p:cNvSpPr>
          <p:nvPr>
            <p:ph sz="quarter" idx="17"/>
          </p:nvPr>
        </p:nvSpPr>
        <p:spPr>
          <a:xfrm>
            <a:off x="577800" y="5043108"/>
            <a:ext cx="2003284" cy="1152956"/>
          </a:xfrm>
          <a:prstGeom prst="rect">
            <a:avLst/>
          </a:prstGeom>
        </p:spPr>
        <p:txBody>
          <a:bodyPr vert="horz" lIns="0" tIns="45720" rIns="0" bIns="45720" rtlCol="0" anchor="ctr" anchorCtr="1">
            <a:normAutofit/>
          </a:bodyPr>
          <a:lstStyle>
            <a:lvl1pPr>
              <a:defRPr lang="en-US" sz="1600" smtClean="0"/>
            </a:lvl1pPr>
            <a:lvl2pPr>
              <a:defRPr lang="en-US" sz="1400" smtClean="0"/>
            </a:lvl2pPr>
          </a:lstStyle>
          <a:p>
            <a:pPr lvl="0"/>
            <a:r>
              <a:rPr lang="en-US" dirty="0"/>
              <a:t>Click to edit Master text styles</a:t>
            </a:r>
          </a:p>
          <a:p>
            <a:pPr lvl="1"/>
            <a:r>
              <a:rPr lang="en-US" dirty="0"/>
              <a:t>Second level</a:t>
            </a:r>
          </a:p>
        </p:txBody>
      </p:sp>
      <p:sp>
        <p:nvSpPr>
          <p:cNvPr id="31" name="Heading 1">
            <a:extLst>
              <a:ext uri="{FF2B5EF4-FFF2-40B4-BE49-F238E27FC236}">
                <a16:creationId xmlns:a16="http://schemas.microsoft.com/office/drawing/2014/main" id="{1A94C23D-92D1-45F5-ADD9-C713FEAD6433}"/>
              </a:ext>
            </a:extLst>
          </p:cNvPr>
          <p:cNvSpPr>
            <a:spLocks noGrp="1"/>
          </p:cNvSpPr>
          <p:nvPr>
            <p:ph type="body" sz="quarter" idx="56" hasCustomPrompt="1"/>
          </p:nvPr>
        </p:nvSpPr>
        <p:spPr>
          <a:xfrm>
            <a:off x="570315" y="4743139"/>
            <a:ext cx="1990725" cy="299969"/>
          </a:xfrm>
          <a:prstGeom prst="rect">
            <a:avLst/>
          </a:prstGeom>
        </p:spPr>
        <p:txBody>
          <a:bodyPr>
            <a:normAutofit/>
          </a:bodyPr>
          <a:lstStyle>
            <a:lvl1pPr marL="0" indent="0">
              <a:buNone/>
              <a:defRPr sz="1800" b="1">
                <a:solidFill>
                  <a:schemeClr val="tx2"/>
                </a:solidFill>
                <a:latin typeface="+mj-lt"/>
              </a:defRPr>
            </a:lvl1pPr>
          </a:lstStyle>
          <a:p>
            <a:pPr lvl="0"/>
            <a:r>
              <a:rPr lang="en-US" dirty="0"/>
              <a:t>Heading 1</a:t>
            </a:r>
          </a:p>
        </p:txBody>
      </p:sp>
      <p:sp>
        <p:nvSpPr>
          <p:cNvPr id="2" name="Title 1">
            <a:extLst>
              <a:ext uri="{FF2B5EF4-FFF2-40B4-BE49-F238E27FC236}">
                <a16:creationId xmlns:a16="http://schemas.microsoft.com/office/drawing/2014/main" id="{B36308B1-0BFE-4198-AB65-6406997FE96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95368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ircular four section infograph">
    <p:spTree>
      <p:nvGrpSpPr>
        <p:cNvPr id="1" name=""/>
        <p:cNvGrpSpPr/>
        <p:nvPr/>
      </p:nvGrpSpPr>
      <p:grpSpPr>
        <a:xfrm>
          <a:off x="0" y="0"/>
          <a:ext cx="0" cy="0"/>
          <a:chOff x="0" y="0"/>
          <a:chExt cx="0" cy="0"/>
        </a:xfrm>
      </p:grpSpPr>
      <p:sp>
        <p:nvSpPr>
          <p:cNvPr id="6" name="Freeform: Shape 4">
            <a:extLst>
              <a:ext uri="{FF2B5EF4-FFF2-40B4-BE49-F238E27FC236}">
                <a16:creationId xmlns:a16="http://schemas.microsoft.com/office/drawing/2014/main" id="{45E5E9A1-B692-4A40-A949-58AFE3B54A1C}"/>
              </a:ext>
            </a:extLst>
          </p:cNvPr>
          <p:cNvSpPr/>
          <p:nvPr/>
        </p:nvSpPr>
        <p:spPr>
          <a:xfrm>
            <a:off x="3727603" y="2105996"/>
            <a:ext cx="1653990" cy="3317267"/>
          </a:xfrm>
          <a:custGeom>
            <a:avLst/>
            <a:gdLst>
              <a:gd name="connsiteX0" fmla="*/ 645469 w 1585494"/>
              <a:gd name="connsiteY0" fmla="*/ 0 h 3179891"/>
              <a:gd name="connsiteX1" fmla="*/ 1125932 w 1585494"/>
              <a:gd name="connsiteY1" fmla="*/ 480463 h 3179891"/>
              <a:gd name="connsiteX2" fmla="*/ 1125932 w 1585494"/>
              <a:gd name="connsiteY2" fmla="*/ 2699427 h 3179891"/>
              <a:gd name="connsiteX3" fmla="*/ 645468 w 1585494"/>
              <a:gd name="connsiteY3" fmla="*/ 3179891 h 3179891"/>
              <a:gd name="connsiteX4" fmla="*/ 522011 w 1585494"/>
              <a:gd name="connsiteY4" fmla="*/ 3044055 h 3179891"/>
              <a:gd name="connsiteX5" fmla="*/ 0 w 1585494"/>
              <a:gd name="connsiteY5" fmla="*/ 1589946 h 3179891"/>
              <a:gd name="connsiteX6" fmla="*/ 522011 w 1585494"/>
              <a:gd name="connsiteY6" fmla="*/ 135838 h 3179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494" h="3179891">
                <a:moveTo>
                  <a:pt x="645469" y="0"/>
                </a:moveTo>
                <a:lnTo>
                  <a:pt x="1125932" y="480463"/>
                </a:lnTo>
                <a:cubicBezTo>
                  <a:pt x="1738682" y="1093213"/>
                  <a:pt x="1738682" y="2086677"/>
                  <a:pt x="1125932" y="2699427"/>
                </a:cubicBezTo>
                <a:lnTo>
                  <a:pt x="645468" y="3179891"/>
                </a:lnTo>
                <a:lnTo>
                  <a:pt x="522011" y="3044055"/>
                </a:lnTo>
                <a:cubicBezTo>
                  <a:pt x="195900" y="2648899"/>
                  <a:pt x="0" y="2142300"/>
                  <a:pt x="0" y="1589946"/>
                </a:cubicBezTo>
                <a:cubicBezTo>
                  <a:pt x="0" y="1037592"/>
                  <a:pt x="195900" y="530994"/>
                  <a:pt x="522011" y="135838"/>
                </a:cubicBezTo>
                <a:close/>
              </a:path>
            </a:pathLst>
          </a:custGeom>
          <a:ln/>
          <a:effectLst>
            <a:outerShdw blurRad="50800" dist="38100" algn="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1350"/>
          </a:p>
        </p:txBody>
      </p:sp>
      <p:sp>
        <p:nvSpPr>
          <p:cNvPr id="5" name="Freeform: Shape 3">
            <a:extLst>
              <a:ext uri="{FF2B5EF4-FFF2-40B4-BE49-F238E27FC236}">
                <a16:creationId xmlns:a16="http://schemas.microsoft.com/office/drawing/2014/main" id="{E9D316E0-A974-4C90-A7C5-C63835798892}"/>
              </a:ext>
            </a:extLst>
          </p:cNvPr>
          <p:cNvSpPr/>
          <p:nvPr/>
        </p:nvSpPr>
        <p:spPr>
          <a:xfrm>
            <a:off x="4450624" y="4495397"/>
            <a:ext cx="3317267" cy="1653990"/>
          </a:xfrm>
          <a:custGeom>
            <a:avLst/>
            <a:gdLst>
              <a:gd name="connsiteX0" fmla="*/ 1587240 w 3179890"/>
              <a:gd name="connsiteY0" fmla="*/ 0 h 1585494"/>
              <a:gd name="connsiteX1" fmla="*/ 2696722 w 3179890"/>
              <a:gd name="connsiteY1" fmla="*/ 459563 h 1585494"/>
              <a:gd name="connsiteX2" fmla="*/ 3179890 w 3179890"/>
              <a:gd name="connsiteY2" fmla="*/ 942731 h 1585494"/>
              <a:gd name="connsiteX3" fmla="*/ 3047030 w 3179890"/>
              <a:gd name="connsiteY3" fmla="*/ 1063483 h 1585494"/>
              <a:gd name="connsiteX4" fmla="*/ 1592921 w 3179890"/>
              <a:gd name="connsiteY4" fmla="*/ 1585494 h 1585494"/>
              <a:gd name="connsiteX5" fmla="*/ 138813 w 3179890"/>
              <a:gd name="connsiteY5" fmla="*/ 1063483 h 1585494"/>
              <a:gd name="connsiteX6" fmla="*/ 0 w 3179890"/>
              <a:gd name="connsiteY6" fmla="*/ 937322 h 1585494"/>
              <a:gd name="connsiteX7" fmla="*/ 477758 w 3179890"/>
              <a:gd name="connsiteY7" fmla="*/ 459563 h 1585494"/>
              <a:gd name="connsiteX8" fmla="*/ 1587240 w 3179890"/>
              <a:gd name="connsiteY8" fmla="*/ 0 h 158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79890" h="1585494">
                <a:moveTo>
                  <a:pt x="1587240" y="0"/>
                </a:moveTo>
                <a:cubicBezTo>
                  <a:pt x="1988795" y="0"/>
                  <a:pt x="2390348" y="153188"/>
                  <a:pt x="2696722" y="459563"/>
                </a:cubicBezTo>
                <a:lnTo>
                  <a:pt x="3179890" y="942731"/>
                </a:lnTo>
                <a:lnTo>
                  <a:pt x="3047030" y="1063483"/>
                </a:lnTo>
                <a:cubicBezTo>
                  <a:pt x="2651874" y="1389594"/>
                  <a:pt x="2145275" y="1585494"/>
                  <a:pt x="1592921" y="1585494"/>
                </a:cubicBezTo>
                <a:cubicBezTo>
                  <a:pt x="1040567" y="1585494"/>
                  <a:pt x="533969" y="1389594"/>
                  <a:pt x="138813" y="1063483"/>
                </a:cubicBezTo>
                <a:lnTo>
                  <a:pt x="0" y="937322"/>
                </a:lnTo>
                <a:lnTo>
                  <a:pt x="477758" y="459563"/>
                </a:lnTo>
                <a:cubicBezTo>
                  <a:pt x="784133" y="153188"/>
                  <a:pt x="1185687" y="0"/>
                  <a:pt x="1587240" y="0"/>
                </a:cubicBezTo>
                <a:close/>
              </a:path>
            </a:pathLst>
          </a:custGeom>
          <a:ln/>
          <a:effectLst>
            <a:outerShdw blurRad="50800" dist="38100" dir="16200000"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sz="1350"/>
          </a:p>
        </p:txBody>
      </p:sp>
      <p:sp>
        <p:nvSpPr>
          <p:cNvPr id="4" name="Freeform: Shape 2">
            <a:extLst>
              <a:ext uri="{FF2B5EF4-FFF2-40B4-BE49-F238E27FC236}">
                <a16:creationId xmlns:a16="http://schemas.microsoft.com/office/drawing/2014/main" id="{9B3A9420-21BB-43E3-A219-F9562EAF6C78}"/>
              </a:ext>
            </a:extLst>
          </p:cNvPr>
          <p:cNvSpPr/>
          <p:nvPr/>
        </p:nvSpPr>
        <p:spPr>
          <a:xfrm>
            <a:off x="6843132" y="2105996"/>
            <a:ext cx="1653991" cy="3317266"/>
          </a:xfrm>
          <a:custGeom>
            <a:avLst/>
            <a:gdLst>
              <a:gd name="connsiteX0" fmla="*/ 940026 w 1585495"/>
              <a:gd name="connsiteY0" fmla="*/ 0 h 3179890"/>
              <a:gd name="connsiteX1" fmla="*/ 1063483 w 1585495"/>
              <a:gd name="connsiteY1" fmla="*/ 135837 h 3179890"/>
              <a:gd name="connsiteX2" fmla="*/ 1585495 w 1585495"/>
              <a:gd name="connsiteY2" fmla="*/ 1589945 h 3179890"/>
              <a:gd name="connsiteX3" fmla="*/ 1063483 w 1585495"/>
              <a:gd name="connsiteY3" fmla="*/ 3044054 h 3179890"/>
              <a:gd name="connsiteX4" fmla="*/ 940026 w 1585495"/>
              <a:gd name="connsiteY4" fmla="*/ 3179890 h 3179890"/>
              <a:gd name="connsiteX5" fmla="*/ 459563 w 1585495"/>
              <a:gd name="connsiteY5" fmla="*/ 2699427 h 3179890"/>
              <a:gd name="connsiteX6" fmla="*/ 459563 w 1585495"/>
              <a:gd name="connsiteY6" fmla="*/ 480463 h 3179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5495" h="3179890">
                <a:moveTo>
                  <a:pt x="940026" y="0"/>
                </a:moveTo>
                <a:lnTo>
                  <a:pt x="1063483" y="135837"/>
                </a:lnTo>
                <a:cubicBezTo>
                  <a:pt x="1389595" y="530993"/>
                  <a:pt x="1585495" y="1037591"/>
                  <a:pt x="1585495" y="1589945"/>
                </a:cubicBezTo>
                <a:cubicBezTo>
                  <a:pt x="1585495" y="2142299"/>
                  <a:pt x="1389595" y="2648898"/>
                  <a:pt x="1063483" y="3044054"/>
                </a:cubicBezTo>
                <a:lnTo>
                  <a:pt x="940026" y="3179890"/>
                </a:lnTo>
                <a:lnTo>
                  <a:pt x="459563" y="2699427"/>
                </a:lnTo>
                <a:cubicBezTo>
                  <a:pt x="-153188" y="2086677"/>
                  <a:pt x="-153188" y="1093213"/>
                  <a:pt x="459563" y="480463"/>
                </a:cubicBezTo>
                <a:close/>
              </a:path>
            </a:pathLst>
          </a:custGeom>
          <a:ln/>
          <a:effectLst>
            <a:outerShdw blurRad="50800" dist="38100" dir="10800000" algn="r"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sz="1350"/>
          </a:p>
        </p:txBody>
      </p:sp>
      <p:sp>
        <p:nvSpPr>
          <p:cNvPr id="3" name="Freeform: Shape 1">
            <a:extLst>
              <a:ext uri="{FF2B5EF4-FFF2-40B4-BE49-F238E27FC236}">
                <a16:creationId xmlns:a16="http://schemas.microsoft.com/office/drawing/2014/main" id="{49B46F87-B714-42B7-8177-DCACA5B130C2}"/>
              </a:ext>
            </a:extLst>
          </p:cNvPr>
          <p:cNvSpPr/>
          <p:nvPr/>
        </p:nvSpPr>
        <p:spPr>
          <a:xfrm>
            <a:off x="4469169" y="1379871"/>
            <a:ext cx="3280177" cy="1618589"/>
          </a:xfrm>
          <a:custGeom>
            <a:avLst/>
            <a:gdLst>
              <a:gd name="connsiteX0" fmla="*/ 1575144 w 3144336"/>
              <a:gd name="connsiteY0" fmla="*/ 0 h 1551559"/>
              <a:gd name="connsiteX1" fmla="*/ 3029253 w 3144336"/>
              <a:gd name="connsiteY1" fmla="*/ 522011 h 1551559"/>
              <a:gd name="connsiteX2" fmla="*/ 3144336 w 3144336"/>
              <a:gd name="connsiteY2" fmla="*/ 626606 h 1551559"/>
              <a:gd name="connsiteX3" fmla="*/ 2678945 w 3144336"/>
              <a:gd name="connsiteY3" fmla="*/ 1091997 h 1551559"/>
              <a:gd name="connsiteX4" fmla="*/ 459981 w 3144336"/>
              <a:gd name="connsiteY4" fmla="*/ 1091997 h 1551559"/>
              <a:gd name="connsiteX5" fmla="*/ 0 w 3144336"/>
              <a:gd name="connsiteY5" fmla="*/ 632016 h 1551559"/>
              <a:gd name="connsiteX6" fmla="*/ 121036 w 3144336"/>
              <a:gd name="connsiteY6" fmla="*/ 522011 h 1551559"/>
              <a:gd name="connsiteX7" fmla="*/ 1575144 w 3144336"/>
              <a:gd name="connsiteY7" fmla="*/ 0 h 155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4336" h="1551559">
                <a:moveTo>
                  <a:pt x="1575144" y="0"/>
                </a:moveTo>
                <a:cubicBezTo>
                  <a:pt x="2127498" y="0"/>
                  <a:pt x="2634097" y="195900"/>
                  <a:pt x="3029253" y="522011"/>
                </a:cubicBezTo>
                <a:lnTo>
                  <a:pt x="3144336" y="626606"/>
                </a:lnTo>
                <a:lnTo>
                  <a:pt x="2678945" y="1091997"/>
                </a:lnTo>
                <a:cubicBezTo>
                  <a:pt x="2066195" y="1704747"/>
                  <a:pt x="1072731" y="1704747"/>
                  <a:pt x="459981" y="1091997"/>
                </a:cubicBezTo>
                <a:lnTo>
                  <a:pt x="0" y="632016"/>
                </a:lnTo>
                <a:lnTo>
                  <a:pt x="121036" y="522011"/>
                </a:lnTo>
                <a:cubicBezTo>
                  <a:pt x="516192" y="195900"/>
                  <a:pt x="1022790" y="0"/>
                  <a:pt x="1575144" y="0"/>
                </a:cubicBezTo>
                <a:close/>
              </a:path>
            </a:pathLst>
          </a:cu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10" name="04">
            <a:extLst>
              <a:ext uri="{FF2B5EF4-FFF2-40B4-BE49-F238E27FC236}">
                <a16:creationId xmlns:a16="http://schemas.microsoft.com/office/drawing/2014/main" id="{6E9D840C-EE53-4582-8416-811CF84CFD3E}"/>
              </a:ext>
            </a:extLst>
          </p:cNvPr>
          <p:cNvSpPr/>
          <p:nvPr/>
        </p:nvSpPr>
        <p:spPr>
          <a:xfrm>
            <a:off x="4581712" y="2714681"/>
            <a:ext cx="799882" cy="2099897"/>
          </a:xfrm>
          <a:custGeom>
            <a:avLst/>
            <a:gdLst>
              <a:gd name="connsiteX0" fmla="*/ 400306 w 766757"/>
              <a:gd name="connsiteY0" fmla="*/ 0 h 2012935"/>
              <a:gd name="connsiteX1" fmla="*/ 414905 w 766757"/>
              <a:gd name="connsiteY1" fmla="*/ 16151 h 2012935"/>
              <a:gd name="connsiteX2" fmla="*/ 414905 w 766757"/>
              <a:gd name="connsiteY2" fmla="*/ 1996783 h 2012935"/>
              <a:gd name="connsiteX3" fmla="*/ 400306 w 766757"/>
              <a:gd name="connsiteY3" fmla="*/ 2012935 h 2012935"/>
              <a:gd name="connsiteX4" fmla="*/ 335855 w 766757"/>
              <a:gd name="connsiteY4" fmla="*/ 1942021 h 2012935"/>
              <a:gd name="connsiteX5" fmla="*/ 0 w 766757"/>
              <a:gd name="connsiteY5" fmla="*/ 1006467 h 2012935"/>
              <a:gd name="connsiteX6" fmla="*/ 335855 w 766757"/>
              <a:gd name="connsiteY6" fmla="*/ 70914 h 201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6757" h="2012935">
                <a:moveTo>
                  <a:pt x="400306" y="0"/>
                </a:moveTo>
                <a:lnTo>
                  <a:pt x="414905" y="16151"/>
                </a:lnTo>
                <a:cubicBezTo>
                  <a:pt x="884042" y="591346"/>
                  <a:pt x="884042" y="1421589"/>
                  <a:pt x="414905" y="1996783"/>
                </a:cubicBezTo>
                <a:lnTo>
                  <a:pt x="400306" y="2012935"/>
                </a:lnTo>
                <a:lnTo>
                  <a:pt x="335855" y="1942021"/>
                </a:lnTo>
                <a:cubicBezTo>
                  <a:pt x="126040" y="1687783"/>
                  <a:pt x="0" y="1361844"/>
                  <a:pt x="0" y="1006467"/>
                </a:cubicBezTo>
                <a:cubicBezTo>
                  <a:pt x="0" y="651090"/>
                  <a:pt x="126040" y="325151"/>
                  <a:pt x="335855" y="70914"/>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a:solidFill>
                  <a:schemeClr val="bg1"/>
                </a:solidFill>
              </a:rPr>
              <a:t>04</a:t>
            </a:r>
          </a:p>
        </p:txBody>
      </p:sp>
      <p:sp>
        <p:nvSpPr>
          <p:cNvPr id="9" name="03">
            <a:extLst>
              <a:ext uri="{FF2B5EF4-FFF2-40B4-BE49-F238E27FC236}">
                <a16:creationId xmlns:a16="http://schemas.microsoft.com/office/drawing/2014/main" id="{4CA79388-BECF-4DE4-A9F8-1CA26EFCD8E5}"/>
              </a:ext>
            </a:extLst>
          </p:cNvPr>
          <p:cNvSpPr/>
          <p:nvPr/>
        </p:nvSpPr>
        <p:spPr>
          <a:xfrm>
            <a:off x="5102722" y="4495398"/>
            <a:ext cx="2103945" cy="803552"/>
          </a:xfrm>
          <a:custGeom>
            <a:avLst/>
            <a:gdLst>
              <a:gd name="connsiteX0" fmla="*/ 1003795 w 2016815"/>
              <a:gd name="connsiteY0" fmla="*/ 0 h 770275"/>
              <a:gd name="connsiteX1" fmla="*/ 1994111 w 2016815"/>
              <a:gd name="connsiteY1" fmla="*/ 351853 h 770275"/>
              <a:gd name="connsiteX2" fmla="*/ 2016815 w 2016815"/>
              <a:gd name="connsiteY2" fmla="*/ 372375 h 770275"/>
              <a:gd name="connsiteX3" fmla="*/ 1948548 w 2016815"/>
              <a:gd name="connsiteY3" fmla="*/ 434420 h 770275"/>
              <a:gd name="connsiteX4" fmla="*/ 1012994 w 2016815"/>
              <a:gd name="connsiteY4" fmla="*/ 770275 h 770275"/>
              <a:gd name="connsiteX5" fmla="*/ 77441 w 2016815"/>
              <a:gd name="connsiteY5" fmla="*/ 434420 h 770275"/>
              <a:gd name="connsiteX6" fmla="*/ 0 w 2016815"/>
              <a:gd name="connsiteY6" fmla="*/ 364037 h 770275"/>
              <a:gd name="connsiteX7" fmla="*/ 13480 w 2016815"/>
              <a:gd name="connsiteY7" fmla="*/ 351853 h 770275"/>
              <a:gd name="connsiteX8" fmla="*/ 1003795 w 2016815"/>
              <a:gd name="connsiteY8" fmla="*/ 0 h 770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815" h="770275">
                <a:moveTo>
                  <a:pt x="1003795" y="0"/>
                </a:moveTo>
                <a:cubicBezTo>
                  <a:pt x="1355156" y="0"/>
                  <a:pt x="1706515" y="117285"/>
                  <a:pt x="1994111" y="351853"/>
                </a:cubicBezTo>
                <a:lnTo>
                  <a:pt x="2016815" y="372375"/>
                </a:lnTo>
                <a:lnTo>
                  <a:pt x="1948548" y="434420"/>
                </a:lnTo>
                <a:cubicBezTo>
                  <a:pt x="1694310" y="644236"/>
                  <a:pt x="1368371" y="770275"/>
                  <a:pt x="1012994" y="770275"/>
                </a:cubicBezTo>
                <a:cubicBezTo>
                  <a:pt x="657617" y="770275"/>
                  <a:pt x="331679" y="644236"/>
                  <a:pt x="77441" y="434420"/>
                </a:cubicBezTo>
                <a:lnTo>
                  <a:pt x="0" y="364037"/>
                </a:lnTo>
                <a:lnTo>
                  <a:pt x="13480" y="351853"/>
                </a:lnTo>
                <a:cubicBezTo>
                  <a:pt x="301077" y="117285"/>
                  <a:pt x="652436" y="0"/>
                  <a:pt x="1003795"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a:solidFill>
                  <a:schemeClr val="bg1"/>
                </a:solidFill>
              </a:rPr>
              <a:t>03</a:t>
            </a:r>
          </a:p>
        </p:txBody>
      </p:sp>
      <p:sp>
        <p:nvSpPr>
          <p:cNvPr id="8" name="02">
            <a:extLst>
              <a:ext uri="{FF2B5EF4-FFF2-40B4-BE49-F238E27FC236}">
                <a16:creationId xmlns:a16="http://schemas.microsoft.com/office/drawing/2014/main" id="{47CAF034-089D-42A8-90FD-598F2485EE55}"/>
              </a:ext>
            </a:extLst>
          </p:cNvPr>
          <p:cNvSpPr/>
          <p:nvPr/>
        </p:nvSpPr>
        <p:spPr>
          <a:xfrm>
            <a:off x="6843132" y="2710632"/>
            <a:ext cx="807221" cy="2107993"/>
          </a:xfrm>
          <a:custGeom>
            <a:avLst/>
            <a:gdLst>
              <a:gd name="connsiteX0" fmla="*/ 369959 w 773792"/>
              <a:gd name="connsiteY0" fmla="*/ 0 h 2020696"/>
              <a:gd name="connsiteX1" fmla="*/ 437937 w 773792"/>
              <a:gd name="connsiteY1" fmla="*/ 74795 h 2020696"/>
              <a:gd name="connsiteX2" fmla="*/ 773792 w 773792"/>
              <a:gd name="connsiteY2" fmla="*/ 1010348 h 2020696"/>
              <a:gd name="connsiteX3" fmla="*/ 437937 w 773792"/>
              <a:gd name="connsiteY3" fmla="*/ 1945902 h 2020696"/>
              <a:gd name="connsiteX4" fmla="*/ 369959 w 773792"/>
              <a:gd name="connsiteY4" fmla="*/ 2020696 h 2020696"/>
              <a:gd name="connsiteX5" fmla="*/ 351853 w 773792"/>
              <a:gd name="connsiteY5" fmla="*/ 2000664 h 2020696"/>
              <a:gd name="connsiteX6" fmla="*/ 351853 w 773792"/>
              <a:gd name="connsiteY6" fmla="*/ 20032 h 2020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3792" h="2020696">
                <a:moveTo>
                  <a:pt x="369959" y="0"/>
                </a:moveTo>
                <a:lnTo>
                  <a:pt x="437937" y="74795"/>
                </a:lnTo>
                <a:cubicBezTo>
                  <a:pt x="647753" y="329032"/>
                  <a:pt x="773792" y="654971"/>
                  <a:pt x="773792" y="1010348"/>
                </a:cubicBezTo>
                <a:cubicBezTo>
                  <a:pt x="773792" y="1365725"/>
                  <a:pt x="647753" y="1691664"/>
                  <a:pt x="437937" y="1945902"/>
                </a:cubicBezTo>
                <a:lnTo>
                  <a:pt x="369959" y="2020696"/>
                </a:lnTo>
                <a:lnTo>
                  <a:pt x="351853" y="2000664"/>
                </a:lnTo>
                <a:cubicBezTo>
                  <a:pt x="-117285" y="1425470"/>
                  <a:pt x="-117285" y="595227"/>
                  <a:pt x="351853" y="20032"/>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a:solidFill>
                  <a:schemeClr val="bg1"/>
                </a:solidFill>
              </a:rPr>
              <a:t>02</a:t>
            </a:r>
          </a:p>
        </p:txBody>
      </p:sp>
      <p:sp>
        <p:nvSpPr>
          <p:cNvPr id="7" name="01">
            <a:extLst>
              <a:ext uri="{FF2B5EF4-FFF2-40B4-BE49-F238E27FC236}">
                <a16:creationId xmlns:a16="http://schemas.microsoft.com/office/drawing/2014/main" id="{D69CEAC0-9736-4B86-BE5A-636B80110AC5}"/>
              </a:ext>
            </a:extLst>
          </p:cNvPr>
          <p:cNvSpPr/>
          <p:nvPr/>
        </p:nvSpPr>
        <p:spPr>
          <a:xfrm>
            <a:off x="5122530" y="2230308"/>
            <a:ext cx="2064328" cy="768152"/>
          </a:xfrm>
          <a:custGeom>
            <a:avLst/>
            <a:gdLst>
              <a:gd name="connsiteX0" fmla="*/ 993737 w 1978839"/>
              <a:gd name="connsiteY0" fmla="*/ 0 h 736341"/>
              <a:gd name="connsiteX1" fmla="*/ 1929291 w 1978839"/>
              <a:gd name="connsiteY1" fmla="*/ 335855 h 736341"/>
              <a:gd name="connsiteX2" fmla="*/ 1978839 w 1978839"/>
              <a:gd name="connsiteY2" fmla="*/ 380887 h 736341"/>
              <a:gd name="connsiteX3" fmla="*/ 1974854 w 1978839"/>
              <a:gd name="connsiteY3" fmla="*/ 384489 h 736341"/>
              <a:gd name="connsiteX4" fmla="*/ 121196 w 1978839"/>
              <a:gd name="connsiteY4" fmla="*/ 477838 h 736341"/>
              <a:gd name="connsiteX5" fmla="*/ 0 w 1978839"/>
              <a:gd name="connsiteY5" fmla="*/ 388736 h 736341"/>
              <a:gd name="connsiteX6" fmla="*/ 58184 w 1978839"/>
              <a:gd name="connsiteY6" fmla="*/ 335855 h 736341"/>
              <a:gd name="connsiteX7" fmla="*/ 993737 w 1978839"/>
              <a:gd name="connsiteY7" fmla="*/ 0 h 73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78839" h="736341">
                <a:moveTo>
                  <a:pt x="993737" y="0"/>
                </a:moveTo>
                <a:cubicBezTo>
                  <a:pt x="1349114" y="0"/>
                  <a:pt x="1675053" y="126039"/>
                  <a:pt x="1929291" y="335855"/>
                </a:cubicBezTo>
                <a:lnTo>
                  <a:pt x="1978839" y="380887"/>
                </a:lnTo>
                <a:lnTo>
                  <a:pt x="1974854" y="384489"/>
                </a:lnTo>
                <a:cubicBezTo>
                  <a:pt x="1440745" y="820116"/>
                  <a:pt x="686722" y="851232"/>
                  <a:pt x="121196" y="477838"/>
                </a:cubicBezTo>
                <a:lnTo>
                  <a:pt x="0" y="388736"/>
                </a:lnTo>
                <a:lnTo>
                  <a:pt x="58184" y="335855"/>
                </a:lnTo>
                <a:cubicBezTo>
                  <a:pt x="312422" y="126039"/>
                  <a:pt x="638360" y="0"/>
                  <a:pt x="993737" y="0"/>
                </a:cubicBezTo>
                <a:close/>
              </a:path>
            </a:pathLst>
          </a:cu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b="1" dirty="0">
                <a:solidFill>
                  <a:schemeClr val="bg1"/>
                </a:solidFill>
              </a:rPr>
              <a:t>01</a:t>
            </a:r>
          </a:p>
        </p:txBody>
      </p:sp>
      <p:sp>
        <p:nvSpPr>
          <p:cNvPr id="19" name="Heading 4">
            <a:extLst>
              <a:ext uri="{FF2B5EF4-FFF2-40B4-BE49-F238E27FC236}">
                <a16:creationId xmlns:a16="http://schemas.microsoft.com/office/drawing/2014/main" id="{81682EEE-20D0-481C-8D54-987C418422A2}"/>
              </a:ext>
            </a:extLst>
          </p:cNvPr>
          <p:cNvSpPr>
            <a:spLocks noGrp="1"/>
          </p:cNvSpPr>
          <p:nvPr>
            <p:ph type="body" sz="quarter" idx="12" hasCustomPrompt="1"/>
          </p:nvPr>
        </p:nvSpPr>
        <p:spPr>
          <a:xfrm rot="16200000">
            <a:off x="3446652" y="3380453"/>
            <a:ext cx="2063750" cy="768350"/>
          </a:xfrm>
          <a:prstGeom prst="rect">
            <a:avLst/>
          </a:prstGeom>
        </p:spPr>
        <p:txBody>
          <a:bodyPr>
            <a:prstTxWarp prst="textArchUp">
              <a:avLst/>
            </a:prstTxWarp>
          </a:bodyPr>
          <a:lstStyle>
            <a:lvl1pPr marL="0" indent="0" algn="ctr">
              <a:buNone/>
              <a:defRPr>
                <a:solidFill>
                  <a:schemeClr val="bg1"/>
                </a:solidFill>
                <a:latin typeface="+mj-lt"/>
              </a:defRPr>
            </a:lvl1pPr>
          </a:lstStyle>
          <a:p>
            <a:pPr lvl="0"/>
            <a:r>
              <a:rPr lang="en-US" dirty="0"/>
              <a:t>Heading/ Content</a:t>
            </a:r>
          </a:p>
        </p:txBody>
      </p:sp>
      <p:sp>
        <p:nvSpPr>
          <p:cNvPr id="18" name="Heading 3">
            <a:extLst>
              <a:ext uri="{FF2B5EF4-FFF2-40B4-BE49-F238E27FC236}">
                <a16:creationId xmlns:a16="http://schemas.microsoft.com/office/drawing/2014/main" id="{5E6F5B62-97C4-421D-B0E0-8F5EFFE8B510}"/>
              </a:ext>
            </a:extLst>
          </p:cNvPr>
          <p:cNvSpPr>
            <a:spLocks noGrp="1"/>
          </p:cNvSpPr>
          <p:nvPr>
            <p:ph type="body" sz="quarter" idx="11" hasCustomPrompt="1"/>
          </p:nvPr>
        </p:nvSpPr>
        <p:spPr>
          <a:xfrm>
            <a:off x="5122819" y="4937137"/>
            <a:ext cx="2063750" cy="768350"/>
          </a:xfrm>
          <a:prstGeom prst="rect">
            <a:avLst/>
          </a:prstGeom>
        </p:spPr>
        <p:txBody>
          <a:bodyPr>
            <a:prstTxWarp prst="textArchDown">
              <a:avLst/>
            </a:prstTxWarp>
          </a:bodyPr>
          <a:lstStyle>
            <a:lvl1pPr marL="0" indent="0" algn="ctr">
              <a:buNone/>
              <a:defRPr>
                <a:solidFill>
                  <a:schemeClr val="bg1"/>
                </a:solidFill>
                <a:latin typeface="+mj-lt"/>
              </a:defRPr>
            </a:lvl1pPr>
          </a:lstStyle>
          <a:p>
            <a:pPr lvl="0"/>
            <a:r>
              <a:rPr lang="en-US" dirty="0"/>
              <a:t>Heading/ Content</a:t>
            </a:r>
          </a:p>
        </p:txBody>
      </p:sp>
      <p:sp>
        <p:nvSpPr>
          <p:cNvPr id="20" name="Heading 2">
            <a:extLst>
              <a:ext uri="{FF2B5EF4-FFF2-40B4-BE49-F238E27FC236}">
                <a16:creationId xmlns:a16="http://schemas.microsoft.com/office/drawing/2014/main" id="{0C669827-C60F-40EC-A311-6746E88C9A34}"/>
              </a:ext>
            </a:extLst>
          </p:cNvPr>
          <p:cNvSpPr>
            <a:spLocks noGrp="1"/>
          </p:cNvSpPr>
          <p:nvPr>
            <p:ph type="body" sz="quarter" idx="13" hasCustomPrompt="1"/>
          </p:nvPr>
        </p:nvSpPr>
        <p:spPr>
          <a:xfrm rot="5400000">
            <a:off x="6679890" y="3340410"/>
            <a:ext cx="2063750" cy="768350"/>
          </a:xfrm>
          <a:prstGeom prst="rect">
            <a:avLst/>
          </a:prstGeom>
        </p:spPr>
        <p:txBody>
          <a:bodyPr>
            <a:prstTxWarp prst="textArchUp">
              <a:avLst/>
            </a:prstTxWarp>
          </a:bodyPr>
          <a:lstStyle>
            <a:lvl1pPr marL="0" indent="0" algn="ctr">
              <a:buNone/>
              <a:defRPr>
                <a:solidFill>
                  <a:schemeClr val="bg1"/>
                </a:solidFill>
                <a:latin typeface="+mj-lt"/>
              </a:defRPr>
            </a:lvl1pPr>
          </a:lstStyle>
          <a:p>
            <a:pPr lvl="0"/>
            <a:r>
              <a:rPr lang="en-US" dirty="0"/>
              <a:t>Heading/ Content</a:t>
            </a:r>
          </a:p>
        </p:txBody>
      </p:sp>
      <p:sp>
        <p:nvSpPr>
          <p:cNvPr id="16" name="Heading 1">
            <a:extLst>
              <a:ext uri="{FF2B5EF4-FFF2-40B4-BE49-F238E27FC236}">
                <a16:creationId xmlns:a16="http://schemas.microsoft.com/office/drawing/2014/main" id="{B3FCB490-7B64-4341-80D8-923F945A1C6A}"/>
              </a:ext>
            </a:extLst>
          </p:cNvPr>
          <p:cNvSpPr>
            <a:spLocks noGrp="1"/>
          </p:cNvSpPr>
          <p:nvPr>
            <p:ph type="body" sz="quarter" idx="10" hasCustomPrompt="1"/>
          </p:nvPr>
        </p:nvSpPr>
        <p:spPr>
          <a:xfrm>
            <a:off x="5122819" y="1745027"/>
            <a:ext cx="2063750" cy="768350"/>
          </a:xfrm>
          <a:prstGeom prst="rect">
            <a:avLst/>
          </a:prstGeom>
        </p:spPr>
        <p:txBody>
          <a:bodyPr>
            <a:prstTxWarp prst="textArchUp">
              <a:avLst/>
            </a:prstTxWarp>
          </a:bodyPr>
          <a:lstStyle>
            <a:lvl1pPr marL="0" indent="0" algn="ctr">
              <a:buNone/>
              <a:defRPr>
                <a:solidFill>
                  <a:schemeClr val="bg1"/>
                </a:solidFill>
                <a:latin typeface="+mj-lt"/>
              </a:defRPr>
            </a:lvl1pPr>
          </a:lstStyle>
          <a:p>
            <a:pPr lvl="0"/>
            <a:r>
              <a:rPr lang="en-US" dirty="0"/>
              <a:t>Heading/ Content</a:t>
            </a:r>
          </a:p>
        </p:txBody>
      </p:sp>
      <p:sp>
        <p:nvSpPr>
          <p:cNvPr id="2" name="Title 1">
            <a:extLst>
              <a:ext uri="{FF2B5EF4-FFF2-40B4-BE49-F238E27FC236}">
                <a16:creationId xmlns:a16="http://schemas.microsoft.com/office/drawing/2014/main" id="{17534BDF-0A83-43C3-82A4-FE8BB3C740C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0338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Six Section_Info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8BC17-2EE0-48C7-9B2E-1697B39E405B}"/>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64A5F70B-CABB-4A58-8E29-4ABDF6EDC109}"/>
              </a:ext>
            </a:extLst>
          </p:cNvPr>
          <p:cNvCxnSpPr>
            <a:cxnSpLocks/>
            <a:stCxn id="26" idx="2"/>
          </p:cNvCxnSpPr>
          <p:nvPr/>
        </p:nvCxnSpPr>
        <p:spPr>
          <a:xfrm flipH="1" flipV="1">
            <a:off x="5009922" y="2061276"/>
            <a:ext cx="1053426" cy="1868471"/>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635DFF1-6B79-4A3D-8B6D-28A28D579D20}"/>
              </a:ext>
            </a:extLst>
          </p:cNvPr>
          <p:cNvCxnSpPr>
            <a:cxnSpLocks/>
            <a:stCxn id="26" idx="2"/>
          </p:cNvCxnSpPr>
          <p:nvPr/>
        </p:nvCxnSpPr>
        <p:spPr>
          <a:xfrm flipV="1">
            <a:off x="6063348" y="2061276"/>
            <a:ext cx="1121439" cy="1868471"/>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AB2D0F2-9E28-4076-92B6-ABA363692A46}"/>
              </a:ext>
            </a:extLst>
          </p:cNvPr>
          <p:cNvCxnSpPr>
            <a:cxnSpLocks/>
            <a:stCxn id="27" idx="2"/>
          </p:cNvCxnSpPr>
          <p:nvPr/>
        </p:nvCxnSpPr>
        <p:spPr>
          <a:xfrm flipH="1">
            <a:off x="5010657" y="3929746"/>
            <a:ext cx="1053145" cy="1906799"/>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8FF84EF-F896-4606-ADD7-E3A4496ACB54}"/>
              </a:ext>
            </a:extLst>
          </p:cNvPr>
          <p:cNvCxnSpPr>
            <a:cxnSpLocks/>
            <a:stCxn id="24" idx="2"/>
          </p:cNvCxnSpPr>
          <p:nvPr/>
        </p:nvCxnSpPr>
        <p:spPr>
          <a:xfrm>
            <a:off x="6063348" y="3929746"/>
            <a:ext cx="1119542" cy="1905208"/>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B78F73-8ADC-4182-8E4E-24641628BEE3}"/>
              </a:ext>
            </a:extLst>
          </p:cNvPr>
          <p:cNvCxnSpPr>
            <a:cxnSpLocks/>
            <a:stCxn id="26" idx="2"/>
          </p:cNvCxnSpPr>
          <p:nvPr/>
        </p:nvCxnSpPr>
        <p:spPr>
          <a:xfrm flipH="1">
            <a:off x="4214964" y="3929747"/>
            <a:ext cx="1848384" cy="19163"/>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978A056-F33C-4269-ACC0-6B39670540F7}"/>
              </a:ext>
            </a:extLst>
          </p:cNvPr>
          <p:cNvCxnSpPr>
            <a:cxnSpLocks/>
            <a:stCxn id="24" idx="2"/>
          </p:cNvCxnSpPr>
          <p:nvPr/>
        </p:nvCxnSpPr>
        <p:spPr>
          <a:xfrm>
            <a:off x="6063348" y="3929746"/>
            <a:ext cx="1915586" cy="19164"/>
          </a:xfrm>
          <a:prstGeom prst="line">
            <a:avLst/>
          </a:prstGeom>
          <a:ln w="762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25F8FB86-45DF-477C-BADD-900EBFC68508}"/>
              </a:ext>
            </a:extLst>
          </p:cNvPr>
          <p:cNvSpPr/>
          <p:nvPr/>
        </p:nvSpPr>
        <p:spPr>
          <a:xfrm>
            <a:off x="2194001" y="1616658"/>
            <a:ext cx="2880408" cy="888696"/>
          </a:xfrm>
          <a:prstGeom prst="roundRect">
            <a:avLst>
              <a:gd name="adj" fmla="val 50000"/>
            </a:avLst>
          </a:prstGeom>
          <a:solidFill>
            <a:schemeClr val="accent6"/>
          </a:solidFill>
          <a:ln/>
        </p:spPr>
        <p:style>
          <a:lnRef idx="0">
            <a:schemeClr val="accent5"/>
          </a:lnRef>
          <a:fillRef idx="3">
            <a:schemeClr val="accent5"/>
          </a:fillRef>
          <a:effectRef idx="3">
            <a:schemeClr val="accent5"/>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0" name="Rectangle: Rounded Corners 9">
            <a:extLst>
              <a:ext uri="{FF2B5EF4-FFF2-40B4-BE49-F238E27FC236}">
                <a16:creationId xmlns:a16="http://schemas.microsoft.com/office/drawing/2014/main" id="{B9FF0E2E-31F2-4441-A4B9-06ADE79A6A77}"/>
              </a:ext>
            </a:extLst>
          </p:cNvPr>
          <p:cNvSpPr/>
          <p:nvPr/>
        </p:nvSpPr>
        <p:spPr>
          <a:xfrm>
            <a:off x="7117592" y="1616658"/>
            <a:ext cx="2880408" cy="888696"/>
          </a:xfrm>
          <a:prstGeom prst="roundRect">
            <a:avLst>
              <a:gd name="adj" fmla="val 50000"/>
            </a:avLst>
          </a:prstGeom>
          <a:solidFill>
            <a:schemeClr val="tx2"/>
          </a:solidFill>
          <a:ln/>
        </p:spPr>
        <p:style>
          <a:lnRef idx="0">
            <a:schemeClr val="accent6"/>
          </a:lnRef>
          <a:fillRef idx="3">
            <a:schemeClr val="accent6"/>
          </a:fillRef>
          <a:effectRef idx="3">
            <a:schemeClr val="accent6"/>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1" name="Rectangle: Rounded Corners 10">
            <a:extLst>
              <a:ext uri="{FF2B5EF4-FFF2-40B4-BE49-F238E27FC236}">
                <a16:creationId xmlns:a16="http://schemas.microsoft.com/office/drawing/2014/main" id="{03F3EAE0-1375-45CE-9507-D78AB0851630}"/>
              </a:ext>
            </a:extLst>
          </p:cNvPr>
          <p:cNvSpPr/>
          <p:nvPr/>
        </p:nvSpPr>
        <p:spPr>
          <a:xfrm>
            <a:off x="1350992" y="3504561"/>
            <a:ext cx="2880408" cy="888696"/>
          </a:xfrm>
          <a:prstGeom prst="roundRect">
            <a:avLst>
              <a:gd name="adj" fmla="val 50000"/>
            </a:avLst>
          </a:prstGeom>
          <a:solidFill>
            <a:schemeClr val="accent5"/>
          </a:solidFill>
          <a:ln/>
        </p:spPr>
        <p:style>
          <a:lnRef idx="0">
            <a:schemeClr val="accent4"/>
          </a:lnRef>
          <a:fillRef idx="3">
            <a:schemeClr val="accent4"/>
          </a:fillRef>
          <a:effectRef idx="3">
            <a:schemeClr val="accent4"/>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2" name="Rectangle: Rounded Corners 11">
            <a:extLst>
              <a:ext uri="{FF2B5EF4-FFF2-40B4-BE49-F238E27FC236}">
                <a16:creationId xmlns:a16="http://schemas.microsoft.com/office/drawing/2014/main" id="{8323E34E-2C74-4C98-A01F-9EC39B9D82E9}"/>
              </a:ext>
            </a:extLst>
          </p:cNvPr>
          <p:cNvSpPr/>
          <p:nvPr/>
        </p:nvSpPr>
        <p:spPr>
          <a:xfrm>
            <a:off x="7960600" y="3504561"/>
            <a:ext cx="2880408" cy="888696"/>
          </a:xfrm>
          <a:prstGeom prst="roundRect">
            <a:avLst>
              <a:gd name="adj" fmla="val 50000"/>
            </a:avLst>
          </a:prstGeom>
          <a:solidFill>
            <a:schemeClr val="accent1"/>
          </a:solidFill>
          <a:ln/>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3" name="Rectangle: Rounded Corners 12">
            <a:extLst>
              <a:ext uri="{FF2B5EF4-FFF2-40B4-BE49-F238E27FC236}">
                <a16:creationId xmlns:a16="http://schemas.microsoft.com/office/drawing/2014/main" id="{56C51243-46FD-48C1-A1D9-5A017EE498BA}"/>
              </a:ext>
            </a:extLst>
          </p:cNvPr>
          <p:cNvSpPr/>
          <p:nvPr/>
        </p:nvSpPr>
        <p:spPr>
          <a:xfrm>
            <a:off x="2204189" y="5391402"/>
            <a:ext cx="2880408" cy="888696"/>
          </a:xfrm>
          <a:prstGeom prst="roundRect">
            <a:avLst>
              <a:gd name="adj" fmla="val 50000"/>
            </a:avLst>
          </a:prstGeom>
          <a:solidFill>
            <a:schemeClr val="accent4"/>
          </a:solidFill>
          <a:ln/>
        </p:spPr>
        <p:style>
          <a:lnRef idx="0">
            <a:schemeClr val="accent3"/>
          </a:lnRef>
          <a:fillRef idx="3">
            <a:schemeClr val="accent3"/>
          </a:fillRef>
          <a:effectRef idx="3">
            <a:schemeClr val="accent3"/>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4" name="Rectangle: Rounded Corners 13">
            <a:extLst>
              <a:ext uri="{FF2B5EF4-FFF2-40B4-BE49-F238E27FC236}">
                <a16:creationId xmlns:a16="http://schemas.microsoft.com/office/drawing/2014/main" id="{530858DB-241B-4B9E-95CF-4E2F9260FDD5}"/>
              </a:ext>
            </a:extLst>
          </p:cNvPr>
          <p:cNvSpPr/>
          <p:nvPr/>
        </p:nvSpPr>
        <p:spPr>
          <a:xfrm>
            <a:off x="7107404" y="5391402"/>
            <a:ext cx="2880408" cy="888696"/>
          </a:xfrm>
          <a:prstGeom prst="roundRect">
            <a:avLst>
              <a:gd name="adj" fmla="val 50000"/>
            </a:avLst>
          </a:prstGeom>
          <a:solidFill>
            <a:schemeClr val="accent2"/>
          </a:solidFill>
          <a:ln/>
        </p:spPr>
        <p:style>
          <a:lnRef idx="0">
            <a:schemeClr val="accent2"/>
          </a:lnRef>
          <a:fillRef idx="3">
            <a:schemeClr val="accent2"/>
          </a:fillRef>
          <a:effectRef idx="3">
            <a:schemeClr val="accent2"/>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5" name="Oval 14">
            <a:extLst>
              <a:ext uri="{FF2B5EF4-FFF2-40B4-BE49-F238E27FC236}">
                <a16:creationId xmlns:a16="http://schemas.microsoft.com/office/drawing/2014/main" id="{D798092F-7B5F-4806-8F75-BB9B501EA198}"/>
              </a:ext>
            </a:extLst>
          </p:cNvPr>
          <p:cNvSpPr/>
          <p:nvPr/>
        </p:nvSpPr>
        <p:spPr>
          <a:xfrm>
            <a:off x="1447021" y="3589046"/>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6" name="Oval 15">
            <a:extLst>
              <a:ext uri="{FF2B5EF4-FFF2-40B4-BE49-F238E27FC236}">
                <a16:creationId xmlns:a16="http://schemas.microsoft.com/office/drawing/2014/main" id="{88DB0E15-2E36-4482-A5CD-243D48EAD180}"/>
              </a:ext>
            </a:extLst>
          </p:cNvPr>
          <p:cNvSpPr/>
          <p:nvPr/>
        </p:nvSpPr>
        <p:spPr>
          <a:xfrm>
            <a:off x="2300361" y="1701142"/>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7" name="Oval 16">
            <a:extLst>
              <a:ext uri="{FF2B5EF4-FFF2-40B4-BE49-F238E27FC236}">
                <a16:creationId xmlns:a16="http://schemas.microsoft.com/office/drawing/2014/main" id="{86668F20-711C-41FF-AFF3-A78BEBBF9AB7}"/>
              </a:ext>
            </a:extLst>
          </p:cNvPr>
          <p:cNvSpPr/>
          <p:nvPr/>
        </p:nvSpPr>
        <p:spPr>
          <a:xfrm>
            <a:off x="2300361" y="5475886"/>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8" name="Oval 17">
            <a:extLst>
              <a:ext uri="{FF2B5EF4-FFF2-40B4-BE49-F238E27FC236}">
                <a16:creationId xmlns:a16="http://schemas.microsoft.com/office/drawing/2014/main" id="{0E04E44B-70AE-4331-A69A-830AE1BB87C7}"/>
              </a:ext>
            </a:extLst>
          </p:cNvPr>
          <p:cNvSpPr/>
          <p:nvPr/>
        </p:nvSpPr>
        <p:spPr>
          <a:xfrm>
            <a:off x="9171913" y="1701142"/>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19" name="Oval 18">
            <a:extLst>
              <a:ext uri="{FF2B5EF4-FFF2-40B4-BE49-F238E27FC236}">
                <a16:creationId xmlns:a16="http://schemas.microsoft.com/office/drawing/2014/main" id="{46F01A18-B938-4238-8782-2E9AF2C960FC}"/>
              </a:ext>
            </a:extLst>
          </p:cNvPr>
          <p:cNvSpPr/>
          <p:nvPr/>
        </p:nvSpPr>
        <p:spPr>
          <a:xfrm>
            <a:off x="9171913" y="5475886"/>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20" name="Oval 19">
            <a:extLst>
              <a:ext uri="{FF2B5EF4-FFF2-40B4-BE49-F238E27FC236}">
                <a16:creationId xmlns:a16="http://schemas.microsoft.com/office/drawing/2014/main" id="{48BFF1C6-598B-4485-B80A-C376E9529086}"/>
              </a:ext>
            </a:extLst>
          </p:cNvPr>
          <p:cNvSpPr/>
          <p:nvPr/>
        </p:nvSpPr>
        <p:spPr>
          <a:xfrm>
            <a:off x="10025254" y="3589046"/>
            <a:ext cx="719725" cy="719725"/>
          </a:xfrm>
          <a:prstGeom prst="ellipse">
            <a:avLst/>
          </a:prstGeom>
          <a:gradFill>
            <a:gsLst>
              <a:gs pos="0">
                <a:schemeClr val="bg1"/>
              </a:gs>
              <a:gs pos="50000">
                <a:schemeClr val="bg1">
                  <a:lumMod val="95000"/>
                </a:schemeClr>
              </a:gs>
              <a:gs pos="100000">
                <a:schemeClr val="bg1">
                  <a:lumMod val="8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400"/>
          </a:p>
        </p:txBody>
      </p:sp>
      <p:sp>
        <p:nvSpPr>
          <p:cNvPr id="21" name="TextBox 20">
            <a:extLst>
              <a:ext uri="{FF2B5EF4-FFF2-40B4-BE49-F238E27FC236}">
                <a16:creationId xmlns:a16="http://schemas.microsoft.com/office/drawing/2014/main" id="{E7328F4D-383D-412D-941B-554BC2D99F90}"/>
              </a:ext>
            </a:extLst>
          </p:cNvPr>
          <p:cNvSpPr txBox="1"/>
          <p:nvPr/>
        </p:nvSpPr>
        <p:spPr>
          <a:xfrm>
            <a:off x="4739740" y="2546329"/>
            <a:ext cx="559324" cy="520974"/>
          </a:xfrm>
          <a:prstGeom prst="rect">
            <a:avLst/>
          </a:prstGeom>
          <a:noFill/>
        </p:spPr>
        <p:txBody>
          <a:bodyPr wrap="none" rtlCol="0" anchor="ctr">
            <a:spAutoFit/>
          </a:bodyPr>
          <a:lstStyle/>
          <a:p>
            <a:pPr algn="ctr"/>
            <a:r>
              <a:rPr lang="en-US" sz="2400">
                <a:solidFill>
                  <a:schemeClr val="tx1">
                    <a:lumMod val="50000"/>
                    <a:lumOff val="50000"/>
                  </a:schemeClr>
                </a:solidFill>
              </a:rPr>
              <a:t>06</a:t>
            </a:r>
          </a:p>
        </p:txBody>
      </p:sp>
      <p:sp>
        <p:nvSpPr>
          <p:cNvPr id="22" name="TextBox 21">
            <a:extLst>
              <a:ext uri="{FF2B5EF4-FFF2-40B4-BE49-F238E27FC236}">
                <a16:creationId xmlns:a16="http://schemas.microsoft.com/office/drawing/2014/main" id="{659D0B37-B013-4173-8340-5EE4F5F76F46}"/>
              </a:ext>
            </a:extLst>
          </p:cNvPr>
          <p:cNvSpPr txBox="1"/>
          <p:nvPr/>
        </p:nvSpPr>
        <p:spPr>
          <a:xfrm>
            <a:off x="6212278" y="2198452"/>
            <a:ext cx="559324" cy="520974"/>
          </a:xfrm>
          <a:prstGeom prst="rect">
            <a:avLst/>
          </a:prstGeom>
          <a:noFill/>
        </p:spPr>
        <p:txBody>
          <a:bodyPr wrap="none" rtlCol="0" anchor="ctr">
            <a:spAutoFit/>
          </a:bodyPr>
          <a:lstStyle/>
          <a:p>
            <a:pPr algn="ctr"/>
            <a:r>
              <a:rPr lang="en-US" sz="2400">
                <a:solidFill>
                  <a:schemeClr val="tx1">
                    <a:lumMod val="50000"/>
                    <a:lumOff val="50000"/>
                  </a:schemeClr>
                </a:solidFill>
              </a:rPr>
              <a:t>01</a:t>
            </a:r>
          </a:p>
        </p:txBody>
      </p:sp>
      <p:grpSp>
        <p:nvGrpSpPr>
          <p:cNvPr id="23" name="Group 22">
            <a:extLst>
              <a:ext uri="{FF2B5EF4-FFF2-40B4-BE49-F238E27FC236}">
                <a16:creationId xmlns:a16="http://schemas.microsoft.com/office/drawing/2014/main" id="{465EE718-775A-4751-B9B6-33AF97D1C20C}"/>
              </a:ext>
            </a:extLst>
          </p:cNvPr>
          <p:cNvGrpSpPr/>
          <p:nvPr/>
        </p:nvGrpSpPr>
        <p:grpSpPr>
          <a:xfrm>
            <a:off x="4350474" y="2134665"/>
            <a:ext cx="3427245" cy="3591659"/>
            <a:chOff x="4853987" y="2234166"/>
            <a:chExt cx="2485924" cy="2605179"/>
          </a:xfrm>
        </p:grpSpPr>
        <p:sp>
          <p:nvSpPr>
            <p:cNvPr id="24" name="Freeform 6">
              <a:extLst>
                <a:ext uri="{FF2B5EF4-FFF2-40B4-BE49-F238E27FC236}">
                  <a16:creationId xmlns:a16="http://schemas.microsoft.com/office/drawing/2014/main" id="{8166F379-5E94-423F-B251-6B1C43585490}"/>
                </a:ext>
              </a:extLst>
            </p:cNvPr>
            <p:cNvSpPr>
              <a:spLocks/>
            </p:cNvSpPr>
            <p:nvPr/>
          </p:nvSpPr>
          <p:spPr bwMode="auto">
            <a:xfrm>
              <a:off x="6096406" y="3536213"/>
              <a:ext cx="1243505" cy="1079799"/>
            </a:xfrm>
            <a:custGeom>
              <a:avLst/>
              <a:gdLst>
                <a:gd name="T0" fmla="*/ 2921 w 2921"/>
                <a:gd name="T1" fmla="*/ 0 h 2530"/>
                <a:gd name="T2" fmla="*/ 1461 w 2921"/>
                <a:gd name="T3" fmla="*/ 2530 h 2530"/>
                <a:gd name="T4" fmla="*/ 0 w 2921"/>
                <a:gd name="T5" fmla="*/ 0 h 2530"/>
                <a:gd name="T6" fmla="*/ 2921 w 2921"/>
                <a:gd name="T7" fmla="*/ 0 h 2530"/>
              </a:gdLst>
              <a:ahLst/>
              <a:cxnLst>
                <a:cxn ang="0">
                  <a:pos x="T0" y="T1"/>
                </a:cxn>
                <a:cxn ang="0">
                  <a:pos x="T2" y="T3"/>
                </a:cxn>
                <a:cxn ang="0">
                  <a:pos x="T4" y="T5"/>
                </a:cxn>
                <a:cxn ang="0">
                  <a:pos x="T6" y="T7"/>
                </a:cxn>
              </a:cxnLst>
              <a:rect l="0" t="0" r="r" b="b"/>
              <a:pathLst>
                <a:path w="2921" h="2530">
                  <a:moveTo>
                    <a:pt x="2921" y="0"/>
                  </a:moveTo>
                  <a:cubicBezTo>
                    <a:pt x="2921" y="1044"/>
                    <a:pt x="2364" y="2008"/>
                    <a:pt x="1461" y="2530"/>
                  </a:cubicBezTo>
                  <a:lnTo>
                    <a:pt x="0" y="0"/>
                  </a:lnTo>
                  <a:lnTo>
                    <a:pt x="2921" y="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grpSp>
          <p:nvGrpSpPr>
            <p:cNvPr id="25" name="Group 24">
              <a:extLst>
                <a:ext uri="{FF2B5EF4-FFF2-40B4-BE49-F238E27FC236}">
                  <a16:creationId xmlns:a16="http://schemas.microsoft.com/office/drawing/2014/main" id="{9AD1E411-6623-4E4C-90A3-943A273AB4FB}"/>
                </a:ext>
              </a:extLst>
            </p:cNvPr>
            <p:cNvGrpSpPr/>
            <p:nvPr/>
          </p:nvGrpSpPr>
          <p:grpSpPr>
            <a:xfrm>
              <a:off x="4853987" y="2234166"/>
              <a:ext cx="2485924" cy="2605179"/>
              <a:chOff x="4853987" y="2234166"/>
              <a:chExt cx="2485924" cy="2605179"/>
            </a:xfrm>
          </p:grpSpPr>
          <p:sp>
            <p:nvSpPr>
              <p:cNvPr id="26" name="Freeform 5">
                <a:extLst>
                  <a:ext uri="{FF2B5EF4-FFF2-40B4-BE49-F238E27FC236}">
                    <a16:creationId xmlns:a16="http://schemas.microsoft.com/office/drawing/2014/main" id="{96E11D64-6F94-4FB0-B709-9996835C052D}"/>
                  </a:ext>
                </a:extLst>
              </p:cNvPr>
              <p:cNvSpPr>
                <a:spLocks/>
              </p:cNvSpPr>
              <p:nvPr/>
            </p:nvSpPr>
            <p:spPr bwMode="auto">
              <a:xfrm>
                <a:off x="6096406" y="2456414"/>
                <a:ext cx="1243505" cy="1079799"/>
              </a:xfrm>
              <a:custGeom>
                <a:avLst/>
                <a:gdLst>
                  <a:gd name="T0" fmla="*/ 1461 w 2921"/>
                  <a:gd name="T1" fmla="*/ 0 h 2529"/>
                  <a:gd name="T2" fmla="*/ 2921 w 2921"/>
                  <a:gd name="T3" fmla="*/ 2529 h 2529"/>
                  <a:gd name="T4" fmla="*/ 0 w 2921"/>
                  <a:gd name="T5" fmla="*/ 2529 h 2529"/>
                  <a:gd name="T6" fmla="*/ 1461 w 2921"/>
                  <a:gd name="T7" fmla="*/ 0 h 2529"/>
                </a:gdLst>
                <a:ahLst/>
                <a:cxnLst>
                  <a:cxn ang="0">
                    <a:pos x="T0" y="T1"/>
                  </a:cxn>
                  <a:cxn ang="0">
                    <a:pos x="T2" y="T3"/>
                  </a:cxn>
                  <a:cxn ang="0">
                    <a:pos x="T4" y="T5"/>
                  </a:cxn>
                  <a:cxn ang="0">
                    <a:pos x="T6" y="T7"/>
                  </a:cxn>
                </a:cxnLst>
                <a:rect l="0" t="0" r="r" b="b"/>
                <a:pathLst>
                  <a:path w="2921" h="2529">
                    <a:moveTo>
                      <a:pt x="1461" y="0"/>
                    </a:moveTo>
                    <a:cubicBezTo>
                      <a:pt x="2364" y="522"/>
                      <a:pt x="2921" y="1486"/>
                      <a:pt x="2921" y="2529"/>
                    </a:cubicBezTo>
                    <a:lnTo>
                      <a:pt x="0" y="2529"/>
                    </a:lnTo>
                    <a:lnTo>
                      <a:pt x="1461" y="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27" name="Freeform 7">
                <a:extLst>
                  <a:ext uri="{FF2B5EF4-FFF2-40B4-BE49-F238E27FC236}">
                    <a16:creationId xmlns:a16="http://schemas.microsoft.com/office/drawing/2014/main" id="{BCE530F5-293A-4314-A0F6-B91CD35F9EDF}"/>
                  </a:ext>
                </a:extLst>
              </p:cNvPr>
              <p:cNvSpPr>
                <a:spLocks/>
              </p:cNvSpPr>
              <p:nvPr/>
            </p:nvSpPr>
            <p:spPr bwMode="auto">
              <a:xfrm>
                <a:off x="5475196" y="3536213"/>
                <a:ext cx="1243505" cy="1303132"/>
              </a:xfrm>
              <a:custGeom>
                <a:avLst/>
                <a:gdLst>
                  <a:gd name="T0" fmla="*/ 2921 w 2921"/>
                  <a:gd name="T1" fmla="*/ 2530 h 3052"/>
                  <a:gd name="T2" fmla="*/ 0 w 2921"/>
                  <a:gd name="T3" fmla="*/ 2530 h 3052"/>
                  <a:gd name="T4" fmla="*/ 1460 w 2921"/>
                  <a:gd name="T5" fmla="*/ 0 h 3052"/>
                  <a:gd name="T6" fmla="*/ 2921 w 2921"/>
                  <a:gd name="T7" fmla="*/ 2530 h 3052"/>
                </a:gdLst>
                <a:ahLst/>
                <a:cxnLst>
                  <a:cxn ang="0">
                    <a:pos x="T0" y="T1"/>
                  </a:cxn>
                  <a:cxn ang="0">
                    <a:pos x="T2" y="T3"/>
                  </a:cxn>
                  <a:cxn ang="0">
                    <a:pos x="T4" y="T5"/>
                  </a:cxn>
                  <a:cxn ang="0">
                    <a:pos x="T6" y="T7"/>
                  </a:cxn>
                </a:cxnLst>
                <a:rect l="0" t="0" r="r" b="b"/>
                <a:pathLst>
                  <a:path w="2921" h="3052">
                    <a:moveTo>
                      <a:pt x="2921" y="2530"/>
                    </a:moveTo>
                    <a:cubicBezTo>
                      <a:pt x="2017" y="3052"/>
                      <a:pt x="904" y="3052"/>
                      <a:pt x="0" y="2530"/>
                    </a:cubicBezTo>
                    <a:lnTo>
                      <a:pt x="1460" y="0"/>
                    </a:lnTo>
                    <a:lnTo>
                      <a:pt x="2921" y="253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28" name="Freeform 8">
                <a:extLst>
                  <a:ext uri="{FF2B5EF4-FFF2-40B4-BE49-F238E27FC236}">
                    <a16:creationId xmlns:a16="http://schemas.microsoft.com/office/drawing/2014/main" id="{A13F4972-05A0-48A0-BB5E-4932D2185272}"/>
                  </a:ext>
                </a:extLst>
              </p:cNvPr>
              <p:cNvSpPr>
                <a:spLocks/>
              </p:cNvSpPr>
              <p:nvPr/>
            </p:nvSpPr>
            <p:spPr bwMode="auto">
              <a:xfrm>
                <a:off x="4853987" y="3536213"/>
                <a:ext cx="1242420" cy="1079799"/>
              </a:xfrm>
              <a:custGeom>
                <a:avLst/>
                <a:gdLst>
                  <a:gd name="T0" fmla="*/ 1460 w 2920"/>
                  <a:gd name="T1" fmla="*/ 2530 h 2530"/>
                  <a:gd name="T2" fmla="*/ 0 w 2920"/>
                  <a:gd name="T3" fmla="*/ 0 h 2530"/>
                  <a:gd name="T4" fmla="*/ 2920 w 2920"/>
                  <a:gd name="T5" fmla="*/ 0 h 2530"/>
                  <a:gd name="T6" fmla="*/ 1460 w 2920"/>
                  <a:gd name="T7" fmla="*/ 2530 h 2530"/>
                </a:gdLst>
                <a:ahLst/>
                <a:cxnLst>
                  <a:cxn ang="0">
                    <a:pos x="T0" y="T1"/>
                  </a:cxn>
                  <a:cxn ang="0">
                    <a:pos x="T2" y="T3"/>
                  </a:cxn>
                  <a:cxn ang="0">
                    <a:pos x="T4" y="T5"/>
                  </a:cxn>
                  <a:cxn ang="0">
                    <a:pos x="T6" y="T7"/>
                  </a:cxn>
                </a:cxnLst>
                <a:rect l="0" t="0" r="r" b="b"/>
                <a:pathLst>
                  <a:path w="2920" h="2530">
                    <a:moveTo>
                      <a:pt x="1460" y="2530"/>
                    </a:moveTo>
                    <a:cubicBezTo>
                      <a:pt x="557" y="2008"/>
                      <a:pt x="0" y="1044"/>
                      <a:pt x="0" y="0"/>
                    </a:cubicBezTo>
                    <a:lnTo>
                      <a:pt x="2920" y="0"/>
                    </a:lnTo>
                    <a:lnTo>
                      <a:pt x="1460" y="2530"/>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29" name="Freeform 9">
                <a:extLst>
                  <a:ext uri="{FF2B5EF4-FFF2-40B4-BE49-F238E27FC236}">
                    <a16:creationId xmlns:a16="http://schemas.microsoft.com/office/drawing/2014/main" id="{966910E8-3C4E-4E63-BDEA-4343B6A86CC6}"/>
                  </a:ext>
                </a:extLst>
              </p:cNvPr>
              <p:cNvSpPr>
                <a:spLocks/>
              </p:cNvSpPr>
              <p:nvPr/>
            </p:nvSpPr>
            <p:spPr bwMode="auto">
              <a:xfrm>
                <a:off x="4853987" y="2456414"/>
                <a:ext cx="1242420" cy="1079799"/>
              </a:xfrm>
              <a:custGeom>
                <a:avLst/>
                <a:gdLst>
                  <a:gd name="T0" fmla="*/ 0 w 2920"/>
                  <a:gd name="T1" fmla="*/ 2529 h 2529"/>
                  <a:gd name="T2" fmla="*/ 1460 w 2920"/>
                  <a:gd name="T3" fmla="*/ 0 h 2529"/>
                  <a:gd name="T4" fmla="*/ 2920 w 2920"/>
                  <a:gd name="T5" fmla="*/ 2529 h 2529"/>
                  <a:gd name="T6" fmla="*/ 0 w 2920"/>
                  <a:gd name="T7" fmla="*/ 2529 h 2529"/>
                </a:gdLst>
                <a:ahLst/>
                <a:cxnLst>
                  <a:cxn ang="0">
                    <a:pos x="T0" y="T1"/>
                  </a:cxn>
                  <a:cxn ang="0">
                    <a:pos x="T2" y="T3"/>
                  </a:cxn>
                  <a:cxn ang="0">
                    <a:pos x="T4" y="T5"/>
                  </a:cxn>
                  <a:cxn ang="0">
                    <a:pos x="T6" y="T7"/>
                  </a:cxn>
                </a:cxnLst>
                <a:rect l="0" t="0" r="r" b="b"/>
                <a:pathLst>
                  <a:path w="2920" h="2529">
                    <a:moveTo>
                      <a:pt x="0" y="2529"/>
                    </a:moveTo>
                    <a:cubicBezTo>
                      <a:pt x="0" y="1486"/>
                      <a:pt x="557" y="522"/>
                      <a:pt x="1460" y="0"/>
                    </a:cubicBezTo>
                    <a:lnTo>
                      <a:pt x="2920" y="2529"/>
                    </a:lnTo>
                    <a:lnTo>
                      <a:pt x="0" y="2529"/>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30" name="Freeform 10">
                <a:extLst>
                  <a:ext uri="{FF2B5EF4-FFF2-40B4-BE49-F238E27FC236}">
                    <a16:creationId xmlns:a16="http://schemas.microsoft.com/office/drawing/2014/main" id="{AC0322CE-2E30-4CDC-A994-E26FDE86B19A}"/>
                  </a:ext>
                </a:extLst>
              </p:cNvPr>
              <p:cNvSpPr>
                <a:spLocks/>
              </p:cNvSpPr>
              <p:nvPr/>
            </p:nvSpPr>
            <p:spPr bwMode="auto">
              <a:xfrm>
                <a:off x="5475196" y="2234166"/>
                <a:ext cx="1243505" cy="1302047"/>
              </a:xfrm>
              <a:custGeom>
                <a:avLst/>
                <a:gdLst>
                  <a:gd name="T0" fmla="*/ 0 w 2921"/>
                  <a:gd name="T1" fmla="*/ 522 h 3051"/>
                  <a:gd name="T2" fmla="*/ 2921 w 2921"/>
                  <a:gd name="T3" fmla="*/ 522 h 3051"/>
                  <a:gd name="T4" fmla="*/ 1460 w 2921"/>
                  <a:gd name="T5" fmla="*/ 3051 h 3051"/>
                  <a:gd name="T6" fmla="*/ 0 w 2921"/>
                  <a:gd name="T7" fmla="*/ 522 h 3051"/>
                </a:gdLst>
                <a:ahLst/>
                <a:cxnLst>
                  <a:cxn ang="0">
                    <a:pos x="T0" y="T1"/>
                  </a:cxn>
                  <a:cxn ang="0">
                    <a:pos x="T2" y="T3"/>
                  </a:cxn>
                  <a:cxn ang="0">
                    <a:pos x="T4" y="T5"/>
                  </a:cxn>
                  <a:cxn ang="0">
                    <a:pos x="T6" y="T7"/>
                  </a:cxn>
                </a:cxnLst>
                <a:rect l="0" t="0" r="r" b="b"/>
                <a:pathLst>
                  <a:path w="2921" h="3051">
                    <a:moveTo>
                      <a:pt x="0" y="522"/>
                    </a:moveTo>
                    <a:cubicBezTo>
                      <a:pt x="904" y="0"/>
                      <a:pt x="2017" y="0"/>
                      <a:pt x="2921" y="522"/>
                    </a:cubicBezTo>
                    <a:lnTo>
                      <a:pt x="1460" y="3051"/>
                    </a:lnTo>
                    <a:lnTo>
                      <a:pt x="0" y="522"/>
                    </a:lnTo>
                    <a:close/>
                  </a:path>
                </a:pathLst>
              </a:custGeom>
              <a:solidFill>
                <a:schemeClr val="bg2">
                  <a:lumMod val="75000"/>
                </a:schemeClr>
              </a:solidFill>
              <a:ln w="0">
                <a:noFill/>
                <a:prstDash val="solid"/>
                <a:round/>
                <a:headEnd/>
                <a:tailEnd/>
              </a:ln>
            </p:spPr>
            <p:txBody>
              <a:bodyPr vert="horz" wrap="square" lIns="68580" tIns="34290" rIns="68580" bIns="34290" numCol="1" anchor="t" anchorCtr="0" compatLnSpc="1">
                <a:prstTxWarp prst="textNoShape">
                  <a:avLst/>
                </a:prstTxWarp>
              </a:bodyPr>
              <a:lstStyle/>
              <a:p>
                <a:endParaRPr lang="en-US" sz="1400"/>
              </a:p>
            </p:txBody>
          </p:sp>
          <p:sp>
            <p:nvSpPr>
              <p:cNvPr id="31" name="Oval 30">
                <a:extLst>
                  <a:ext uri="{FF2B5EF4-FFF2-40B4-BE49-F238E27FC236}">
                    <a16:creationId xmlns:a16="http://schemas.microsoft.com/office/drawing/2014/main" id="{84330684-C251-4432-AFF9-595EC8121CA7}"/>
                  </a:ext>
                </a:extLst>
              </p:cNvPr>
              <p:cNvSpPr/>
              <p:nvPr/>
            </p:nvSpPr>
            <p:spPr>
              <a:xfrm>
                <a:off x="5093804" y="2530784"/>
                <a:ext cx="2007673" cy="2007673"/>
              </a:xfrm>
              <a:prstGeom prst="ellipse">
                <a:avLst/>
              </a:prstGeom>
              <a:gradFill>
                <a:gsLst>
                  <a:gs pos="0">
                    <a:schemeClr val="bg1">
                      <a:lumMod val="85000"/>
                    </a:schemeClr>
                  </a:gs>
                  <a:gs pos="50000">
                    <a:schemeClr val="bg1">
                      <a:lumMod val="85000"/>
                    </a:schemeClr>
                  </a:gs>
                  <a:gs pos="100000">
                    <a:schemeClr val="bg1">
                      <a:lumMod val="75000"/>
                    </a:schemeClr>
                  </a:gs>
                </a:gsLst>
              </a:gra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900"/>
              </a:p>
            </p:txBody>
          </p:sp>
        </p:grpSp>
      </p:grpSp>
      <p:sp>
        <p:nvSpPr>
          <p:cNvPr id="32" name="Heading 6">
            <a:extLst>
              <a:ext uri="{FF2B5EF4-FFF2-40B4-BE49-F238E27FC236}">
                <a16:creationId xmlns:a16="http://schemas.microsoft.com/office/drawing/2014/main" id="{F01A4475-4071-41AE-BF1E-878DC66BBE1D}"/>
              </a:ext>
            </a:extLst>
          </p:cNvPr>
          <p:cNvSpPr>
            <a:spLocks noGrp="1"/>
          </p:cNvSpPr>
          <p:nvPr>
            <p:ph type="body" sz="quarter" idx="12" hasCustomPrompt="1"/>
          </p:nvPr>
        </p:nvSpPr>
        <p:spPr>
          <a:xfrm>
            <a:off x="3189835" y="1747000"/>
            <a:ext cx="1683107" cy="628007"/>
          </a:xfrm>
          <a:prstGeom prst="rect">
            <a:avLst/>
          </a:prstGeom>
        </p:spPr>
        <p:txBody>
          <a:bodyPr anchor="ctr" anchorCtr="0"/>
          <a:lstStyle>
            <a:lvl1pPr marL="0" indent="0">
              <a:buNone/>
              <a:defRPr sz="1400" b="0">
                <a:solidFill>
                  <a:schemeClr val="bg1"/>
                </a:solidFill>
                <a:latin typeface="+mj-lt"/>
              </a:defRPr>
            </a:lvl1pPr>
          </a:lstStyle>
          <a:p>
            <a:r>
              <a:rPr lang="en-US" dirty="0"/>
              <a:t>Heading 6</a:t>
            </a:r>
          </a:p>
        </p:txBody>
      </p:sp>
      <p:sp>
        <p:nvSpPr>
          <p:cNvPr id="33" name="Heading 5">
            <a:extLst>
              <a:ext uri="{FF2B5EF4-FFF2-40B4-BE49-F238E27FC236}">
                <a16:creationId xmlns:a16="http://schemas.microsoft.com/office/drawing/2014/main" id="{2A6B088A-FBBA-44A9-BBBE-ADFD5416AC81}"/>
              </a:ext>
            </a:extLst>
          </p:cNvPr>
          <p:cNvSpPr>
            <a:spLocks noGrp="1"/>
          </p:cNvSpPr>
          <p:nvPr>
            <p:ph type="body" sz="quarter" idx="21" hasCustomPrompt="1"/>
          </p:nvPr>
        </p:nvSpPr>
        <p:spPr>
          <a:xfrm>
            <a:off x="2237306" y="3661096"/>
            <a:ext cx="1683107" cy="628007"/>
          </a:xfrm>
          <a:prstGeom prst="rect">
            <a:avLst/>
          </a:prstGeom>
        </p:spPr>
        <p:txBody>
          <a:bodyPr anchor="ctr" anchorCtr="0"/>
          <a:lstStyle>
            <a:lvl1pPr marL="0" indent="0">
              <a:buNone/>
              <a:defRPr sz="1400" b="0">
                <a:solidFill>
                  <a:schemeClr val="bg1"/>
                </a:solidFill>
                <a:latin typeface="+mj-lt"/>
              </a:defRPr>
            </a:lvl1pPr>
          </a:lstStyle>
          <a:p>
            <a:r>
              <a:rPr lang="en-US" dirty="0"/>
              <a:t>Heading 5</a:t>
            </a:r>
          </a:p>
        </p:txBody>
      </p:sp>
      <p:sp>
        <p:nvSpPr>
          <p:cNvPr id="34" name="Heading 4">
            <a:extLst>
              <a:ext uri="{FF2B5EF4-FFF2-40B4-BE49-F238E27FC236}">
                <a16:creationId xmlns:a16="http://schemas.microsoft.com/office/drawing/2014/main" id="{4A4B4E8F-2999-407D-8491-94BFC5594D48}"/>
              </a:ext>
            </a:extLst>
          </p:cNvPr>
          <p:cNvSpPr>
            <a:spLocks noGrp="1"/>
          </p:cNvSpPr>
          <p:nvPr>
            <p:ph type="body" sz="quarter" idx="22" hasCustomPrompt="1"/>
          </p:nvPr>
        </p:nvSpPr>
        <p:spPr>
          <a:xfrm>
            <a:off x="3094099" y="5520950"/>
            <a:ext cx="1683107" cy="628007"/>
          </a:xfrm>
          <a:prstGeom prst="rect">
            <a:avLst/>
          </a:prstGeom>
        </p:spPr>
        <p:txBody>
          <a:bodyPr anchor="ctr" anchorCtr="0"/>
          <a:lstStyle>
            <a:lvl1pPr marL="0" indent="0">
              <a:buNone/>
              <a:defRPr sz="1400" b="0">
                <a:solidFill>
                  <a:schemeClr val="bg1"/>
                </a:solidFill>
                <a:latin typeface="+mj-lt"/>
              </a:defRPr>
            </a:lvl1pPr>
          </a:lstStyle>
          <a:p>
            <a:r>
              <a:rPr lang="en-US" dirty="0"/>
              <a:t>Heading 4</a:t>
            </a:r>
          </a:p>
        </p:txBody>
      </p:sp>
      <p:sp>
        <p:nvSpPr>
          <p:cNvPr id="35" name="Heading 3">
            <a:extLst>
              <a:ext uri="{FF2B5EF4-FFF2-40B4-BE49-F238E27FC236}">
                <a16:creationId xmlns:a16="http://schemas.microsoft.com/office/drawing/2014/main" id="{EF12A83D-3631-4897-B51C-B56051610522}"/>
              </a:ext>
            </a:extLst>
          </p:cNvPr>
          <p:cNvSpPr>
            <a:spLocks noGrp="1"/>
          </p:cNvSpPr>
          <p:nvPr>
            <p:ph type="body" sz="quarter" idx="23" hasCustomPrompt="1"/>
          </p:nvPr>
        </p:nvSpPr>
        <p:spPr>
          <a:xfrm>
            <a:off x="7365993" y="5510417"/>
            <a:ext cx="1683107" cy="628007"/>
          </a:xfrm>
          <a:prstGeom prst="rect">
            <a:avLst/>
          </a:prstGeom>
        </p:spPr>
        <p:txBody>
          <a:bodyPr anchor="ctr" anchorCtr="0"/>
          <a:lstStyle>
            <a:lvl1pPr marL="0" indent="0" algn="r">
              <a:buNone/>
              <a:defRPr sz="1400" b="0">
                <a:solidFill>
                  <a:schemeClr val="bg1"/>
                </a:solidFill>
                <a:latin typeface="+mj-lt"/>
              </a:defRPr>
            </a:lvl1pPr>
          </a:lstStyle>
          <a:p>
            <a:r>
              <a:rPr lang="en-US" dirty="0"/>
              <a:t>Heading 3</a:t>
            </a:r>
          </a:p>
        </p:txBody>
      </p:sp>
      <p:sp>
        <p:nvSpPr>
          <p:cNvPr id="36" name="Heading 2">
            <a:extLst>
              <a:ext uri="{FF2B5EF4-FFF2-40B4-BE49-F238E27FC236}">
                <a16:creationId xmlns:a16="http://schemas.microsoft.com/office/drawing/2014/main" id="{62784008-40B2-4816-8ECD-B9B90C72B4DB}"/>
              </a:ext>
            </a:extLst>
          </p:cNvPr>
          <p:cNvSpPr>
            <a:spLocks noGrp="1"/>
          </p:cNvSpPr>
          <p:nvPr>
            <p:ph type="body" sz="quarter" idx="24" hasCustomPrompt="1"/>
          </p:nvPr>
        </p:nvSpPr>
        <p:spPr>
          <a:xfrm>
            <a:off x="8258985" y="3641142"/>
            <a:ext cx="1683107" cy="628007"/>
          </a:xfrm>
          <a:prstGeom prst="rect">
            <a:avLst/>
          </a:prstGeom>
        </p:spPr>
        <p:txBody>
          <a:bodyPr anchor="ctr" anchorCtr="0"/>
          <a:lstStyle>
            <a:lvl1pPr marL="0" indent="0" algn="r">
              <a:buNone/>
              <a:defRPr sz="1400" b="0">
                <a:solidFill>
                  <a:schemeClr val="bg1"/>
                </a:solidFill>
                <a:latin typeface="+mj-lt"/>
              </a:defRPr>
            </a:lvl1pPr>
          </a:lstStyle>
          <a:p>
            <a:r>
              <a:rPr lang="en-US" dirty="0"/>
              <a:t>Heading 2</a:t>
            </a:r>
          </a:p>
        </p:txBody>
      </p:sp>
      <p:sp>
        <p:nvSpPr>
          <p:cNvPr id="37" name="Heading 1">
            <a:extLst>
              <a:ext uri="{FF2B5EF4-FFF2-40B4-BE49-F238E27FC236}">
                <a16:creationId xmlns:a16="http://schemas.microsoft.com/office/drawing/2014/main" id="{318FDEB6-3FC9-4171-B226-217F9AFA0659}"/>
              </a:ext>
            </a:extLst>
          </p:cNvPr>
          <p:cNvSpPr>
            <a:spLocks noGrp="1"/>
          </p:cNvSpPr>
          <p:nvPr>
            <p:ph type="body" sz="quarter" idx="25" hasCustomPrompt="1"/>
          </p:nvPr>
        </p:nvSpPr>
        <p:spPr>
          <a:xfrm>
            <a:off x="7443086" y="1731428"/>
            <a:ext cx="1683107" cy="628007"/>
          </a:xfrm>
          <a:prstGeom prst="rect">
            <a:avLst/>
          </a:prstGeom>
        </p:spPr>
        <p:txBody>
          <a:bodyPr anchor="ctr" anchorCtr="0"/>
          <a:lstStyle>
            <a:lvl1pPr marL="0" indent="0" algn="r">
              <a:buNone/>
              <a:defRPr sz="1400" b="0">
                <a:solidFill>
                  <a:schemeClr val="bg1"/>
                </a:solidFill>
                <a:latin typeface="+mj-lt"/>
              </a:defRPr>
            </a:lvl1pPr>
          </a:lstStyle>
          <a:p>
            <a:r>
              <a:rPr lang="en-US" dirty="0"/>
              <a:t>Heading 1</a:t>
            </a:r>
          </a:p>
        </p:txBody>
      </p:sp>
      <p:sp>
        <p:nvSpPr>
          <p:cNvPr id="40" name="Text Placeholder 39">
            <a:extLst>
              <a:ext uri="{FF2B5EF4-FFF2-40B4-BE49-F238E27FC236}">
                <a16:creationId xmlns:a16="http://schemas.microsoft.com/office/drawing/2014/main" id="{0D3F429B-B10A-4D7D-BBFB-05A18622B431}"/>
              </a:ext>
            </a:extLst>
          </p:cNvPr>
          <p:cNvSpPr>
            <a:spLocks noGrp="1"/>
          </p:cNvSpPr>
          <p:nvPr>
            <p:ph type="body" sz="quarter" idx="26"/>
          </p:nvPr>
        </p:nvSpPr>
        <p:spPr>
          <a:xfrm>
            <a:off x="5156200" y="3200400"/>
            <a:ext cx="1820863" cy="1549400"/>
          </a:xfrm>
        </p:spPr>
        <p:txBody>
          <a:bodyPr/>
          <a:lstStyle>
            <a:lvl1pPr algn="ctr">
              <a:defRPr>
                <a:latin typeface="+mj-lt"/>
              </a:defRPr>
            </a:lvl1pPr>
          </a:lstStyle>
          <a:p>
            <a:pPr lvl="0"/>
            <a:r>
              <a:rPr lang="en-US" dirty="0"/>
              <a:t>Click to edit Master text styles</a:t>
            </a:r>
          </a:p>
        </p:txBody>
      </p:sp>
    </p:spTree>
    <p:extLst>
      <p:ext uri="{BB962C8B-B14F-4D97-AF65-F5344CB8AC3E}">
        <p14:creationId xmlns:p14="http://schemas.microsoft.com/office/powerpoint/2010/main" val="3293843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martArt Graphic - Right">
    <p:spTree>
      <p:nvGrpSpPr>
        <p:cNvPr id="1" name=""/>
        <p:cNvGrpSpPr/>
        <p:nvPr/>
      </p:nvGrpSpPr>
      <p:grpSpPr>
        <a:xfrm>
          <a:off x="0" y="0"/>
          <a:ext cx="0" cy="0"/>
          <a:chOff x="0" y="0"/>
          <a:chExt cx="0" cy="0"/>
        </a:xfrm>
      </p:grpSpPr>
      <p:cxnSp>
        <p:nvCxnSpPr>
          <p:cNvPr id="12" name="Line - Horiz 2">
            <a:extLst>
              <a:ext uri="{FF2B5EF4-FFF2-40B4-BE49-F238E27FC236}">
                <a16:creationId xmlns:a16="http://schemas.microsoft.com/office/drawing/2014/main" id="{7C53CC71-6A46-4528-B33C-5611482A08B1}"/>
              </a:ext>
            </a:extLst>
          </p:cNvPr>
          <p:cNvCxnSpPr>
            <a:cxnSpLocks/>
          </p:cNvCxnSpPr>
          <p:nvPr userDrawn="1"/>
        </p:nvCxnSpPr>
        <p:spPr>
          <a:xfrm>
            <a:off x="5595938" y="2516838"/>
            <a:ext cx="5727382"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cxnSp>
        <p:nvCxnSpPr>
          <p:cNvPr id="5" name="Line - Horiz 1">
            <a:extLst>
              <a:ext uri="{FF2B5EF4-FFF2-40B4-BE49-F238E27FC236}">
                <a16:creationId xmlns:a16="http://schemas.microsoft.com/office/drawing/2014/main" id="{B19320D0-741C-46F5-ADB6-5DF83093D6DE}"/>
              </a:ext>
            </a:extLst>
          </p:cNvPr>
          <p:cNvCxnSpPr>
            <a:cxnSpLocks/>
          </p:cNvCxnSpPr>
          <p:nvPr/>
        </p:nvCxnSpPr>
        <p:spPr>
          <a:xfrm>
            <a:off x="915194" y="2516838"/>
            <a:ext cx="4481687" cy="0"/>
          </a:xfrm>
          <a:prstGeom prst="line">
            <a:avLst/>
          </a:prstGeom>
          <a:ln w="9525" cmpd="sng">
            <a:solidFill>
              <a:schemeClr val="bg1">
                <a:lumMod val="75000"/>
              </a:schemeClr>
            </a:solidFill>
            <a:prstDash val="solid"/>
            <a:headEnd type="none"/>
            <a:tailEnd type="none" w="lg" len="lg"/>
          </a:ln>
          <a:effectLst/>
        </p:spPr>
        <p:style>
          <a:lnRef idx="2">
            <a:schemeClr val="accent1"/>
          </a:lnRef>
          <a:fillRef idx="0">
            <a:schemeClr val="accent1"/>
          </a:fillRef>
          <a:effectRef idx="1">
            <a:schemeClr val="accent1"/>
          </a:effectRef>
          <a:fontRef idx="minor">
            <a:schemeClr val="tx1"/>
          </a:fontRef>
        </p:style>
      </p:cxnSp>
      <p:sp>
        <p:nvSpPr>
          <p:cNvPr id="9" name="Heading 2">
            <a:extLst>
              <a:ext uri="{FF2B5EF4-FFF2-40B4-BE49-F238E27FC236}">
                <a16:creationId xmlns:a16="http://schemas.microsoft.com/office/drawing/2014/main" id="{BC9CE555-844F-46C3-AABB-F8A9B038A1AA}"/>
              </a:ext>
            </a:extLst>
          </p:cNvPr>
          <p:cNvSpPr>
            <a:spLocks noGrp="1"/>
          </p:cNvSpPr>
          <p:nvPr>
            <p:ph type="body" sz="quarter" idx="21" hasCustomPrompt="1"/>
          </p:nvPr>
        </p:nvSpPr>
        <p:spPr>
          <a:xfrm>
            <a:off x="5595938" y="2042161"/>
            <a:ext cx="5681662" cy="375262"/>
          </a:xfrm>
          <a:prstGeom prst="rect">
            <a:avLst/>
          </a:prstGeom>
        </p:spPr>
        <p:txBody>
          <a:bodyPr/>
          <a:lstStyle>
            <a:lvl1pPr marL="0" indent="0">
              <a:buNone/>
              <a:defRPr sz="1400" b="1">
                <a:solidFill>
                  <a:schemeClr val="tx2"/>
                </a:solidFill>
                <a:latin typeface="+mj-lt"/>
              </a:defRPr>
            </a:lvl1pPr>
          </a:lstStyle>
          <a:p>
            <a:pPr lvl="0">
              <a:buNone/>
            </a:pPr>
            <a:r>
              <a:rPr lang="en-US" dirty="0"/>
              <a:t>Heading 2</a:t>
            </a:r>
          </a:p>
        </p:txBody>
      </p:sp>
      <p:sp>
        <p:nvSpPr>
          <p:cNvPr id="8" name="SmartArt Placeholder 1">
            <a:extLst>
              <a:ext uri="{FF2B5EF4-FFF2-40B4-BE49-F238E27FC236}">
                <a16:creationId xmlns:a16="http://schemas.microsoft.com/office/drawing/2014/main" id="{79EA67C7-C1F9-4F4C-9252-2FDEADD80E12}"/>
              </a:ext>
            </a:extLst>
          </p:cNvPr>
          <p:cNvSpPr>
            <a:spLocks noGrp="1"/>
          </p:cNvSpPr>
          <p:nvPr>
            <p:ph type="dgm" sz="quarter" idx="22"/>
          </p:nvPr>
        </p:nvSpPr>
        <p:spPr>
          <a:xfrm>
            <a:off x="5595938" y="2616255"/>
            <a:ext cx="5680075" cy="3555944"/>
          </a:xfrm>
        </p:spPr>
        <p:txBody>
          <a:bodyPr/>
          <a:lstStyle/>
          <a:p>
            <a:endParaRPr lang="en-US"/>
          </a:p>
        </p:txBody>
      </p:sp>
      <p:sp>
        <p:nvSpPr>
          <p:cNvPr id="11" name="Content 1">
            <a:extLst>
              <a:ext uri="{FF2B5EF4-FFF2-40B4-BE49-F238E27FC236}">
                <a16:creationId xmlns:a16="http://schemas.microsoft.com/office/drawing/2014/main" id="{3C3C81FE-B594-4D57-AB22-8771221F4317}"/>
              </a:ext>
            </a:extLst>
          </p:cNvPr>
          <p:cNvSpPr>
            <a:spLocks noGrp="1"/>
          </p:cNvSpPr>
          <p:nvPr>
            <p:ph sz="quarter" idx="23"/>
          </p:nvPr>
        </p:nvSpPr>
        <p:spPr>
          <a:xfrm>
            <a:off x="914400" y="2616255"/>
            <a:ext cx="4481513" cy="3489906"/>
          </a:xfrm>
        </p:spPr>
        <p:txBody>
          <a:bodyPr/>
          <a:lstStyle/>
          <a:p>
            <a:pPr lvl="0"/>
            <a:r>
              <a:rPr lang="en-US" dirty="0"/>
              <a:t>Click to edit Master text styles</a:t>
            </a:r>
          </a:p>
          <a:p>
            <a:pPr lvl="1"/>
            <a:r>
              <a:rPr lang="en-US" dirty="0"/>
              <a:t>Second level</a:t>
            </a:r>
          </a:p>
          <a:p>
            <a:pPr lvl="2"/>
            <a:r>
              <a:rPr lang="en-US" dirty="0"/>
              <a:t>Third level</a:t>
            </a:r>
          </a:p>
        </p:txBody>
      </p:sp>
      <p:sp>
        <p:nvSpPr>
          <p:cNvPr id="4" name="Heading 1">
            <a:extLst>
              <a:ext uri="{FF2B5EF4-FFF2-40B4-BE49-F238E27FC236}">
                <a16:creationId xmlns:a16="http://schemas.microsoft.com/office/drawing/2014/main" id="{0FED8DF8-E224-4FF4-B3B4-B7E8DD657BD6}"/>
              </a:ext>
            </a:extLst>
          </p:cNvPr>
          <p:cNvSpPr>
            <a:spLocks noGrp="1"/>
          </p:cNvSpPr>
          <p:nvPr>
            <p:ph type="body" sz="quarter" idx="20" hasCustomPrompt="1"/>
          </p:nvPr>
        </p:nvSpPr>
        <p:spPr>
          <a:xfrm>
            <a:off x="915193" y="2042161"/>
            <a:ext cx="4481687" cy="375262"/>
          </a:xfrm>
          <a:prstGeom prst="rect">
            <a:avLst/>
          </a:prstGeom>
        </p:spPr>
        <p:txBody>
          <a:bodyPr vert="horz" lIns="0" tIns="45720" rIns="0" bIns="45720" rtlCol="0" anchor="ctr" anchorCtr="1">
            <a:normAutofit/>
          </a:bodyPr>
          <a:lstStyle>
            <a:lvl1pPr>
              <a:defRPr lang="en-US" sz="1400" b="1" dirty="0">
                <a:solidFill>
                  <a:schemeClr val="tx2"/>
                </a:solidFill>
                <a:latin typeface="+mj-lt"/>
              </a:defRPr>
            </a:lvl1pPr>
          </a:lstStyle>
          <a:p>
            <a:pPr lvl="0">
              <a:buNone/>
            </a:pPr>
            <a:r>
              <a:rPr lang="en-US" dirty="0"/>
              <a:t>Heading 1</a:t>
            </a:r>
          </a:p>
        </p:txBody>
      </p:sp>
      <p:sp>
        <p:nvSpPr>
          <p:cNvPr id="2" name="Title 1">
            <a:extLst>
              <a:ext uri="{FF2B5EF4-FFF2-40B4-BE49-F238E27FC236}">
                <a16:creationId xmlns:a16="http://schemas.microsoft.com/office/drawing/2014/main" id="{D975C41C-0843-4BE2-8460-ACACF5D110C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3492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ive Points Diamonds">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0D0E86A2-68CD-4D66-B2F3-2D3EF6FB3B5A}"/>
              </a:ext>
            </a:extLst>
          </p:cNvPr>
          <p:cNvSpPr>
            <a:spLocks noChangeArrowheads="1"/>
          </p:cNvSpPr>
          <p:nvPr/>
        </p:nvSpPr>
        <p:spPr bwMode="auto">
          <a:xfrm rot="2700000">
            <a:off x="5308976" y="4418781"/>
            <a:ext cx="931325" cy="936123"/>
          </a:xfrm>
          <a:prstGeom prst="rect">
            <a:avLst/>
          </a:prstGeom>
          <a:solidFill>
            <a:schemeClr val="accent6"/>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39ECD5D3-F76C-4E9D-A452-A39F5B6BD11E}"/>
              </a:ext>
            </a:extLst>
          </p:cNvPr>
          <p:cNvSpPr>
            <a:spLocks noChangeArrowheads="1"/>
          </p:cNvSpPr>
          <p:nvPr/>
        </p:nvSpPr>
        <p:spPr bwMode="auto">
          <a:xfrm rot="2700000">
            <a:off x="6117144" y="3750182"/>
            <a:ext cx="931324" cy="936123"/>
          </a:xfrm>
          <a:prstGeom prst="rect">
            <a:avLst/>
          </a:prstGeom>
          <a:solidFill>
            <a:schemeClr val="accent5"/>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2" name="Rectangle 3">
            <a:extLst>
              <a:ext uri="{FF2B5EF4-FFF2-40B4-BE49-F238E27FC236}">
                <a16:creationId xmlns:a16="http://schemas.microsoft.com/office/drawing/2014/main" id="{67F1082A-B935-476A-AD5E-060F2BD61827}"/>
              </a:ext>
            </a:extLst>
          </p:cNvPr>
          <p:cNvSpPr>
            <a:spLocks noChangeArrowheads="1"/>
          </p:cNvSpPr>
          <p:nvPr/>
        </p:nvSpPr>
        <p:spPr bwMode="auto">
          <a:xfrm rot="2700000">
            <a:off x="5308975" y="3084882"/>
            <a:ext cx="931324" cy="936123"/>
          </a:xfrm>
          <a:prstGeom prst="rect">
            <a:avLst/>
          </a:prstGeom>
          <a:solidFill>
            <a:schemeClr val="accent4"/>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D263C9CE-31D3-4103-8B59-65FD9D72A397}"/>
              </a:ext>
            </a:extLst>
          </p:cNvPr>
          <p:cNvSpPr>
            <a:spLocks noChangeArrowheads="1"/>
          </p:cNvSpPr>
          <p:nvPr/>
        </p:nvSpPr>
        <p:spPr bwMode="auto">
          <a:xfrm rot="2700000">
            <a:off x="6117144" y="2419580"/>
            <a:ext cx="931324" cy="936123"/>
          </a:xfrm>
          <a:prstGeom prst="rect">
            <a:avLst/>
          </a:prstGeom>
          <a:solidFill>
            <a:schemeClr val="accent2"/>
          </a:solidFill>
          <a:ln>
            <a:noFill/>
          </a:ln>
        </p:spPr>
        <p:txBody>
          <a:bodyPr vert="horz" wrap="square" lIns="121460" tIns="60731" rIns="121460" bIns="60731" numCol="1" anchor="t" anchorCtr="0" compatLnSpc="1">
            <a:prstTxWarp prst="textNoShape">
              <a:avLst/>
            </a:prstTxWarp>
          </a:bodyPr>
          <a:lstStyle/>
          <a:p>
            <a:pPr lvl="0"/>
            <a:endParaRPr lang="id-ID" sz="3187">
              <a:latin typeface="Calibri" panose="020F0502020204030204" pitchFamily="34" charset="0"/>
              <a:cs typeface="Calibri" panose="020F0502020204030204" pitchFamily="34" charset="0"/>
            </a:endParaRPr>
          </a:p>
        </p:txBody>
      </p:sp>
      <p:sp>
        <p:nvSpPr>
          <p:cNvPr id="9" name="Rectangle 1">
            <a:extLst>
              <a:ext uri="{FF2B5EF4-FFF2-40B4-BE49-F238E27FC236}">
                <a16:creationId xmlns:a16="http://schemas.microsoft.com/office/drawing/2014/main" id="{406715FA-87A4-4DD2-93A3-013BB2E3C59F}"/>
              </a:ext>
            </a:extLst>
          </p:cNvPr>
          <p:cNvSpPr>
            <a:spLocks noChangeArrowheads="1"/>
          </p:cNvSpPr>
          <p:nvPr/>
        </p:nvSpPr>
        <p:spPr bwMode="auto">
          <a:xfrm rot="2700000">
            <a:off x="5308975" y="1759338"/>
            <a:ext cx="931324" cy="936123"/>
          </a:xfrm>
          <a:prstGeom prst="rect">
            <a:avLst/>
          </a:prstGeom>
          <a:solidFill>
            <a:schemeClr val="tx2"/>
          </a:solidFill>
          <a:ln>
            <a:noFill/>
          </a:ln>
        </p:spPr>
        <p:txBody>
          <a:bodyPr vert="horz" wrap="square" lIns="121460" tIns="60731" rIns="121460" bIns="60731" numCol="1" anchor="t" anchorCtr="0" compatLnSpc="1">
            <a:prstTxWarp prst="textNoShape">
              <a:avLst/>
            </a:prstTxWarp>
          </a:bodyPr>
          <a:lstStyle/>
          <a:p>
            <a:pPr lvl="0"/>
            <a:endParaRPr lang="id-ID" sz="3187">
              <a:latin typeface="Calibri" panose="020F0502020204030204" pitchFamily="34" charset="0"/>
              <a:cs typeface="Calibri" panose="020F0502020204030204" pitchFamily="34" charset="0"/>
            </a:endParaRPr>
          </a:p>
        </p:txBody>
      </p:sp>
      <p:sp>
        <p:nvSpPr>
          <p:cNvPr id="21" name="Picture Placeholder 5">
            <a:extLst>
              <a:ext uri="{FF2B5EF4-FFF2-40B4-BE49-F238E27FC236}">
                <a16:creationId xmlns:a16="http://schemas.microsoft.com/office/drawing/2014/main" id="{B4098E23-74E9-4F6A-97B1-120990CE6D17}"/>
              </a:ext>
            </a:extLst>
          </p:cNvPr>
          <p:cNvSpPr>
            <a:spLocks noGrp="1"/>
          </p:cNvSpPr>
          <p:nvPr>
            <p:ph type="pic" sz="quarter" idx="42" hasCustomPrompt="1"/>
          </p:nvPr>
        </p:nvSpPr>
        <p:spPr>
          <a:xfrm>
            <a:off x="5511905" y="4610434"/>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2" name="Picture Placeholder 4">
            <a:extLst>
              <a:ext uri="{FF2B5EF4-FFF2-40B4-BE49-F238E27FC236}">
                <a16:creationId xmlns:a16="http://schemas.microsoft.com/office/drawing/2014/main" id="{06928CDF-8986-48E0-A463-B624EE80F25B}"/>
              </a:ext>
            </a:extLst>
          </p:cNvPr>
          <p:cNvSpPr>
            <a:spLocks noGrp="1"/>
          </p:cNvSpPr>
          <p:nvPr>
            <p:ph type="pic" sz="quarter" idx="43" hasCustomPrompt="1"/>
          </p:nvPr>
        </p:nvSpPr>
        <p:spPr>
          <a:xfrm>
            <a:off x="6327452" y="3930812"/>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0" name="Picture Placeholder 3">
            <a:extLst>
              <a:ext uri="{FF2B5EF4-FFF2-40B4-BE49-F238E27FC236}">
                <a16:creationId xmlns:a16="http://schemas.microsoft.com/office/drawing/2014/main" id="{3D73A053-8D17-4485-9062-0F4A6FF95F5B}"/>
              </a:ext>
            </a:extLst>
          </p:cNvPr>
          <p:cNvSpPr>
            <a:spLocks noGrp="1"/>
          </p:cNvSpPr>
          <p:nvPr>
            <p:ph type="pic" sz="quarter" idx="41" hasCustomPrompt="1"/>
          </p:nvPr>
        </p:nvSpPr>
        <p:spPr>
          <a:xfrm>
            <a:off x="5524261" y="329776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9" name="Picture Placeholder 2">
            <a:extLst>
              <a:ext uri="{FF2B5EF4-FFF2-40B4-BE49-F238E27FC236}">
                <a16:creationId xmlns:a16="http://schemas.microsoft.com/office/drawing/2014/main" id="{AD1A58DC-CC74-4D5E-AE57-B916270E304F}"/>
              </a:ext>
            </a:extLst>
          </p:cNvPr>
          <p:cNvSpPr>
            <a:spLocks noGrp="1"/>
          </p:cNvSpPr>
          <p:nvPr>
            <p:ph type="pic" sz="quarter" idx="40" hasCustomPrompt="1"/>
          </p:nvPr>
        </p:nvSpPr>
        <p:spPr>
          <a:xfrm>
            <a:off x="6327451" y="2630500"/>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1">
            <a:extLst>
              <a:ext uri="{FF2B5EF4-FFF2-40B4-BE49-F238E27FC236}">
                <a16:creationId xmlns:a16="http://schemas.microsoft.com/office/drawing/2014/main" id="{57C016D2-C2BD-42E5-9C25-6FB3B70EBD60}"/>
              </a:ext>
            </a:extLst>
          </p:cNvPr>
          <p:cNvSpPr>
            <a:spLocks noGrp="1"/>
          </p:cNvSpPr>
          <p:nvPr>
            <p:ph type="pic" sz="quarter" idx="39" hasCustomPrompt="1"/>
          </p:nvPr>
        </p:nvSpPr>
        <p:spPr>
          <a:xfrm>
            <a:off x="5511905" y="196323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7" name="Content 5">
            <a:extLst>
              <a:ext uri="{FF2B5EF4-FFF2-40B4-BE49-F238E27FC236}">
                <a16:creationId xmlns:a16="http://schemas.microsoft.com/office/drawing/2014/main" id="{B8205D09-42EB-4C38-9D6A-405BAF912BA3}"/>
              </a:ext>
            </a:extLst>
          </p:cNvPr>
          <p:cNvSpPr>
            <a:spLocks noGrp="1"/>
          </p:cNvSpPr>
          <p:nvPr>
            <p:ph sz="quarter" idx="33" hasCustomPrompt="1"/>
          </p:nvPr>
        </p:nvSpPr>
        <p:spPr>
          <a:xfrm>
            <a:off x="1529706" y="484753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5</a:t>
            </a:r>
          </a:p>
        </p:txBody>
      </p:sp>
      <p:sp>
        <p:nvSpPr>
          <p:cNvPr id="27" name="Heading 5">
            <a:extLst>
              <a:ext uri="{FF2B5EF4-FFF2-40B4-BE49-F238E27FC236}">
                <a16:creationId xmlns:a16="http://schemas.microsoft.com/office/drawing/2014/main" id="{76122860-5C00-446F-A411-23C7CFFBD79E}"/>
              </a:ext>
            </a:extLst>
          </p:cNvPr>
          <p:cNvSpPr>
            <a:spLocks noGrp="1"/>
          </p:cNvSpPr>
          <p:nvPr>
            <p:ph type="body" sz="quarter" idx="46" hasCustomPrompt="1"/>
          </p:nvPr>
        </p:nvSpPr>
        <p:spPr>
          <a:xfrm>
            <a:off x="1530350" y="4384607"/>
            <a:ext cx="3224654" cy="415925"/>
          </a:xfrm>
          <a:prstGeom prst="rect">
            <a:avLst/>
          </a:prstGeom>
        </p:spPr>
        <p:txBody>
          <a:bodyPr>
            <a:normAutofit/>
          </a:bodyPr>
          <a:lstStyle>
            <a:lvl1pPr>
              <a:defRPr sz="1600" b="0">
                <a:solidFill>
                  <a:schemeClr val="accent6"/>
                </a:solidFill>
                <a:latin typeface="+mj-lt"/>
              </a:defRPr>
            </a:lvl1pPr>
            <a:lvl2pPr marL="0" indent="0">
              <a:buNone/>
              <a:defRPr/>
            </a:lvl2pPr>
          </a:lstStyle>
          <a:p>
            <a:pPr lvl="0"/>
            <a:r>
              <a:rPr lang="en-US" dirty="0"/>
              <a:t>Heading 5</a:t>
            </a:r>
          </a:p>
        </p:txBody>
      </p:sp>
      <p:sp>
        <p:nvSpPr>
          <p:cNvPr id="16" name="Content 4">
            <a:extLst>
              <a:ext uri="{FF2B5EF4-FFF2-40B4-BE49-F238E27FC236}">
                <a16:creationId xmlns:a16="http://schemas.microsoft.com/office/drawing/2014/main" id="{96F2293A-4E46-4668-A56D-63B1AEAA3791}"/>
              </a:ext>
            </a:extLst>
          </p:cNvPr>
          <p:cNvSpPr>
            <a:spLocks noGrp="1"/>
          </p:cNvSpPr>
          <p:nvPr>
            <p:ph sz="quarter" idx="37" hasCustomPrompt="1"/>
          </p:nvPr>
        </p:nvSpPr>
        <p:spPr>
          <a:xfrm>
            <a:off x="7644668" y="4132438"/>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4</a:t>
            </a:r>
          </a:p>
        </p:txBody>
      </p:sp>
      <p:sp>
        <p:nvSpPr>
          <p:cNvPr id="29" name="Heading 4">
            <a:extLst>
              <a:ext uri="{FF2B5EF4-FFF2-40B4-BE49-F238E27FC236}">
                <a16:creationId xmlns:a16="http://schemas.microsoft.com/office/drawing/2014/main" id="{39E1CC5C-38E5-4CA2-AC8D-DA11959963E7}"/>
              </a:ext>
            </a:extLst>
          </p:cNvPr>
          <p:cNvSpPr>
            <a:spLocks noGrp="1"/>
          </p:cNvSpPr>
          <p:nvPr>
            <p:ph type="body" sz="quarter" idx="48" hasCustomPrompt="1"/>
          </p:nvPr>
        </p:nvSpPr>
        <p:spPr>
          <a:xfrm>
            <a:off x="7641351" y="3652267"/>
            <a:ext cx="3224654" cy="415925"/>
          </a:xfrm>
          <a:prstGeom prst="rect">
            <a:avLst/>
          </a:prstGeom>
        </p:spPr>
        <p:txBody>
          <a:bodyPr>
            <a:normAutofit/>
          </a:bodyPr>
          <a:lstStyle>
            <a:lvl1pPr>
              <a:defRPr sz="1600" b="0">
                <a:solidFill>
                  <a:schemeClr val="accent5"/>
                </a:solidFill>
                <a:latin typeface="+mj-lt"/>
              </a:defRPr>
            </a:lvl1pPr>
            <a:lvl2pPr marL="0" indent="0">
              <a:buNone/>
              <a:defRPr/>
            </a:lvl2pPr>
          </a:lstStyle>
          <a:p>
            <a:pPr lvl="0"/>
            <a:r>
              <a:rPr lang="en-US" dirty="0"/>
              <a:t>Heading 4</a:t>
            </a:r>
          </a:p>
        </p:txBody>
      </p:sp>
      <p:sp>
        <p:nvSpPr>
          <p:cNvPr id="5" name="Content 3">
            <a:extLst>
              <a:ext uri="{FF2B5EF4-FFF2-40B4-BE49-F238E27FC236}">
                <a16:creationId xmlns:a16="http://schemas.microsoft.com/office/drawing/2014/main" id="{FDCF4226-E585-4B7F-832C-F3C23D0BD7FB}"/>
              </a:ext>
            </a:extLst>
          </p:cNvPr>
          <p:cNvSpPr>
            <a:spLocks noGrp="1"/>
          </p:cNvSpPr>
          <p:nvPr>
            <p:ph sz="quarter" idx="29" hasCustomPrompt="1"/>
          </p:nvPr>
        </p:nvSpPr>
        <p:spPr>
          <a:xfrm>
            <a:off x="1529706" y="3490222"/>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3</a:t>
            </a:r>
          </a:p>
        </p:txBody>
      </p:sp>
      <p:sp>
        <p:nvSpPr>
          <p:cNvPr id="26" name="Heading 3">
            <a:extLst>
              <a:ext uri="{FF2B5EF4-FFF2-40B4-BE49-F238E27FC236}">
                <a16:creationId xmlns:a16="http://schemas.microsoft.com/office/drawing/2014/main" id="{8B1DB43E-65AA-470F-A51D-08B5E62D19F1}"/>
              </a:ext>
            </a:extLst>
          </p:cNvPr>
          <p:cNvSpPr>
            <a:spLocks noGrp="1"/>
          </p:cNvSpPr>
          <p:nvPr>
            <p:ph type="body" sz="quarter" idx="45" hasCustomPrompt="1"/>
          </p:nvPr>
        </p:nvSpPr>
        <p:spPr>
          <a:xfrm>
            <a:off x="1530350" y="3013075"/>
            <a:ext cx="3224654" cy="415925"/>
          </a:xfrm>
          <a:prstGeom prst="rect">
            <a:avLst/>
          </a:prstGeom>
        </p:spPr>
        <p:txBody>
          <a:bodyPr>
            <a:normAutofit/>
          </a:bodyPr>
          <a:lstStyle>
            <a:lvl1pPr>
              <a:defRPr sz="1600" b="0">
                <a:solidFill>
                  <a:schemeClr val="accent4"/>
                </a:solidFill>
                <a:latin typeface="+mj-lt"/>
              </a:defRPr>
            </a:lvl1pPr>
            <a:lvl2pPr marL="0" indent="0">
              <a:buNone/>
              <a:defRPr/>
            </a:lvl2pPr>
          </a:lstStyle>
          <a:p>
            <a:pPr lvl="0"/>
            <a:r>
              <a:rPr lang="en-US" dirty="0"/>
              <a:t>Heading 3</a:t>
            </a:r>
          </a:p>
        </p:txBody>
      </p:sp>
      <p:sp>
        <p:nvSpPr>
          <p:cNvPr id="14" name="Content 2">
            <a:extLst>
              <a:ext uri="{FF2B5EF4-FFF2-40B4-BE49-F238E27FC236}">
                <a16:creationId xmlns:a16="http://schemas.microsoft.com/office/drawing/2014/main" id="{612DDB65-9ABB-4ED3-9F6C-CBA598FEA54A}"/>
              </a:ext>
            </a:extLst>
          </p:cNvPr>
          <p:cNvSpPr>
            <a:spLocks noGrp="1"/>
          </p:cNvSpPr>
          <p:nvPr>
            <p:ph sz="quarter" idx="35" hasCustomPrompt="1"/>
          </p:nvPr>
        </p:nvSpPr>
        <p:spPr>
          <a:xfrm>
            <a:off x="7644668" y="2775126"/>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2</a:t>
            </a:r>
          </a:p>
        </p:txBody>
      </p:sp>
      <p:sp>
        <p:nvSpPr>
          <p:cNvPr id="28" name="Heading 2">
            <a:extLst>
              <a:ext uri="{FF2B5EF4-FFF2-40B4-BE49-F238E27FC236}">
                <a16:creationId xmlns:a16="http://schemas.microsoft.com/office/drawing/2014/main" id="{114ADC20-6653-4ED1-8C10-9216F78762E4}"/>
              </a:ext>
            </a:extLst>
          </p:cNvPr>
          <p:cNvSpPr>
            <a:spLocks noGrp="1"/>
          </p:cNvSpPr>
          <p:nvPr>
            <p:ph type="body" sz="quarter" idx="47" hasCustomPrompt="1"/>
          </p:nvPr>
        </p:nvSpPr>
        <p:spPr>
          <a:xfrm>
            <a:off x="7641351" y="2280735"/>
            <a:ext cx="3224654" cy="415925"/>
          </a:xfrm>
          <a:prstGeom prst="rect">
            <a:avLst/>
          </a:prstGeom>
        </p:spPr>
        <p:txBody>
          <a:bodyPr>
            <a:normAutofit/>
          </a:bodyPr>
          <a:lstStyle>
            <a:lvl1pPr>
              <a:defRPr sz="1600" b="0">
                <a:solidFill>
                  <a:schemeClr val="accent2"/>
                </a:solidFill>
                <a:latin typeface="+mj-lt"/>
              </a:defRPr>
            </a:lvl1pPr>
            <a:lvl2pPr marL="0" indent="0">
              <a:buNone/>
              <a:defRPr/>
            </a:lvl2pPr>
          </a:lstStyle>
          <a:p>
            <a:pPr lvl="0"/>
            <a:r>
              <a:rPr lang="en-US" dirty="0"/>
              <a:t>Heading 2</a:t>
            </a:r>
          </a:p>
        </p:txBody>
      </p:sp>
      <p:sp>
        <p:nvSpPr>
          <p:cNvPr id="3" name="Content 1">
            <a:extLst>
              <a:ext uri="{FF2B5EF4-FFF2-40B4-BE49-F238E27FC236}">
                <a16:creationId xmlns:a16="http://schemas.microsoft.com/office/drawing/2014/main" id="{B7E41982-3711-4268-AE27-2F3EECC89085}"/>
              </a:ext>
            </a:extLst>
          </p:cNvPr>
          <p:cNvSpPr>
            <a:spLocks noGrp="1"/>
          </p:cNvSpPr>
          <p:nvPr>
            <p:ph sz="quarter" idx="14" hasCustomPrompt="1"/>
          </p:nvPr>
        </p:nvSpPr>
        <p:spPr>
          <a:xfrm>
            <a:off x="1529706" y="216148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1</a:t>
            </a:r>
          </a:p>
        </p:txBody>
      </p:sp>
      <p:sp>
        <p:nvSpPr>
          <p:cNvPr id="25" name="Heading 1">
            <a:extLst>
              <a:ext uri="{FF2B5EF4-FFF2-40B4-BE49-F238E27FC236}">
                <a16:creationId xmlns:a16="http://schemas.microsoft.com/office/drawing/2014/main" id="{26383729-199B-481A-8AF4-5AC12A585EE4}"/>
              </a:ext>
            </a:extLst>
          </p:cNvPr>
          <p:cNvSpPr>
            <a:spLocks noGrp="1"/>
          </p:cNvSpPr>
          <p:nvPr>
            <p:ph type="body" sz="quarter" idx="44" hasCustomPrompt="1"/>
          </p:nvPr>
        </p:nvSpPr>
        <p:spPr>
          <a:xfrm>
            <a:off x="1530350" y="1700213"/>
            <a:ext cx="3224654" cy="415925"/>
          </a:xfrm>
          <a:prstGeom prst="rect">
            <a:avLst/>
          </a:prstGeom>
        </p:spPr>
        <p:txBody>
          <a:bodyPr>
            <a:normAutofit/>
          </a:bodyPr>
          <a:lstStyle>
            <a:lvl1pPr>
              <a:defRPr sz="1600" b="0">
                <a:solidFill>
                  <a:schemeClr val="tx2"/>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ADCB6356-71ED-4976-A531-88B4A803300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671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 calcmode="lin" valueType="num">
                                      <p:cBhvr>
                                        <p:cTn id="7" dur="800" fill="hold"/>
                                        <p:tgtEl>
                                          <p:spTgt spid="9"/>
                                        </p:tgtEl>
                                        <p:attrNameLst>
                                          <p:attrName>ppt_w</p:attrName>
                                        </p:attrNameLst>
                                      </p:cBhvr>
                                      <p:tavLst>
                                        <p:tav tm="0">
                                          <p:val>
                                            <p:fltVal val="0"/>
                                          </p:val>
                                        </p:tav>
                                        <p:tav tm="100000">
                                          <p:val>
                                            <p:strVal val="#ppt_w"/>
                                          </p:val>
                                        </p:tav>
                                      </p:tavLst>
                                    </p:anim>
                                    <p:anim calcmode="lin" valueType="num">
                                      <p:cBhvr>
                                        <p:cTn id="8" dur="800" fill="hold"/>
                                        <p:tgtEl>
                                          <p:spTgt spid="9"/>
                                        </p:tgtEl>
                                        <p:attrNameLst>
                                          <p:attrName>ppt_h</p:attrName>
                                        </p:attrNameLst>
                                      </p:cBhvr>
                                      <p:tavLst>
                                        <p:tav tm="0">
                                          <p:val>
                                            <p:fltVal val="0"/>
                                          </p:val>
                                        </p:tav>
                                        <p:tav tm="100000">
                                          <p:val>
                                            <p:strVal val="#ppt_h"/>
                                          </p:val>
                                        </p:tav>
                                      </p:tavLst>
                                    </p:anim>
                                    <p:animEffect transition="in" filter="fade">
                                      <p:cBhvr>
                                        <p:cTn id="9" dur="800"/>
                                        <p:tgtEl>
                                          <p:spTgt spid="9"/>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800" fill="hold"/>
                                        <p:tgtEl>
                                          <p:spTgt spid="10"/>
                                        </p:tgtEl>
                                        <p:attrNameLst>
                                          <p:attrName>ppt_w</p:attrName>
                                        </p:attrNameLst>
                                      </p:cBhvr>
                                      <p:tavLst>
                                        <p:tav tm="0">
                                          <p:val>
                                            <p:fltVal val="0"/>
                                          </p:val>
                                        </p:tav>
                                        <p:tav tm="100000">
                                          <p:val>
                                            <p:strVal val="#ppt_w"/>
                                          </p:val>
                                        </p:tav>
                                      </p:tavLst>
                                    </p:anim>
                                    <p:anim calcmode="lin" valueType="num">
                                      <p:cBhvr>
                                        <p:cTn id="13" dur="800" fill="hold"/>
                                        <p:tgtEl>
                                          <p:spTgt spid="10"/>
                                        </p:tgtEl>
                                        <p:attrNameLst>
                                          <p:attrName>ppt_h</p:attrName>
                                        </p:attrNameLst>
                                      </p:cBhvr>
                                      <p:tavLst>
                                        <p:tav tm="0">
                                          <p:val>
                                            <p:fltVal val="0"/>
                                          </p:val>
                                        </p:tav>
                                        <p:tav tm="100000">
                                          <p:val>
                                            <p:strVal val="#ppt_h"/>
                                          </p:val>
                                        </p:tav>
                                      </p:tavLst>
                                    </p:anim>
                                    <p:animEffect transition="in" filter="fade">
                                      <p:cBhvr>
                                        <p:cTn id="14" dur="800"/>
                                        <p:tgtEl>
                                          <p:spTgt spid="10"/>
                                        </p:tgtEl>
                                      </p:cBhvr>
                                    </p:animEffect>
                                  </p:childTnLst>
                                </p:cTn>
                              </p:par>
                              <p:par>
                                <p:cTn id="15" presetID="53" presetClass="entr" presetSubtype="16" fill="hold" grpId="0" nodeType="withEffect">
                                  <p:stCondLst>
                                    <p:cond delay="3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fltVal val="0"/>
                                          </p:val>
                                        </p:tav>
                                        <p:tav tm="100000">
                                          <p:val>
                                            <p:strVal val="#ppt_w"/>
                                          </p:val>
                                        </p:tav>
                                      </p:tavLst>
                                    </p:anim>
                                    <p:anim calcmode="lin" valueType="num">
                                      <p:cBhvr>
                                        <p:cTn id="18" dur="800" fill="hold"/>
                                        <p:tgtEl>
                                          <p:spTgt spid="12"/>
                                        </p:tgtEl>
                                        <p:attrNameLst>
                                          <p:attrName>ppt_h</p:attrName>
                                        </p:attrNameLst>
                                      </p:cBhvr>
                                      <p:tavLst>
                                        <p:tav tm="0">
                                          <p:val>
                                            <p:fltVal val="0"/>
                                          </p:val>
                                        </p:tav>
                                        <p:tav tm="100000">
                                          <p:val>
                                            <p:strVal val="#ppt_h"/>
                                          </p:val>
                                        </p:tav>
                                      </p:tavLst>
                                    </p:anim>
                                    <p:animEffect transition="in" filter="fade">
                                      <p:cBhvr>
                                        <p:cTn id="19" dur="800"/>
                                        <p:tgtEl>
                                          <p:spTgt spid="12"/>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800" fill="hold"/>
                                        <p:tgtEl>
                                          <p:spTgt spid="13"/>
                                        </p:tgtEl>
                                        <p:attrNameLst>
                                          <p:attrName>ppt_w</p:attrName>
                                        </p:attrNameLst>
                                      </p:cBhvr>
                                      <p:tavLst>
                                        <p:tav tm="0">
                                          <p:val>
                                            <p:fltVal val="0"/>
                                          </p:val>
                                        </p:tav>
                                        <p:tav tm="100000">
                                          <p:val>
                                            <p:strVal val="#ppt_w"/>
                                          </p:val>
                                        </p:tav>
                                      </p:tavLst>
                                    </p:anim>
                                    <p:anim calcmode="lin" valueType="num">
                                      <p:cBhvr>
                                        <p:cTn id="23" dur="800" fill="hold"/>
                                        <p:tgtEl>
                                          <p:spTgt spid="13"/>
                                        </p:tgtEl>
                                        <p:attrNameLst>
                                          <p:attrName>ppt_h</p:attrName>
                                        </p:attrNameLst>
                                      </p:cBhvr>
                                      <p:tavLst>
                                        <p:tav tm="0">
                                          <p:val>
                                            <p:fltVal val="0"/>
                                          </p:val>
                                        </p:tav>
                                        <p:tav tm="100000">
                                          <p:val>
                                            <p:strVal val="#ppt_h"/>
                                          </p:val>
                                        </p:tav>
                                      </p:tavLst>
                                    </p:anim>
                                    <p:animEffect transition="in" filter="fade">
                                      <p:cBhvr>
                                        <p:cTn id="24" dur="800"/>
                                        <p:tgtEl>
                                          <p:spTgt spid="13"/>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800" fill="hold"/>
                                        <p:tgtEl>
                                          <p:spTgt spid="11"/>
                                        </p:tgtEl>
                                        <p:attrNameLst>
                                          <p:attrName>ppt_w</p:attrName>
                                        </p:attrNameLst>
                                      </p:cBhvr>
                                      <p:tavLst>
                                        <p:tav tm="0">
                                          <p:val>
                                            <p:fltVal val="0"/>
                                          </p:val>
                                        </p:tav>
                                        <p:tav tm="100000">
                                          <p:val>
                                            <p:strVal val="#ppt_w"/>
                                          </p:val>
                                        </p:tav>
                                      </p:tavLst>
                                    </p:anim>
                                    <p:anim calcmode="lin" valueType="num">
                                      <p:cBhvr>
                                        <p:cTn id="28" dur="800" fill="hold"/>
                                        <p:tgtEl>
                                          <p:spTgt spid="11"/>
                                        </p:tgtEl>
                                        <p:attrNameLst>
                                          <p:attrName>ppt_h</p:attrName>
                                        </p:attrNameLst>
                                      </p:cBhvr>
                                      <p:tavLst>
                                        <p:tav tm="0">
                                          <p:val>
                                            <p:fltVal val="0"/>
                                          </p:val>
                                        </p:tav>
                                        <p:tav tm="100000">
                                          <p:val>
                                            <p:strVal val="#ppt_h"/>
                                          </p:val>
                                        </p:tav>
                                      </p:tavLst>
                                    </p:anim>
                                    <p:animEffect transition="in" filter="fade">
                                      <p:cBhvr>
                                        <p:cTn id="29" dur="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P spid="10" grpId="0" animBg="1"/>
      <p:bldP spid="9"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op Title and Content - Full Width">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CF1959E7-8769-418B-BAA4-328F66C1CD40}"/>
              </a:ext>
            </a:extLst>
          </p:cNvPr>
          <p:cNvSpPr>
            <a:spLocks noGrp="1"/>
          </p:cNvSpPr>
          <p:nvPr>
            <p:ph type="pic" sz="quarter" idx="15"/>
          </p:nvPr>
        </p:nvSpPr>
        <p:spPr>
          <a:xfrm>
            <a:off x="0" y="3889375"/>
            <a:ext cx="12192000" cy="2968625"/>
          </a:xfrm>
          <a:prstGeom prst="rect">
            <a:avLst/>
          </a:prstGeom>
          <a:solidFill>
            <a:schemeClr val="bg2"/>
          </a:solidFill>
        </p:spPr>
        <p:txBody>
          <a:bodyPr vert="horz" lIns="0" tIns="45720" rIns="0" bIns="45720" rtlCol="0" anchor="ctr" anchorCtr="0">
            <a:normAutofit/>
          </a:bodyPr>
          <a:lstStyle>
            <a:lvl1pPr>
              <a:defRPr lang="en-US"/>
            </a:lvl1pPr>
          </a:lstStyle>
          <a:p>
            <a:pPr lvl="0" algn="ctr"/>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1351280" y="1500137"/>
            <a:ext cx="9926320" cy="2324200"/>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D5CC4B6-05C1-4765-B4CA-86B87DB40434}"/>
              </a:ext>
            </a:extLst>
          </p:cNvPr>
          <p:cNvSpPr>
            <a:spLocks noGrp="1"/>
          </p:cNvSpPr>
          <p:nvPr>
            <p:ph type="title"/>
          </p:nvPr>
        </p:nvSpPr>
        <p:spPr/>
        <p:txBody>
          <a:bodyPr/>
          <a:lstStyle/>
          <a:p>
            <a:r>
              <a:rPr lang="en-US"/>
              <a:t>Click to edit Master title style</a:t>
            </a:r>
          </a:p>
        </p:txBody>
      </p:sp>
      <p:pic>
        <p:nvPicPr>
          <p:cNvPr id="9" name="Logo - NENA">
            <a:extLst>
              <a:ext uri="{FF2B5EF4-FFF2-40B4-BE49-F238E27FC236}">
                <a16:creationId xmlns:a16="http://schemas.microsoft.com/office/drawing/2014/main" id="{46090F4B-CC97-442B-A281-88534BD9B9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Tree>
    <p:extLst>
      <p:ext uri="{BB962C8B-B14F-4D97-AF65-F5344CB8AC3E}">
        <p14:creationId xmlns:p14="http://schemas.microsoft.com/office/powerpoint/2010/main" val="215251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ive Points Hexagons">
    <p:spTree>
      <p:nvGrpSpPr>
        <p:cNvPr id="1" name=""/>
        <p:cNvGrpSpPr/>
        <p:nvPr/>
      </p:nvGrpSpPr>
      <p:grpSpPr>
        <a:xfrm>
          <a:off x="0" y="0"/>
          <a:ext cx="0" cy="0"/>
          <a:chOff x="0" y="0"/>
          <a:chExt cx="0" cy="0"/>
        </a:xfrm>
      </p:grpSpPr>
      <p:sp>
        <p:nvSpPr>
          <p:cNvPr id="11" name="Rectangle 5">
            <a:extLst>
              <a:ext uri="{FF2B5EF4-FFF2-40B4-BE49-F238E27FC236}">
                <a16:creationId xmlns:a16="http://schemas.microsoft.com/office/drawing/2014/main" id="{0D0E86A2-68CD-4D66-B2F3-2D3EF6FB3B5A}"/>
              </a:ext>
            </a:extLst>
          </p:cNvPr>
          <p:cNvSpPr>
            <a:spLocks noChangeArrowheads="1"/>
          </p:cNvSpPr>
          <p:nvPr/>
        </p:nvSpPr>
        <p:spPr bwMode="auto">
          <a:xfrm>
            <a:off x="5234835" y="4418781"/>
            <a:ext cx="1079608" cy="936123"/>
          </a:xfrm>
          <a:prstGeom prst="hexagon">
            <a:avLst/>
          </a:prstGeom>
          <a:solidFill>
            <a:schemeClr val="accent6"/>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3" name="Rectangle 4">
            <a:extLst>
              <a:ext uri="{FF2B5EF4-FFF2-40B4-BE49-F238E27FC236}">
                <a16:creationId xmlns:a16="http://schemas.microsoft.com/office/drawing/2014/main" id="{39ECD5D3-F76C-4E9D-A452-A39F5B6BD11E}"/>
              </a:ext>
            </a:extLst>
          </p:cNvPr>
          <p:cNvSpPr>
            <a:spLocks noChangeArrowheads="1"/>
          </p:cNvSpPr>
          <p:nvPr/>
        </p:nvSpPr>
        <p:spPr bwMode="auto">
          <a:xfrm>
            <a:off x="6043003" y="3750182"/>
            <a:ext cx="1079606" cy="936123"/>
          </a:xfrm>
          <a:prstGeom prst="hexagon">
            <a:avLst/>
          </a:prstGeom>
          <a:solidFill>
            <a:schemeClr val="accent5"/>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2" name="Rectangle 3">
            <a:extLst>
              <a:ext uri="{FF2B5EF4-FFF2-40B4-BE49-F238E27FC236}">
                <a16:creationId xmlns:a16="http://schemas.microsoft.com/office/drawing/2014/main" id="{67F1082A-B935-476A-AD5E-060F2BD61827}"/>
              </a:ext>
            </a:extLst>
          </p:cNvPr>
          <p:cNvSpPr>
            <a:spLocks noChangeArrowheads="1"/>
          </p:cNvSpPr>
          <p:nvPr/>
        </p:nvSpPr>
        <p:spPr bwMode="auto">
          <a:xfrm>
            <a:off x="5234834" y="3084882"/>
            <a:ext cx="1079606" cy="936123"/>
          </a:xfrm>
          <a:prstGeom prst="hexagon">
            <a:avLst/>
          </a:prstGeom>
          <a:solidFill>
            <a:schemeClr val="accent4"/>
          </a:solidFill>
          <a:ln>
            <a:noFill/>
          </a:ln>
        </p:spPr>
        <p:txBody>
          <a:bodyPr vert="horz" wrap="square" lIns="121460" tIns="60731" rIns="121460" bIns="60731" numCol="1" anchor="t" anchorCtr="0" compatLnSpc="1">
            <a:prstTxWarp prst="textNoShape">
              <a:avLst/>
            </a:prstTxWarp>
          </a:bodyPr>
          <a:lstStyle/>
          <a:p>
            <a:endParaRPr lang="id-ID" sz="3187">
              <a:latin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D263C9CE-31D3-4103-8B59-65FD9D72A397}"/>
              </a:ext>
            </a:extLst>
          </p:cNvPr>
          <p:cNvSpPr>
            <a:spLocks noChangeArrowheads="1"/>
          </p:cNvSpPr>
          <p:nvPr/>
        </p:nvSpPr>
        <p:spPr bwMode="auto">
          <a:xfrm>
            <a:off x="6043003" y="2419580"/>
            <a:ext cx="1079606" cy="936123"/>
          </a:xfrm>
          <a:prstGeom prst="hexagon">
            <a:avLst/>
          </a:prstGeom>
          <a:solidFill>
            <a:schemeClr val="accent2"/>
          </a:solidFill>
          <a:ln>
            <a:noFill/>
          </a:ln>
        </p:spPr>
        <p:txBody>
          <a:bodyPr vert="horz" wrap="square" lIns="121460" tIns="60731" rIns="121460" bIns="60731" numCol="1" anchor="t" anchorCtr="0" compatLnSpc="1">
            <a:prstTxWarp prst="textNoShape">
              <a:avLst/>
            </a:prstTxWarp>
          </a:bodyPr>
          <a:lstStyle/>
          <a:p>
            <a:pPr lvl="0"/>
            <a:endParaRPr lang="id-ID" sz="3187">
              <a:latin typeface="Calibri" panose="020F0502020204030204" pitchFamily="34" charset="0"/>
              <a:cs typeface="Calibri" panose="020F0502020204030204" pitchFamily="34" charset="0"/>
            </a:endParaRPr>
          </a:p>
        </p:txBody>
      </p:sp>
      <p:sp>
        <p:nvSpPr>
          <p:cNvPr id="9" name="Rectangle 1">
            <a:extLst>
              <a:ext uri="{FF2B5EF4-FFF2-40B4-BE49-F238E27FC236}">
                <a16:creationId xmlns:a16="http://schemas.microsoft.com/office/drawing/2014/main" id="{406715FA-87A4-4DD2-93A3-013BB2E3C59F}"/>
              </a:ext>
            </a:extLst>
          </p:cNvPr>
          <p:cNvSpPr>
            <a:spLocks noChangeArrowheads="1"/>
          </p:cNvSpPr>
          <p:nvPr/>
        </p:nvSpPr>
        <p:spPr bwMode="auto">
          <a:xfrm>
            <a:off x="5234834" y="1759338"/>
            <a:ext cx="1079606" cy="936123"/>
          </a:xfrm>
          <a:prstGeom prst="hexagon">
            <a:avLst/>
          </a:prstGeom>
          <a:solidFill>
            <a:schemeClr val="tx2"/>
          </a:solidFill>
          <a:ln>
            <a:noFill/>
          </a:ln>
        </p:spPr>
        <p:txBody>
          <a:bodyPr vert="horz" wrap="square" lIns="121460" tIns="60731" rIns="121460" bIns="60731" numCol="1" anchor="t" anchorCtr="0" compatLnSpc="1">
            <a:prstTxWarp prst="textNoShape">
              <a:avLst/>
            </a:prstTxWarp>
          </a:bodyPr>
          <a:lstStyle/>
          <a:p>
            <a:pPr lvl="0"/>
            <a:endParaRPr lang="id-ID" sz="3187">
              <a:latin typeface="Calibri" panose="020F0502020204030204" pitchFamily="34" charset="0"/>
              <a:cs typeface="Calibri" panose="020F0502020204030204" pitchFamily="34" charset="0"/>
            </a:endParaRPr>
          </a:p>
        </p:txBody>
      </p:sp>
      <p:sp>
        <p:nvSpPr>
          <p:cNvPr id="21" name="Picture Placeholder 5">
            <a:extLst>
              <a:ext uri="{FF2B5EF4-FFF2-40B4-BE49-F238E27FC236}">
                <a16:creationId xmlns:a16="http://schemas.microsoft.com/office/drawing/2014/main" id="{B4098E23-74E9-4F6A-97B1-120990CE6D17}"/>
              </a:ext>
            </a:extLst>
          </p:cNvPr>
          <p:cNvSpPr>
            <a:spLocks noGrp="1"/>
          </p:cNvSpPr>
          <p:nvPr>
            <p:ph type="pic" sz="quarter" idx="42" hasCustomPrompt="1"/>
          </p:nvPr>
        </p:nvSpPr>
        <p:spPr>
          <a:xfrm>
            <a:off x="5511905" y="464928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2" name="Picture Placeholder 4">
            <a:extLst>
              <a:ext uri="{FF2B5EF4-FFF2-40B4-BE49-F238E27FC236}">
                <a16:creationId xmlns:a16="http://schemas.microsoft.com/office/drawing/2014/main" id="{06928CDF-8986-48E0-A463-B624EE80F25B}"/>
              </a:ext>
            </a:extLst>
          </p:cNvPr>
          <p:cNvSpPr>
            <a:spLocks noGrp="1"/>
          </p:cNvSpPr>
          <p:nvPr>
            <p:ph type="pic" sz="quarter" idx="43" hasCustomPrompt="1"/>
          </p:nvPr>
        </p:nvSpPr>
        <p:spPr>
          <a:xfrm>
            <a:off x="6327452" y="3957052"/>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20" name="Picture Placeholder 3">
            <a:extLst>
              <a:ext uri="{FF2B5EF4-FFF2-40B4-BE49-F238E27FC236}">
                <a16:creationId xmlns:a16="http://schemas.microsoft.com/office/drawing/2014/main" id="{3D73A053-8D17-4485-9062-0F4A6FF95F5B}"/>
              </a:ext>
            </a:extLst>
          </p:cNvPr>
          <p:cNvSpPr>
            <a:spLocks noGrp="1"/>
          </p:cNvSpPr>
          <p:nvPr>
            <p:ph type="pic" sz="quarter" idx="41" hasCustomPrompt="1"/>
          </p:nvPr>
        </p:nvSpPr>
        <p:spPr>
          <a:xfrm>
            <a:off x="5524261" y="3297765"/>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9" name="Picture Placeholder 2">
            <a:extLst>
              <a:ext uri="{FF2B5EF4-FFF2-40B4-BE49-F238E27FC236}">
                <a16:creationId xmlns:a16="http://schemas.microsoft.com/office/drawing/2014/main" id="{AD1A58DC-CC74-4D5E-AE57-B916270E304F}"/>
              </a:ext>
            </a:extLst>
          </p:cNvPr>
          <p:cNvSpPr>
            <a:spLocks noGrp="1"/>
          </p:cNvSpPr>
          <p:nvPr>
            <p:ph type="pic" sz="quarter" idx="40" hasCustomPrompt="1"/>
          </p:nvPr>
        </p:nvSpPr>
        <p:spPr>
          <a:xfrm>
            <a:off x="6327451" y="2630500"/>
            <a:ext cx="525463" cy="525463"/>
          </a:xfrm>
          <a:prstGeom prst="rect">
            <a:avLst/>
          </a:prstGeom>
        </p:spPr>
        <p:txBody>
          <a:bodyPr/>
          <a:lstStyle>
            <a:lvl1pPr marL="0" indent="0">
              <a:buNone/>
              <a:defRPr sz="1000"/>
            </a:lvl1pPr>
          </a:lstStyle>
          <a:p>
            <a:pPr algn="ctr"/>
            <a:r>
              <a:rPr lang="en-US" sz="120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a:solidFill>
                <a:schemeClr val="bg1"/>
              </a:solidFill>
              <a:latin typeface="Calibri" panose="020F0502020204030204" pitchFamily="34" charset="0"/>
              <a:cs typeface="Calibri" panose="020F0502020204030204" pitchFamily="34" charset="0"/>
            </a:endParaRPr>
          </a:p>
        </p:txBody>
      </p:sp>
      <p:sp>
        <p:nvSpPr>
          <p:cNvPr id="18" name="Picture Placeholder 1">
            <a:extLst>
              <a:ext uri="{FF2B5EF4-FFF2-40B4-BE49-F238E27FC236}">
                <a16:creationId xmlns:a16="http://schemas.microsoft.com/office/drawing/2014/main" id="{57C016D2-C2BD-42E5-9C25-6FB3B70EBD60}"/>
              </a:ext>
            </a:extLst>
          </p:cNvPr>
          <p:cNvSpPr>
            <a:spLocks noGrp="1"/>
          </p:cNvSpPr>
          <p:nvPr>
            <p:ph type="pic" sz="quarter" idx="39" hasCustomPrompt="1"/>
          </p:nvPr>
        </p:nvSpPr>
        <p:spPr>
          <a:xfrm>
            <a:off x="5511905" y="1963235"/>
            <a:ext cx="525463" cy="525463"/>
          </a:xfrm>
          <a:prstGeom prst="rect">
            <a:avLst/>
          </a:prstGeom>
        </p:spPr>
        <p:txBody>
          <a:bodyPr/>
          <a:lstStyle>
            <a:lvl1pPr marL="0" indent="0">
              <a:buNone/>
              <a:defRPr sz="1000"/>
            </a:lvl1pPr>
          </a:lstStyle>
          <a:p>
            <a:pPr algn="ctr"/>
            <a:r>
              <a:rPr lang="en-US" sz="1200" dirty="0">
                <a:solidFill>
                  <a:schemeClr val="bg1"/>
                </a:solidFill>
                <a:latin typeface="Calibri" panose="020F0502020204030204" pitchFamily="34" charset="0"/>
                <a:ea typeface="FontAwesome"/>
                <a:cs typeface="Calibri" panose="020F0502020204030204" pitchFamily="34" charset="0"/>
                <a:sym typeface="FontAwesome"/>
              </a:rPr>
              <a:t>Add Icon</a:t>
            </a:r>
            <a:endParaRPr lang="en-US" sz="1200" dirty="0">
              <a:solidFill>
                <a:schemeClr val="bg1"/>
              </a:solidFill>
              <a:latin typeface="Calibri" panose="020F0502020204030204" pitchFamily="34" charset="0"/>
              <a:cs typeface="Calibri" panose="020F0502020204030204" pitchFamily="34" charset="0"/>
            </a:endParaRPr>
          </a:p>
        </p:txBody>
      </p:sp>
      <p:sp>
        <p:nvSpPr>
          <p:cNvPr id="7" name="Content 5">
            <a:extLst>
              <a:ext uri="{FF2B5EF4-FFF2-40B4-BE49-F238E27FC236}">
                <a16:creationId xmlns:a16="http://schemas.microsoft.com/office/drawing/2014/main" id="{B8205D09-42EB-4C38-9D6A-405BAF912BA3}"/>
              </a:ext>
            </a:extLst>
          </p:cNvPr>
          <p:cNvSpPr>
            <a:spLocks noGrp="1"/>
          </p:cNvSpPr>
          <p:nvPr>
            <p:ph sz="quarter" idx="33" hasCustomPrompt="1"/>
          </p:nvPr>
        </p:nvSpPr>
        <p:spPr>
          <a:xfrm>
            <a:off x="1529706" y="484753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5</a:t>
            </a:r>
          </a:p>
        </p:txBody>
      </p:sp>
      <p:sp>
        <p:nvSpPr>
          <p:cNvPr id="27" name="Heading 5">
            <a:extLst>
              <a:ext uri="{FF2B5EF4-FFF2-40B4-BE49-F238E27FC236}">
                <a16:creationId xmlns:a16="http://schemas.microsoft.com/office/drawing/2014/main" id="{76122860-5C00-446F-A411-23C7CFFBD79E}"/>
              </a:ext>
            </a:extLst>
          </p:cNvPr>
          <p:cNvSpPr>
            <a:spLocks noGrp="1"/>
          </p:cNvSpPr>
          <p:nvPr>
            <p:ph type="body" sz="quarter" idx="46" hasCustomPrompt="1"/>
          </p:nvPr>
        </p:nvSpPr>
        <p:spPr>
          <a:xfrm>
            <a:off x="1530350" y="4384607"/>
            <a:ext cx="3224654" cy="415925"/>
          </a:xfrm>
          <a:prstGeom prst="rect">
            <a:avLst/>
          </a:prstGeom>
        </p:spPr>
        <p:txBody>
          <a:bodyPr>
            <a:normAutofit/>
          </a:bodyPr>
          <a:lstStyle>
            <a:lvl1pPr>
              <a:defRPr sz="1600" b="0">
                <a:solidFill>
                  <a:schemeClr val="accent6"/>
                </a:solidFill>
                <a:latin typeface="+mj-lt"/>
              </a:defRPr>
            </a:lvl1pPr>
            <a:lvl2pPr marL="0" indent="0">
              <a:buNone/>
              <a:defRPr/>
            </a:lvl2pPr>
          </a:lstStyle>
          <a:p>
            <a:pPr lvl="0"/>
            <a:r>
              <a:rPr lang="en-US" dirty="0"/>
              <a:t>Heading 5</a:t>
            </a:r>
          </a:p>
        </p:txBody>
      </p:sp>
      <p:sp>
        <p:nvSpPr>
          <p:cNvPr id="16" name="Content 4">
            <a:extLst>
              <a:ext uri="{FF2B5EF4-FFF2-40B4-BE49-F238E27FC236}">
                <a16:creationId xmlns:a16="http://schemas.microsoft.com/office/drawing/2014/main" id="{96F2293A-4E46-4668-A56D-63B1AEAA3791}"/>
              </a:ext>
            </a:extLst>
          </p:cNvPr>
          <p:cNvSpPr>
            <a:spLocks noGrp="1"/>
          </p:cNvSpPr>
          <p:nvPr>
            <p:ph sz="quarter" idx="37" hasCustomPrompt="1"/>
          </p:nvPr>
        </p:nvSpPr>
        <p:spPr>
          <a:xfrm>
            <a:off x="7644668" y="4132438"/>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4</a:t>
            </a:r>
          </a:p>
        </p:txBody>
      </p:sp>
      <p:sp>
        <p:nvSpPr>
          <p:cNvPr id="29" name="Heading 4">
            <a:extLst>
              <a:ext uri="{FF2B5EF4-FFF2-40B4-BE49-F238E27FC236}">
                <a16:creationId xmlns:a16="http://schemas.microsoft.com/office/drawing/2014/main" id="{39E1CC5C-38E5-4CA2-AC8D-DA11959963E7}"/>
              </a:ext>
            </a:extLst>
          </p:cNvPr>
          <p:cNvSpPr>
            <a:spLocks noGrp="1"/>
          </p:cNvSpPr>
          <p:nvPr>
            <p:ph type="body" sz="quarter" idx="48" hasCustomPrompt="1"/>
          </p:nvPr>
        </p:nvSpPr>
        <p:spPr>
          <a:xfrm>
            <a:off x="7641351" y="3652267"/>
            <a:ext cx="3224654" cy="415925"/>
          </a:xfrm>
          <a:prstGeom prst="rect">
            <a:avLst/>
          </a:prstGeom>
        </p:spPr>
        <p:txBody>
          <a:bodyPr>
            <a:normAutofit/>
          </a:bodyPr>
          <a:lstStyle>
            <a:lvl1pPr>
              <a:defRPr sz="1600" b="0">
                <a:solidFill>
                  <a:schemeClr val="accent5"/>
                </a:solidFill>
                <a:latin typeface="+mj-lt"/>
              </a:defRPr>
            </a:lvl1pPr>
            <a:lvl2pPr marL="0" indent="0">
              <a:buNone/>
              <a:defRPr/>
            </a:lvl2pPr>
          </a:lstStyle>
          <a:p>
            <a:pPr lvl="0"/>
            <a:r>
              <a:rPr lang="en-US" dirty="0"/>
              <a:t>Heading 4</a:t>
            </a:r>
          </a:p>
        </p:txBody>
      </p:sp>
      <p:sp>
        <p:nvSpPr>
          <p:cNvPr id="5" name="Content 3">
            <a:extLst>
              <a:ext uri="{FF2B5EF4-FFF2-40B4-BE49-F238E27FC236}">
                <a16:creationId xmlns:a16="http://schemas.microsoft.com/office/drawing/2014/main" id="{FDCF4226-E585-4B7F-832C-F3C23D0BD7FB}"/>
              </a:ext>
            </a:extLst>
          </p:cNvPr>
          <p:cNvSpPr>
            <a:spLocks noGrp="1"/>
          </p:cNvSpPr>
          <p:nvPr>
            <p:ph sz="quarter" idx="29" hasCustomPrompt="1"/>
          </p:nvPr>
        </p:nvSpPr>
        <p:spPr>
          <a:xfrm>
            <a:off x="1529706" y="3490222"/>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3</a:t>
            </a:r>
          </a:p>
        </p:txBody>
      </p:sp>
      <p:sp>
        <p:nvSpPr>
          <p:cNvPr id="26" name="Heading 3">
            <a:extLst>
              <a:ext uri="{FF2B5EF4-FFF2-40B4-BE49-F238E27FC236}">
                <a16:creationId xmlns:a16="http://schemas.microsoft.com/office/drawing/2014/main" id="{8B1DB43E-65AA-470F-A51D-08B5E62D19F1}"/>
              </a:ext>
            </a:extLst>
          </p:cNvPr>
          <p:cNvSpPr>
            <a:spLocks noGrp="1"/>
          </p:cNvSpPr>
          <p:nvPr>
            <p:ph type="body" sz="quarter" idx="45" hasCustomPrompt="1"/>
          </p:nvPr>
        </p:nvSpPr>
        <p:spPr>
          <a:xfrm>
            <a:off x="1530350" y="3013075"/>
            <a:ext cx="3224654" cy="415925"/>
          </a:xfrm>
          <a:prstGeom prst="rect">
            <a:avLst/>
          </a:prstGeom>
        </p:spPr>
        <p:txBody>
          <a:bodyPr>
            <a:normAutofit/>
          </a:bodyPr>
          <a:lstStyle>
            <a:lvl1pPr>
              <a:defRPr sz="1600" b="0">
                <a:solidFill>
                  <a:schemeClr val="accent4"/>
                </a:solidFill>
                <a:latin typeface="+mj-lt"/>
              </a:defRPr>
            </a:lvl1pPr>
            <a:lvl2pPr marL="0" indent="0">
              <a:buNone/>
              <a:defRPr/>
            </a:lvl2pPr>
          </a:lstStyle>
          <a:p>
            <a:pPr lvl="0"/>
            <a:r>
              <a:rPr lang="en-US" dirty="0"/>
              <a:t>Heading 3</a:t>
            </a:r>
          </a:p>
        </p:txBody>
      </p:sp>
      <p:sp>
        <p:nvSpPr>
          <p:cNvPr id="14" name="Content 2">
            <a:extLst>
              <a:ext uri="{FF2B5EF4-FFF2-40B4-BE49-F238E27FC236}">
                <a16:creationId xmlns:a16="http://schemas.microsoft.com/office/drawing/2014/main" id="{612DDB65-9ABB-4ED3-9F6C-CBA598FEA54A}"/>
              </a:ext>
            </a:extLst>
          </p:cNvPr>
          <p:cNvSpPr>
            <a:spLocks noGrp="1"/>
          </p:cNvSpPr>
          <p:nvPr>
            <p:ph sz="quarter" idx="35" hasCustomPrompt="1"/>
          </p:nvPr>
        </p:nvSpPr>
        <p:spPr>
          <a:xfrm>
            <a:off x="7644668" y="2775126"/>
            <a:ext cx="3225298" cy="654428"/>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2</a:t>
            </a:r>
          </a:p>
        </p:txBody>
      </p:sp>
      <p:sp>
        <p:nvSpPr>
          <p:cNvPr id="28" name="Heading 2">
            <a:extLst>
              <a:ext uri="{FF2B5EF4-FFF2-40B4-BE49-F238E27FC236}">
                <a16:creationId xmlns:a16="http://schemas.microsoft.com/office/drawing/2014/main" id="{114ADC20-6653-4ED1-8C10-9216F78762E4}"/>
              </a:ext>
            </a:extLst>
          </p:cNvPr>
          <p:cNvSpPr>
            <a:spLocks noGrp="1"/>
          </p:cNvSpPr>
          <p:nvPr>
            <p:ph type="body" sz="quarter" idx="47" hasCustomPrompt="1"/>
          </p:nvPr>
        </p:nvSpPr>
        <p:spPr>
          <a:xfrm>
            <a:off x="7641351" y="2280735"/>
            <a:ext cx="3224654" cy="415925"/>
          </a:xfrm>
          <a:prstGeom prst="rect">
            <a:avLst/>
          </a:prstGeom>
        </p:spPr>
        <p:txBody>
          <a:bodyPr>
            <a:normAutofit/>
          </a:bodyPr>
          <a:lstStyle>
            <a:lvl1pPr>
              <a:defRPr sz="1600" b="0">
                <a:solidFill>
                  <a:schemeClr val="accent2"/>
                </a:solidFill>
                <a:latin typeface="+mj-lt"/>
              </a:defRPr>
            </a:lvl1pPr>
            <a:lvl2pPr marL="0" indent="0">
              <a:buNone/>
              <a:defRPr/>
            </a:lvl2pPr>
          </a:lstStyle>
          <a:p>
            <a:pPr lvl="0"/>
            <a:r>
              <a:rPr lang="en-US" dirty="0"/>
              <a:t>Heading 2</a:t>
            </a:r>
          </a:p>
        </p:txBody>
      </p:sp>
      <p:sp>
        <p:nvSpPr>
          <p:cNvPr id="3" name="Content 1">
            <a:extLst>
              <a:ext uri="{FF2B5EF4-FFF2-40B4-BE49-F238E27FC236}">
                <a16:creationId xmlns:a16="http://schemas.microsoft.com/office/drawing/2014/main" id="{B7E41982-3711-4268-AE27-2F3EECC89085}"/>
              </a:ext>
            </a:extLst>
          </p:cNvPr>
          <p:cNvSpPr>
            <a:spLocks noGrp="1"/>
          </p:cNvSpPr>
          <p:nvPr>
            <p:ph sz="quarter" idx="14" hasCustomPrompt="1"/>
          </p:nvPr>
        </p:nvSpPr>
        <p:spPr>
          <a:xfrm>
            <a:off x="1529706" y="2161484"/>
            <a:ext cx="3225298" cy="654428"/>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Content 1</a:t>
            </a:r>
          </a:p>
        </p:txBody>
      </p:sp>
      <p:sp>
        <p:nvSpPr>
          <p:cNvPr id="25" name="Heading 1">
            <a:extLst>
              <a:ext uri="{FF2B5EF4-FFF2-40B4-BE49-F238E27FC236}">
                <a16:creationId xmlns:a16="http://schemas.microsoft.com/office/drawing/2014/main" id="{26383729-199B-481A-8AF4-5AC12A585EE4}"/>
              </a:ext>
            </a:extLst>
          </p:cNvPr>
          <p:cNvSpPr>
            <a:spLocks noGrp="1"/>
          </p:cNvSpPr>
          <p:nvPr>
            <p:ph type="body" sz="quarter" idx="44" hasCustomPrompt="1"/>
          </p:nvPr>
        </p:nvSpPr>
        <p:spPr>
          <a:xfrm>
            <a:off x="1530350" y="1700213"/>
            <a:ext cx="3224654" cy="415925"/>
          </a:xfrm>
          <a:prstGeom prst="rect">
            <a:avLst/>
          </a:prstGeom>
        </p:spPr>
        <p:txBody>
          <a:bodyPr>
            <a:normAutofit/>
          </a:bodyPr>
          <a:lstStyle>
            <a:lvl1pPr>
              <a:defRPr sz="1600" b="0">
                <a:solidFill>
                  <a:schemeClr val="tx2"/>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ADCB6356-71ED-4976-A531-88B4A803300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7319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300"/>
                                  </p:stCondLst>
                                  <p:childTnLst>
                                    <p:set>
                                      <p:cBhvr>
                                        <p:cTn id="6" dur="1" fill="hold">
                                          <p:stCondLst>
                                            <p:cond delay="0"/>
                                          </p:stCondLst>
                                        </p:cTn>
                                        <p:tgtEl>
                                          <p:spTgt spid="9"/>
                                        </p:tgtEl>
                                        <p:attrNameLst>
                                          <p:attrName>style.visibility</p:attrName>
                                        </p:attrNameLst>
                                      </p:cBhvr>
                                      <p:to>
                                        <p:strVal val="visible"/>
                                      </p:to>
                                    </p:set>
                                    <p:anim calcmode="lin" valueType="num">
                                      <p:cBhvr>
                                        <p:cTn id="7" dur="800" fill="hold"/>
                                        <p:tgtEl>
                                          <p:spTgt spid="9"/>
                                        </p:tgtEl>
                                        <p:attrNameLst>
                                          <p:attrName>ppt_w</p:attrName>
                                        </p:attrNameLst>
                                      </p:cBhvr>
                                      <p:tavLst>
                                        <p:tav tm="0">
                                          <p:val>
                                            <p:fltVal val="0"/>
                                          </p:val>
                                        </p:tav>
                                        <p:tav tm="100000">
                                          <p:val>
                                            <p:strVal val="#ppt_w"/>
                                          </p:val>
                                        </p:tav>
                                      </p:tavLst>
                                    </p:anim>
                                    <p:anim calcmode="lin" valueType="num">
                                      <p:cBhvr>
                                        <p:cTn id="8" dur="800" fill="hold"/>
                                        <p:tgtEl>
                                          <p:spTgt spid="9"/>
                                        </p:tgtEl>
                                        <p:attrNameLst>
                                          <p:attrName>ppt_h</p:attrName>
                                        </p:attrNameLst>
                                      </p:cBhvr>
                                      <p:tavLst>
                                        <p:tav tm="0">
                                          <p:val>
                                            <p:fltVal val="0"/>
                                          </p:val>
                                        </p:tav>
                                        <p:tav tm="100000">
                                          <p:val>
                                            <p:strVal val="#ppt_h"/>
                                          </p:val>
                                        </p:tav>
                                      </p:tavLst>
                                    </p:anim>
                                    <p:animEffect transition="in" filter="fade">
                                      <p:cBhvr>
                                        <p:cTn id="9" dur="800"/>
                                        <p:tgtEl>
                                          <p:spTgt spid="9"/>
                                        </p:tgtEl>
                                      </p:cBhvr>
                                    </p:animEffect>
                                  </p:childTnLst>
                                </p:cTn>
                              </p:par>
                              <p:par>
                                <p:cTn id="10" presetID="53" presetClass="entr" presetSubtype="16" fill="hold" grpId="0" nodeType="withEffect">
                                  <p:stCondLst>
                                    <p:cond delay="300"/>
                                  </p:stCondLst>
                                  <p:childTnLst>
                                    <p:set>
                                      <p:cBhvr>
                                        <p:cTn id="11" dur="1" fill="hold">
                                          <p:stCondLst>
                                            <p:cond delay="0"/>
                                          </p:stCondLst>
                                        </p:cTn>
                                        <p:tgtEl>
                                          <p:spTgt spid="10"/>
                                        </p:tgtEl>
                                        <p:attrNameLst>
                                          <p:attrName>style.visibility</p:attrName>
                                        </p:attrNameLst>
                                      </p:cBhvr>
                                      <p:to>
                                        <p:strVal val="visible"/>
                                      </p:to>
                                    </p:set>
                                    <p:anim calcmode="lin" valueType="num">
                                      <p:cBhvr>
                                        <p:cTn id="12" dur="800" fill="hold"/>
                                        <p:tgtEl>
                                          <p:spTgt spid="10"/>
                                        </p:tgtEl>
                                        <p:attrNameLst>
                                          <p:attrName>ppt_w</p:attrName>
                                        </p:attrNameLst>
                                      </p:cBhvr>
                                      <p:tavLst>
                                        <p:tav tm="0">
                                          <p:val>
                                            <p:fltVal val="0"/>
                                          </p:val>
                                        </p:tav>
                                        <p:tav tm="100000">
                                          <p:val>
                                            <p:strVal val="#ppt_w"/>
                                          </p:val>
                                        </p:tav>
                                      </p:tavLst>
                                    </p:anim>
                                    <p:anim calcmode="lin" valueType="num">
                                      <p:cBhvr>
                                        <p:cTn id="13" dur="800" fill="hold"/>
                                        <p:tgtEl>
                                          <p:spTgt spid="10"/>
                                        </p:tgtEl>
                                        <p:attrNameLst>
                                          <p:attrName>ppt_h</p:attrName>
                                        </p:attrNameLst>
                                      </p:cBhvr>
                                      <p:tavLst>
                                        <p:tav tm="0">
                                          <p:val>
                                            <p:fltVal val="0"/>
                                          </p:val>
                                        </p:tav>
                                        <p:tav tm="100000">
                                          <p:val>
                                            <p:strVal val="#ppt_h"/>
                                          </p:val>
                                        </p:tav>
                                      </p:tavLst>
                                    </p:anim>
                                    <p:animEffect transition="in" filter="fade">
                                      <p:cBhvr>
                                        <p:cTn id="14" dur="800"/>
                                        <p:tgtEl>
                                          <p:spTgt spid="10"/>
                                        </p:tgtEl>
                                      </p:cBhvr>
                                    </p:animEffect>
                                  </p:childTnLst>
                                </p:cTn>
                              </p:par>
                              <p:par>
                                <p:cTn id="15" presetID="53" presetClass="entr" presetSubtype="16" fill="hold" grpId="0" nodeType="withEffect">
                                  <p:stCondLst>
                                    <p:cond delay="300"/>
                                  </p:stCondLst>
                                  <p:childTnLst>
                                    <p:set>
                                      <p:cBhvr>
                                        <p:cTn id="16" dur="1" fill="hold">
                                          <p:stCondLst>
                                            <p:cond delay="0"/>
                                          </p:stCondLst>
                                        </p:cTn>
                                        <p:tgtEl>
                                          <p:spTgt spid="12"/>
                                        </p:tgtEl>
                                        <p:attrNameLst>
                                          <p:attrName>style.visibility</p:attrName>
                                        </p:attrNameLst>
                                      </p:cBhvr>
                                      <p:to>
                                        <p:strVal val="visible"/>
                                      </p:to>
                                    </p:set>
                                    <p:anim calcmode="lin" valueType="num">
                                      <p:cBhvr>
                                        <p:cTn id="17" dur="800" fill="hold"/>
                                        <p:tgtEl>
                                          <p:spTgt spid="12"/>
                                        </p:tgtEl>
                                        <p:attrNameLst>
                                          <p:attrName>ppt_w</p:attrName>
                                        </p:attrNameLst>
                                      </p:cBhvr>
                                      <p:tavLst>
                                        <p:tav tm="0">
                                          <p:val>
                                            <p:fltVal val="0"/>
                                          </p:val>
                                        </p:tav>
                                        <p:tav tm="100000">
                                          <p:val>
                                            <p:strVal val="#ppt_w"/>
                                          </p:val>
                                        </p:tav>
                                      </p:tavLst>
                                    </p:anim>
                                    <p:anim calcmode="lin" valueType="num">
                                      <p:cBhvr>
                                        <p:cTn id="18" dur="800" fill="hold"/>
                                        <p:tgtEl>
                                          <p:spTgt spid="12"/>
                                        </p:tgtEl>
                                        <p:attrNameLst>
                                          <p:attrName>ppt_h</p:attrName>
                                        </p:attrNameLst>
                                      </p:cBhvr>
                                      <p:tavLst>
                                        <p:tav tm="0">
                                          <p:val>
                                            <p:fltVal val="0"/>
                                          </p:val>
                                        </p:tav>
                                        <p:tav tm="100000">
                                          <p:val>
                                            <p:strVal val="#ppt_h"/>
                                          </p:val>
                                        </p:tav>
                                      </p:tavLst>
                                    </p:anim>
                                    <p:animEffect transition="in" filter="fade">
                                      <p:cBhvr>
                                        <p:cTn id="19" dur="800"/>
                                        <p:tgtEl>
                                          <p:spTgt spid="12"/>
                                        </p:tgtEl>
                                      </p:cBhvr>
                                    </p:animEffect>
                                  </p:childTnLst>
                                </p:cTn>
                              </p:par>
                              <p:par>
                                <p:cTn id="20" presetID="53" presetClass="entr" presetSubtype="16" fill="hold" grpId="0" nodeType="withEffect">
                                  <p:stCondLst>
                                    <p:cond delay="300"/>
                                  </p:stCondLst>
                                  <p:childTnLst>
                                    <p:set>
                                      <p:cBhvr>
                                        <p:cTn id="21" dur="1" fill="hold">
                                          <p:stCondLst>
                                            <p:cond delay="0"/>
                                          </p:stCondLst>
                                        </p:cTn>
                                        <p:tgtEl>
                                          <p:spTgt spid="13"/>
                                        </p:tgtEl>
                                        <p:attrNameLst>
                                          <p:attrName>style.visibility</p:attrName>
                                        </p:attrNameLst>
                                      </p:cBhvr>
                                      <p:to>
                                        <p:strVal val="visible"/>
                                      </p:to>
                                    </p:set>
                                    <p:anim calcmode="lin" valueType="num">
                                      <p:cBhvr>
                                        <p:cTn id="22" dur="800" fill="hold"/>
                                        <p:tgtEl>
                                          <p:spTgt spid="13"/>
                                        </p:tgtEl>
                                        <p:attrNameLst>
                                          <p:attrName>ppt_w</p:attrName>
                                        </p:attrNameLst>
                                      </p:cBhvr>
                                      <p:tavLst>
                                        <p:tav tm="0">
                                          <p:val>
                                            <p:fltVal val="0"/>
                                          </p:val>
                                        </p:tav>
                                        <p:tav tm="100000">
                                          <p:val>
                                            <p:strVal val="#ppt_w"/>
                                          </p:val>
                                        </p:tav>
                                      </p:tavLst>
                                    </p:anim>
                                    <p:anim calcmode="lin" valueType="num">
                                      <p:cBhvr>
                                        <p:cTn id="23" dur="800" fill="hold"/>
                                        <p:tgtEl>
                                          <p:spTgt spid="13"/>
                                        </p:tgtEl>
                                        <p:attrNameLst>
                                          <p:attrName>ppt_h</p:attrName>
                                        </p:attrNameLst>
                                      </p:cBhvr>
                                      <p:tavLst>
                                        <p:tav tm="0">
                                          <p:val>
                                            <p:fltVal val="0"/>
                                          </p:val>
                                        </p:tav>
                                        <p:tav tm="100000">
                                          <p:val>
                                            <p:strVal val="#ppt_h"/>
                                          </p:val>
                                        </p:tav>
                                      </p:tavLst>
                                    </p:anim>
                                    <p:animEffect transition="in" filter="fade">
                                      <p:cBhvr>
                                        <p:cTn id="24" dur="800"/>
                                        <p:tgtEl>
                                          <p:spTgt spid="13"/>
                                        </p:tgtEl>
                                      </p:cBhvr>
                                    </p:animEffect>
                                  </p:childTnLst>
                                </p:cTn>
                              </p:par>
                              <p:par>
                                <p:cTn id="25" presetID="53" presetClass="entr" presetSubtype="16" fill="hold" grpId="0" nodeType="withEffect">
                                  <p:stCondLst>
                                    <p:cond delay="3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800" fill="hold"/>
                                        <p:tgtEl>
                                          <p:spTgt spid="11"/>
                                        </p:tgtEl>
                                        <p:attrNameLst>
                                          <p:attrName>ppt_w</p:attrName>
                                        </p:attrNameLst>
                                      </p:cBhvr>
                                      <p:tavLst>
                                        <p:tav tm="0">
                                          <p:val>
                                            <p:fltVal val="0"/>
                                          </p:val>
                                        </p:tav>
                                        <p:tav tm="100000">
                                          <p:val>
                                            <p:strVal val="#ppt_w"/>
                                          </p:val>
                                        </p:tav>
                                      </p:tavLst>
                                    </p:anim>
                                    <p:anim calcmode="lin" valueType="num">
                                      <p:cBhvr>
                                        <p:cTn id="28" dur="800" fill="hold"/>
                                        <p:tgtEl>
                                          <p:spTgt spid="11"/>
                                        </p:tgtEl>
                                        <p:attrNameLst>
                                          <p:attrName>ppt_h</p:attrName>
                                        </p:attrNameLst>
                                      </p:cBhvr>
                                      <p:tavLst>
                                        <p:tav tm="0">
                                          <p:val>
                                            <p:fltVal val="0"/>
                                          </p:val>
                                        </p:tav>
                                        <p:tav tm="100000">
                                          <p:val>
                                            <p:strVal val="#ppt_h"/>
                                          </p:val>
                                        </p:tav>
                                      </p:tavLst>
                                    </p:anim>
                                    <p:animEffect transition="in" filter="fade">
                                      <p:cBhvr>
                                        <p:cTn id="29" dur="8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2" grpId="0" animBg="1"/>
      <p:bldP spid="10" grpId="0" animBg="1"/>
      <p:bldP spid="9" grpId="0"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 Point Topics - a">
    <p:spTree>
      <p:nvGrpSpPr>
        <p:cNvPr id="1" name=""/>
        <p:cNvGrpSpPr/>
        <p:nvPr/>
      </p:nvGrpSpPr>
      <p:grpSpPr>
        <a:xfrm>
          <a:off x="0" y="0"/>
          <a:ext cx="0" cy="0"/>
          <a:chOff x="0" y="0"/>
          <a:chExt cx="0" cy="0"/>
        </a:xfrm>
      </p:grpSpPr>
      <p:sp>
        <p:nvSpPr>
          <p:cNvPr id="52" name="Oval 2">
            <a:extLst>
              <a:ext uri="{FF2B5EF4-FFF2-40B4-BE49-F238E27FC236}">
                <a16:creationId xmlns:a16="http://schemas.microsoft.com/office/drawing/2014/main" id="{A5BDD1C8-F462-411A-8AD2-CA3E27ED247D}"/>
              </a:ext>
            </a:extLst>
          </p:cNvPr>
          <p:cNvSpPr>
            <a:spLocks noChangeAspect="1"/>
          </p:cNvSpPr>
          <p:nvPr/>
        </p:nvSpPr>
        <p:spPr>
          <a:xfrm>
            <a:off x="6374071" y="1828800"/>
            <a:ext cx="1749652" cy="1497077"/>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54" name="Picture Placeholder 2">
            <a:extLst>
              <a:ext uri="{FF2B5EF4-FFF2-40B4-BE49-F238E27FC236}">
                <a16:creationId xmlns:a16="http://schemas.microsoft.com/office/drawing/2014/main" id="{4F86EFF6-17AA-47B9-93E3-52391B124A24}"/>
              </a:ext>
            </a:extLst>
          </p:cNvPr>
          <p:cNvSpPr>
            <a:spLocks noGrp="1"/>
          </p:cNvSpPr>
          <p:nvPr>
            <p:ph type="pic" sz="quarter" idx="50" hasCustomPrompt="1"/>
          </p:nvPr>
        </p:nvSpPr>
        <p:spPr>
          <a:xfrm>
            <a:off x="6785182"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48" name="Oval 1">
            <a:extLst>
              <a:ext uri="{FF2B5EF4-FFF2-40B4-BE49-F238E27FC236}">
                <a16:creationId xmlns:a16="http://schemas.microsoft.com/office/drawing/2014/main" id="{9BA957DA-1785-46E0-BECA-15C03E8A25A9}"/>
              </a:ext>
            </a:extLst>
          </p:cNvPr>
          <p:cNvSpPr>
            <a:spLocks noChangeAspect="1"/>
          </p:cNvSpPr>
          <p:nvPr userDrawn="1"/>
        </p:nvSpPr>
        <p:spPr>
          <a:xfrm>
            <a:off x="3810139" y="1828800"/>
            <a:ext cx="1749652" cy="1497077"/>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dirty="0"/>
          </a:p>
        </p:txBody>
      </p:sp>
      <p:sp>
        <p:nvSpPr>
          <p:cNvPr id="50" name="Picture Placeholder 1">
            <a:extLst>
              <a:ext uri="{FF2B5EF4-FFF2-40B4-BE49-F238E27FC236}">
                <a16:creationId xmlns:a16="http://schemas.microsoft.com/office/drawing/2014/main" id="{33B3F264-961C-43BE-8AFE-F928CFAEF106}"/>
              </a:ext>
            </a:extLst>
          </p:cNvPr>
          <p:cNvSpPr>
            <a:spLocks noGrp="1"/>
          </p:cNvSpPr>
          <p:nvPr>
            <p:ph type="pic" sz="quarter" idx="49" hasCustomPrompt="1"/>
          </p:nvPr>
        </p:nvSpPr>
        <p:spPr>
          <a:xfrm>
            <a:off x="4221572" y="2113624"/>
            <a:ext cx="927428" cy="927428"/>
          </a:xfrm>
          <a:prstGeom prst="ellipse">
            <a:avLst/>
          </a:prstGeom>
        </p:spPr>
        <p:txBody>
          <a:bodyPr anchor="ctr" anchorCtr="1"/>
          <a:lstStyle>
            <a:lvl1pPr marL="0" indent="0" algn="ctr">
              <a:buNone/>
              <a:defRPr sz="1400">
                <a:solidFill>
                  <a:schemeClr val="bg1"/>
                </a:solidFill>
              </a:defRPr>
            </a:lvl1pPr>
          </a:lstStyle>
          <a:p>
            <a:r>
              <a:rPr lang="en-US" dirty="0"/>
              <a:t>Icon</a:t>
            </a:r>
          </a:p>
        </p:txBody>
      </p:sp>
      <p:sp>
        <p:nvSpPr>
          <p:cNvPr id="55" name="Text 2">
            <a:extLst>
              <a:ext uri="{FF2B5EF4-FFF2-40B4-BE49-F238E27FC236}">
                <a16:creationId xmlns:a16="http://schemas.microsoft.com/office/drawing/2014/main" id="{1E2D0BA2-0540-440F-8368-9EA5110B01B3}"/>
              </a:ext>
            </a:extLst>
          </p:cNvPr>
          <p:cNvSpPr>
            <a:spLocks noGrp="1"/>
          </p:cNvSpPr>
          <p:nvPr>
            <p:ph type="body" sz="quarter" idx="54" hasCustomPrompt="1"/>
          </p:nvPr>
        </p:nvSpPr>
        <p:spPr>
          <a:xfrm>
            <a:off x="6174716" y="3909530"/>
            <a:ext cx="2128838" cy="1524391"/>
          </a:xfrm>
          <a:prstGeom prst="rect">
            <a:avLst/>
          </a:prstGeom>
        </p:spPr>
        <p:txBody>
          <a:bodyPr vert="horz" lIns="91440" tIns="45720" rIns="91440" bIns="45720" rtlCol="0">
            <a:normAutofit/>
          </a:bodyPr>
          <a:lstStyle>
            <a:lvl1pPr>
              <a:defRPr lang="en-US" sz="1400"/>
            </a:lvl1pPr>
          </a:lstStyle>
          <a:p>
            <a:pPr lvl="0"/>
            <a:r>
              <a:rPr lang="en-US" dirty="0"/>
              <a:t>Description 2</a:t>
            </a:r>
          </a:p>
        </p:txBody>
      </p:sp>
      <p:sp>
        <p:nvSpPr>
          <p:cNvPr id="12" name="Heading 2">
            <a:extLst>
              <a:ext uri="{FF2B5EF4-FFF2-40B4-BE49-F238E27FC236}">
                <a16:creationId xmlns:a16="http://schemas.microsoft.com/office/drawing/2014/main" id="{5BA8EBE5-0096-49F6-9A36-E85910932702}"/>
              </a:ext>
            </a:extLst>
          </p:cNvPr>
          <p:cNvSpPr>
            <a:spLocks noGrp="1"/>
          </p:cNvSpPr>
          <p:nvPr>
            <p:ph type="body" sz="quarter" idx="47" hasCustomPrompt="1"/>
          </p:nvPr>
        </p:nvSpPr>
        <p:spPr>
          <a:xfrm>
            <a:off x="6174716" y="3461268"/>
            <a:ext cx="2128838" cy="415925"/>
          </a:xfrm>
          <a:prstGeom prst="rect">
            <a:avLst/>
          </a:prstGeom>
        </p:spPr>
        <p:txBody>
          <a:bodyPr>
            <a:normAutofit/>
          </a:bodyPr>
          <a:lstStyle>
            <a:lvl1pPr>
              <a:defRPr sz="1600" b="1">
                <a:solidFill>
                  <a:schemeClr val="accent2"/>
                </a:solidFill>
                <a:latin typeface="+mj-lt"/>
              </a:defRPr>
            </a:lvl1pPr>
            <a:lvl2pPr marL="0" indent="0">
              <a:buNone/>
              <a:defRPr/>
            </a:lvl2pPr>
          </a:lstStyle>
          <a:p>
            <a:pPr lvl="0"/>
            <a:r>
              <a:rPr lang="en-US" dirty="0"/>
              <a:t>Heading 2</a:t>
            </a:r>
          </a:p>
        </p:txBody>
      </p:sp>
      <p:sp>
        <p:nvSpPr>
          <p:cNvPr id="51" name="Text 1">
            <a:extLst>
              <a:ext uri="{FF2B5EF4-FFF2-40B4-BE49-F238E27FC236}">
                <a16:creationId xmlns:a16="http://schemas.microsoft.com/office/drawing/2014/main" id="{FCECFE32-1234-4962-81C6-185BD33B8A9B}"/>
              </a:ext>
            </a:extLst>
          </p:cNvPr>
          <p:cNvSpPr>
            <a:spLocks noGrp="1"/>
          </p:cNvSpPr>
          <p:nvPr>
            <p:ph type="body" sz="quarter" idx="53" hasCustomPrompt="1"/>
          </p:nvPr>
        </p:nvSpPr>
        <p:spPr>
          <a:xfrm>
            <a:off x="3620546" y="3909530"/>
            <a:ext cx="2128838" cy="1524391"/>
          </a:xfrm>
          <a:prstGeom prst="rect">
            <a:avLst/>
          </a:prstGeom>
        </p:spPr>
        <p:txBody>
          <a:bodyPr>
            <a:normAutofit/>
          </a:bodyPr>
          <a:lstStyle>
            <a:lvl1pPr>
              <a:defRPr sz="1400">
                <a:solidFill>
                  <a:schemeClr val="tx1"/>
                </a:solidFill>
              </a:defRPr>
            </a:lvl1pPr>
          </a:lstStyle>
          <a:p>
            <a:r>
              <a:rPr lang="en-US" dirty="0"/>
              <a:t>Description 1</a:t>
            </a:r>
          </a:p>
        </p:txBody>
      </p:sp>
      <p:sp>
        <p:nvSpPr>
          <p:cNvPr id="11" name="Heading 1">
            <a:extLst>
              <a:ext uri="{FF2B5EF4-FFF2-40B4-BE49-F238E27FC236}">
                <a16:creationId xmlns:a16="http://schemas.microsoft.com/office/drawing/2014/main" id="{7BC18037-BDAA-42FA-A2E9-B886AB8A2E2E}"/>
              </a:ext>
            </a:extLst>
          </p:cNvPr>
          <p:cNvSpPr>
            <a:spLocks noGrp="1"/>
          </p:cNvSpPr>
          <p:nvPr>
            <p:ph type="body" sz="quarter" idx="44" hasCustomPrompt="1"/>
          </p:nvPr>
        </p:nvSpPr>
        <p:spPr>
          <a:xfrm>
            <a:off x="3620546" y="3461269"/>
            <a:ext cx="2128838" cy="415925"/>
          </a:xfrm>
          <a:prstGeom prst="rect">
            <a:avLst/>
          </a:prstGeom>
        </p:spPr>
        <p:txBody>
          <a:bodyPr>
            <a:normAutofit/>
          </a:bodyPr>
          <a:lstStyle>
            <a:lvl1pPr>
              <a:defRPr sz="1600" b="1">
                <a:solidFill>
                  <a:schemeClr val="tx2"/>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24474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48"/>
                                        </p:tgtEl>
                                        <p:attrNameLst>
                                          <p:attrName>style.visibility</p:attrName>
                                        </p:attrNameLst>
                                      </p:cBhvr>
                                      <p:to>
                                        <p:strVal val="visible"/>
                                      </p:to>
                                    </p:set>
                                    <p:anim calcmode="lin" valueType="num">
                                      <p:cBhvr>
                                        <p:cTn id="7" dur="800" fill="hold"/>
                                        <p:tgtEl>
                                          <p:spTgt spid="48"/>
                                        </p:tgtEl>
                                        <p:attrNameLst>
                                          <p:attrName>ppt_w</p:attrName>
                                        </p:attrNameLst>
                                      </p:cBhvr>
                                      <p:tavLst>
                                        <p:tav tm="0">
                                          <p:val>
                                            <p:fltVal val="0"/>
                                          </p:val>
                                        </p:tav>
                                        <p:tav tm="100000">
                                          <p:val>
                                            <p:strVal val="#ppt_w"/>
                                          </p:val>
                                        </p:tav>
                                      </p:tavLst>
                                    </p:anim>
                                    <p:anim calcmode="lin" valueType="num">
                                      <p:cBhvr>
                                        <p:cTn id="8" dur="800" fill="hold"/>
                                        <p:tgtEl>
                                          <p:spTgt spid="48"/>
                                        </p:tgtEl>
                                        <p:attrNameLst>
                                          <p:attrName>ppt_h</p:attrName>
                                        </p:attrNameLst>
                                      </p:cBhvr>
                                      <p:tavLst>
                                        <p:tav tm="0">
                                          <p:val>
                                            <p:fltVal val="0"/>
                                          </p:val>
                                        </p:tav>
                                        <p:tav tm="100000">
                                          <p:val>
                                            <p:strVal val="#ppt_h"/>
                                          </p:val>
                                        </p:tav>
                                      </p:tavLst>
                                    </p:anim>
                                    <p:animEffect transition="in" filter="fade">
                                      <p:cBhvr>
                                        <p:cTn id="9" dur="800"/>
                                        <p:tgtEl>
                                          <p:spTgt spid="48"/>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52"/>
                                        </p:tgtEl>
                                        <p:attrNameLst>
                                          <p:attrName>style.visibility</p:attrName>
                                        </p:attrNameLst>
                                      </p:cBhvr>
                                      <p:to>
                                        <p:strVal val="visible"/>
                                      </p:to>
                                    </p:set>
                                    <p:anim calcmode="lin" valueType="num">
                                      <p:cBhvr>
                                        <p:cTn id="12" dur="800" fill="hold"/>
                                        <p:tgtEl>
                                          <p:spTgt spid="52"/>
                                        </p:tgtEl>
                                        <p:attrNameLst>
                                          <p:attrName>ppt_w</p:attrName>
                                        </p:attrNameLst>
                                      </p:cBhvr>
                                      <p:tavLst>
                                        <p:tav tm="0">
                                          <p:val>
                                            <p:fltVal val="0"/>
                                          </p:val>
                                        </p:tav>
                                        <p:tav tm="100000">
                                          <p:val>
                                            <p:strVal val="#ppt_w"/>
                                          </p:val>
                                        </p:tav>
                                      </p:tavLst>
                                    </p:anim>
                                    <p:anim calcmode="lin" valueType="num">
                                      <p:cBhvr>
                                        <p:cTn id="13" dur="800" fill="hold"/>
                                        <p:tgtEl>
                                          <p:spTgt spid="52"/>
                                        </p:tgtEl>
                                        <p:attrNameLst>
                                          <p:attrName>ppt_h</p:attrName>
                                        </p:attrNameLst>
                                      </p:cBhvr>
                                      <p:tavLst>
                                        <p:tav tm="0">
                                          <p:val>
                                            <p:fltVal val="0"/>
                                          </p:val>
                                        </p:tav>
                                        <p:tav tm="100000">
                                          <p:val>
                                            <p:strVal val="#ppt_h"/>
                                          </p:val>
                                        </p:tav>
                                      </p:tavLst>
                                    </p:anim>
                                    <p:animEffect transition="in" filter="fade">
                                      <p:cBhvr>
                                        <p:cTn id="14" dur="8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8" grpId="0" animBg="1"/>
    </p:bld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 Point Topics - b">
    <p:spTree>
      <p:nvGrpSpPr>
        <p:cNvPr id="1" name=""/>
        <p:cNvGrpSpPr/>
        <p:nvPr/>
      </p:nvGrpSpPr>
      <p:grpSpPr>
        <a:xfrm>
          <a:off x="0" y="0"/>
          <a:ext cx="0" cy="0"/>
          <a:chOff x="0" y="0"/>
          <a:chExt cx="0" cy="0"/>
        </a:xfrm>
      </p:grpSpPr>
      <p:sp>
        <p:nvSpPr>
          <p:cNvPr id="13" name="Oval 2">
            <a:extLst>
              <a:ext uri="{FF2B5EF4-FFF2-40B4-BE49-F238E27FC236}">
                <a16:creationId xmlns:a16="http://schemas.microsoft.com/office/drawing/2014/main" id="{208D0A24-0D8D-47A7-8E12-C24C09788D73}"/>
              </a:ext>
            </a:extLst>
          </p:cNvPr>
          <p:cNvSpPr>
            <a:spLocks noChangeAspect="1"/>
          </p:cNvSpPr>
          <p:nvPr userDrawn="1"/>
        </p:nvSpPr>
        <p:spPr>
          <a:xfrm>
            <a:off x="6374071" y="1828800"/>
            <a:ext cx="1749652" cy="1497077"/>
          </a:xfrm>
          <a:prstGeom prst="hexagon">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14" name="Oval 1">
            <a:extLst>
              <a:ext uri="{FF2B5EF4-FFF2-40B4-BE49-F238E27FC236}">
                <a16:creationId xmlns:a16="http://schemas.microsoft.com/office/drawing/2014/main" id="{F0EE3077-40DB-4F09-B051-51F155FD29D9}"/>
              </a:ext>
            </a:extLst>
          </p:cNvPr>
          <p:cNvSpPr>
            <a:spLocks noChangeAspect="1"/>
          </p:cNvSpPr>
          <p:nvPr userDrawn="1"/>
        </p:nvSpPr>
        <p:spPr>
          <a:xfrm>
            <a:off x="3810139" y="1828800"/>
            <a:ext cx="1749652" cy="1497077"/>
          </a:xfrm>
          <a:prstGeom prst="hexagon">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dirty="0"/>
          </a:p>
        </p:txBody>
      </p:sp>
      <p:sp>
        <p:nvSpPr>
          <p:cNvPr id="54" name="Picture Placeholder 2">
            <a:extLst>
              <a:ext uri="{FF2B5EF4-FFF2-40B4-BE49-F238E27FC236}">
                <a16:creationId xmlns:a16="http://schemas.microsoft.com/office/drawing/2014/main" id="{4F86EFF6-17AA-47B9-93E3-52391B124A24}"/>
              </a:ext>
            </a:extLst>
          </p:cNvPr>
          <p:cNvSpPr>
            <a:spLocks noGrp="1"/>
          </p:cNvSpPr>
          <p:nvPr>
            <p:ph type="pic" sz="quarter" idx="50" hasCustomPrompt="1"/>
          </p:nvPr>
        </p:nvSpPr>
        <p:spPr>
          <a:xfrm>
            <a:off x="6785182"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50" name="Picture Placeholder 1">
            <a:extLst>
              <a:ext uri="{FF2B5EF4-FFF2-40B4-BE49-F238E27FC236}">
                <a16:creationId xmlns:a16="http://schemas.microsoft.com/office/drawing/2014/main" id="{33B3F264-961C-43BE-8AFE-F928CFAEF106}"/>
              </a:ext>
            </a:extLst>
          </p:cNvPr>
          <p:cNvSpPr>
            <a:spLocks noGrp="1"/>
          </p:cNvSpPr>
          <p:nvPr>
            <p:ph type="pic" sz="quarter" idx="49" hasCustomPrompt="1"/>
          </p:nvPr>
        </p:nvSpPr>
        <p:spPr>
          <a:xfrm>
            <a:off x="4221572" y="2113624"/>
            <a:ext cx="927428" cy="92742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55" name="Text 2">
            <a:extLst>
              <a:ext uri="{FF2B5EF4-FFF2-40B4-BE49-F238E27FC236}">
                <a16:creationId xmlns:a16="http://schemas.microsoft.com/office/drawing/2014/main" id="{1E2D0BA2-0540-440F-8368-9EA5110B01B3}"/>
              </a:ext>
            </a:extLst>
          </p:cNvPr>
          <p:cNvSpPr>
            <a:spLocks noGrp="1"/>
          </p:cNvSpPr>
          <p:nvPr>
            <p:ph type="body" sz="quarter" idx="54" hasCustomPrompt="1"/>
          </p:nvPr>
        </p:nvSpPr>
        <p:spPr>
          <a:xfrm>
            <a:off x="6174716" y="3909530"/>
            <a:ext cx="2128838" cy="1524391"/>
          </a:xfrm>
          <a:prstGeom prst="rect">
            <a:avLst/>
          </a:prstGeom>
        </p:spPr>
        <p:txBody>
          <a:bodyPr vert="horz" lIns="91440" tIns="45720" rIns="91440" bIns="45720" rtlCol="0">
            <a:normAutofit/>
          </a:bodyPr>
          <a:lstStyle>
            <a:lvl1pPr>
              <a:defRPr lang="en-US" sz="1400"/>
            </a:lvl1pPr>
          </a:lstStyle>
          <a:p>
            <a:pPr lvl="0"/>
            <a:r>
              <a:rPr lang="en-US" dirty="0"/>
              <a:t>Description 2</a:t>
            </a:r>
          </a:p>
        </p:txBody>
      </p:sp>
      <p:sp>
        <p:nvSpPr>
          <p:cNvPr id="12" name="Heading 2">
            <a:extLst>
              <a:ext uri="{FF2B5EF4-FFF2-40B4-BE49-F238E27FC236}">
                <a16:creationId xmlns:a16="http://schemas.microsoft.com/office/drawing/2014/main" id="{46B8F58C-D243-4D4A-A38D-351984397489}"/>
              </a:ext>
            </a:extLst>
          </p:cNvPr>
          <p:cNvSpPr>
            <a:spLocks noGrp="1"/>
          </p:cNvSpPr>
          <p:nvPr>
            <p:ph type="body" sz="quarter" idx="47" hasCustomPrompt="1"/>
          </p:nvPr>
        </p:nvSpPr>
        <p:spPr>
          <a:xfrm>
            <a:off x="6174716" y="3461268"/>
            <a:ext cx="2128838" cy="415925"/>
          </a:xfrm>
          <a:prstGeom prst="rect">
            <a:avLst/>
          </a:prstGeom>
        </p:spPr>
        <p:txBody>
          <a:bodyPr>
            <a:normAutofit/>
          </a:bodyPr>
          <a:lstStyle>
            <a:lvl1pPr>
              <a:defRPr sz="1600" b="1">
                <a:solidFill>
                  <a:schemeClr val="accent6"/>
                </a:solidFill>
                <a:latin typeface="+mj-lt"/>
              </a:defRPr>
            </a:lvl1pPr>
            <a:lvl2pPr marL="0" indent="0">
              <a:buNone/>
              <a:defRPr/>
            </a:lvl2pPr>
          </a:lstStyle>
          <a:p>
            <a:pPr lvl="0"/>
            <a:r>
              <a:rPr lang="en-US" dirty="0"/>
              <a:t>Heading 2</a:t>
            </a:r>
          </a:p>
        </p:txBody>
      </p:sp>
      <p:sp>
        <p:nvSpPr>
          <p:cNvPr id="51" name="Text 1">
            <a:extLst>
              <a:ext uri="{FF2B5EF4-FFF2-40B4-BE49-F238E27FC236}">
                <a16:creationId xmlns:a16="http://schemas.microsoft.com/office/drawing/2014/main" id="{FCECFE32-1234-4962-81C6-185BD33B8A9B}"/>
              </a:ext>
            </a:extLst>
          </p:cNvPr>
          <p:cNvSpPr>
            <a:spLocks noGrp="1"/>
          </p:cNvSpPr>
          <p:nvPr>
            <p:ph type="body" sz="quarter" idx="53" hasCustomPrompt="1"/>
          </p:nvPr>
        </p:nvSpPr>
        <p:spPr>
          <a:xfrm>
            <a:off x="3620546" y="3909530"/>
            <a:ext cx="2128838" cy="1524391"/>
          </a:xfrm>
          <a:prstGeom prst="rect">
            <a:avLst/>
          </a:prstGeom>
        </p:spPr>
        <p:txBody>
          <a:bodyPr>
            <a:normAutofit/>
          </a:bodyPr>
          <a:lstStyle>
            <a:lvl1pPr>
              <a:defRPr sz="1400">
                <a:solidFill>
                  <a:schemeClr val="tx1"/>
                </a:solidFill>
              </a:defRPr>
            </a:lvl1pPr>
          </a:lstStyle>
          <a:p>
            <a:r>
              <a:rPr lang="en-US" dirty="0"/>
              <a:t>Description 1</a:t>
            </a:r>
          </a:p>
        </p:txBody>
      </p:sp>
      <p:sp>
        <p:nvSpPr>
          <p:cNvPr id="11" name="Heading 1">
            <a:extLst>
              <a:ext uri="{FF2B5EF4-FFF2-40B4-BE49-F238E27FC236}">
                <a16:creationId xmlns:a16="http://schemas.microsoft.com/office/drawing/2014/main" id="{CEC30C1B-DB87-4D5B-B719-D2491482D9C6}"/>
              </a:ext>
            </a:extLst>
          </p:cNvPr>
          <p:cNvSpPr>
            <a:spLocks noGrp="1"/>
          </p:cNvSpPr>
          <p:nvPr>
            <p:ph type="body" sz="quarter" idx="44" hasCustomPrompt="1"/>
          </p:nvPr>
        </p:nvSpPr>
        <p:spPr>
          <a:xfrm>
            <a:off x="3620546" y="3461269"/>
            <a:ext cx="2128838" cy="415925"/>
          </a:xfrm>
          <a:prstGeom prst="rect">
            <a:avLst/>
          </a:prstGeom>
        </p:spPr>
        <p:txBody>
          <a:bodyPr>
            <a:normAutofit/>
          </a:bodyPr>
          <a:lstStyle>
            <a:lvl1pPr>
              <a:defRPr sz="1600" b="1">
                <a:solidFill>
                  <a:schemeClr val="accent4"/>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56867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14"/>
                                        </p:tgtEl>
                                        <p:attrNameLst>
                                          <p:attrName>style.visibility</p:attrName>
                                        </p:attrNameLst>
                                      </p:cBhvr>
                                      <p:to>
                                        <p:strVal val="visible"/>
                                      </p:to>
                                    </p:set>
                                    <p:anim calcmode="lin" valueType="num">
                                      <p:cBhvr>
                                        <p:cTn id="7" dur="800" fill="hold"/>
                                        <p:tgtEl>
                                          <p:spTgt spid="14"/>
                                        </p:tgtEl>
                                        <p:attrNameLst>
                                          <p:attrName>ppt_w</p:attrName>
                                        </p:attrNameLst>
                                      </p:cBhvr>
                                      <p:tavLst>
                                        <p:tav tm="0">
                                          <p:val>
                                            <p:fltVal val="0"/>
                                          </p:val>
                                        </p:tav>
                                        <p:tav tm="100000">
                                          <p:val>
                                            <p:strVal val="#ppt_w"/>
                                          </p:val>
                                        </p:tav>
                                      </p:tavLst>
                                    </p:anim>
                                    <p:anim calcmode="lin" valueType="num">
                                      <p:cBhvr>
                                        <p:cTn id="8" dur="800" fill="hold"/>
                                        <p:tgtEl>
                                          <p:spTgt spid="14"/>
                                        </p:tgtEl>
                                        <p:attrNameLst>
                                          <p:attrName>ppt_h</p:attrName>
                                        </p:attrNameLst>
                                      </p:cBhvr>
                                      <p:tavLst>
                                        <p:tav tm="0">
                                          <p:val>
                                            <p:fltVal val="0"/>
                                          </p:val>
                                        </p:tav>
                                        <p:tav tm="100000">
                                          <p:val>
                                            <p:strVal val="#ppt_h"/>
                                          </p:val>
                                        </p:tav>
                                      </p:tavLst>
                                    </p:anim>
                                    <p:animEffect transition="in" filter="fade">
                                      <p:cBhvr>
                                        <p:cTn id="9" dur="800"/>
                                        <p:tgtEl>
                                          <p:spTgt spid="14"/>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13"/>
                                        </p:tgtEl>
                                        <p:attrNameLst>
                                          <p:attrName>style.visibility</p:attrName>
                                        </p:attrNameLst>
                                      </p:cBhvr>
                                      <p:to>
                                        <p:strVal val="visible"/>
                                      </p:to>
                                    </p:set>
                                    <p:anim calcmode="lin" valueType="num">
                                      <p:cBhvr>
                                        <p:cTn id="12" dur="800" fill="hold"/>
                                        <p:tgtEl>
                                          <p:spTgt spid="13"/>
                                        </p:tgtEl>
                                        <p:attrNameLst>
                                          <p:attrName>ppt_w</p:attrName>
                                        </p:attrNameLst>
                                      </p:cBhvr>
                                      <p:tavLst>
                                        <p:tav tm="0">
                                          <p:val>
                                            <p:fltVal val="0"/>
                                          </p:val>
                                        </p:tav>
                                        <p:tav tm="100000">
                                          <p:val>
                                            <p:strVal val="#ppt_w"/>
                                          </p:val>
                                        </p:tav>
                                      </p:tavLst>
                                    </p:anim>
                                    <p:anim calcmode="lin" valueType="num">
                                      <p:cBhvr>
                                        <p:cTn id="13" dur="800" fill="hold"/>
                                        <p:tgtEl>
                                          <p:spTgt spid="13"/>
                                        </p:tgtEl>
                                        <p:attrNameLst>
                                          <p:attrName>ppt_h</p:attrName>
                                        </p:attrNameLst>
                                      </p:cBhvr>
                                      <p:tavLst>
                                        <p:tav tm="0">
                                          <p:val>
                                            <p:fltVal val="0"/>
                                          </p:val>
                                        </p:tav>
                                        <p:tav tm="100000">
                                          <p:val>
                                            <p:strVal val="#ppt_h"/>
                                          </p:val>
                                        </p:tav>
                                      </p:tavLst>
                                    </p:anim>
                                    <p:animEffect transition="in" filter="fade">
                                      <p:cBhvr>
                                        <p:cTn id="14" dur="8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 Point Topics ">
    <p:spTree>
      <p:nvGrpSpPr>
        <p:cNvPr id="1" name=""/>
        <p:cNvGrpSpPr/>
        <p:nvPr/>
      </p:nvGrpSpPr>
      <p:grpSpPr>
        <a:xfrm>
          <a:off x="0" y="0"/>
          <a:ext cx="0" cy="0"/>
          <a:chOff x="0" y="0"/>
          <a:chExt cx="0" cy="0"/>
        </a:xfrm>
      </p:grpSpPr>
      <p:sp>
        <p:nvSpPr>
          <p:cNvPr id="26" name="Oval 4">
            <a:extLst>
              <a:ext uri="{FF2B5EF4-FFF2-40B4-BE49-F238E27FC236}">
                <a16:creationId xmlns:a16="http://schemas.microsoft.com/office/drawing/2014/main" id="{05C0A6CA-6E79-4609-B186-3EAD99A12816}"/>
              </a:ext>
            </a:extLst>
          </p:cNvPr>
          <p:cNvSpPr>
            <a:spLocks noChangeAspect="1"/>
          </p:cNvSpPr>
          <p:nvPr userDrawn="1"/>
        </p:nvSpPr>
        <p:spPr>
          <a:xfrm>
            <a:off x="9236948" y="1886551"/>
            <a:ext cx="1558016" cy="1318661"/>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7" name="Hexagon 26">
            <a:extLst>
              <a:ext uri="{FF2B5EF4-FFF2-40B4-BE49-F238E27FC236}">
                <a16:creationId xmlns:a16="http://schemas.microsoft.com/office/drawing/2014/main" id="{5A4E0132-C004-4302-91B8-74E2D157BF6B}"/>
              </a:ext>
            </a:extLst>
          </p:cNvPr>
          <p:cNvSpPr>
            <a:spLocks noChangeAspect="1"/>
          </p:cNvSpPr>
          <p:nvPr userDrawn="1"/>
        </p:nvSpPr>
        <p:spPr>
          <a:xfrm>
            <a:off x="6642709" y="1886551"/>
            <a:ext cx="1558016" cy="1318661"/>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29" name="Oval 2">
            <a:extLst>
              <a:ext uri="{FF2B5EF4-FFF2-40B4-BE49-F238E27FC236}">
                <a16:creationId xmlns:a16="http://schemas.microsoft.com/office/drawing/2014/main" id="{2B2FF688-2117-4F1E-9654-A46877ACD2C8}"/>
              </a:ext>
            </a:extLst>
          </p:cNvPr>
          <p:cNvSpPr>
            <a:spLocks noChangeAspect="1"/>
          </p:cNvSpPr>
          <p:nvPr userDrawn="1"/>
        </p:nvSpPr>
        <p:spPr>
          <a:xfrm>
            <a:off x="4078469" y="1886551"/>
            <a:ext cx="1558016" cy="1318661"/>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6" name="Oval 1">
            <a:extLst>
              <a:ext uri="{FF2B5EF4-FFF2-40B4-BE49-F238E27FC236}">
                <a16:creationId xmlns:a16="http://schemas.microsoft.com/office/drawing/2014/main" id="{FD80F1B6-508E-47A4-A5FB-B00585C7C3B1}"/>
              </a:ext>
            </a:extLst>
          </p:cNvPr>
          <p:cNvSpPr>
            <a:spLocks noChangeAspect="1"/>
          </p:cNvSpPr>
          <p:nvPr userDrawn="1"/>
        </p:nvSpPr>
        <p:spPr>
          <a:xfrm>
            <a:off x="1514859" y="1886551"/>
            <a:ext cx="1558016" cy="1318661"/>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1" name="Text 4">
            <a:extLst>
              <a:ext uri="{FF2B5EF4-FFF2-40B4-BE49-F238E27FC236}">
                <a16:creationId xmlns:a16="http://schemas.microsoft.com/office/drawing/2014/main" id="{9D5D33E4-A953-41D2-A673-0D6A9F46B22F}"/>
              </a:ext>
            </a:extLst>
          </p:cNvPr>
          <p:cNvSpPr>
            <a:spLocks noGrp="1"/>
          </p:cNvSpPr>
          <p:nvPr>
            <p:ph type="body" sz="quarter" idx="56" hasCustomPrompt="1"/>
          </p:nvPr>
        </p:nvSpPr>
        <p:spPr>
          <a:xfrm>
            <a:off x="8921942" y="3909530"/>
            <a:ext cx="2128838" cy="2137693"/>
          </a:xfrm>
          <a:prstGeom prst="rect">
            <a:avLst/>
          </a:prstGeom>
        </p:spPr>
        <p:txBody>
          <a:bodyPr vert="horz" lIns="91440" tIns="45720" rIns="91440" bIns="45720" rtlCol="0" anchor="t" anchorCtr="0">
            <a:normAutofit/>
          </a:bodyPr>
          <a:lstStyle>
            <a:lvl1pPr>
              <a:defRPr lang="en-US" sz="1200"/>
            </a:lvl1pPr>
          </a:lstStyle>
          <a:p>
            <a:pPr lvl="0"/>
            <a:r>
              <a:rPr lang="en-US" dirty="0"/>
              <a:t>Description 4</a:t>
            </a:r>
          </a:p>
        </p:txBody>
      </p:sp>
      <p:sp>
        <p:nvSpPr>
          <p:cNvPr id="34" name="Heading 4">
            <a:extLst>
              <a:ext uri="{FF2B5EF4-FFF2-40B4-BE49-F238E27FC236}">
                <a16:creationId xmlns:a16="http://schemas.microsoft.com/office/drawing/2014/main" id="{E7F1847A-4674-4CBB-97BE-763D8BD433CD}"/>
              </a:ext>
            </a:extLst>
          </p:cNvPr>
          <p:cNvSpPr>
            <a:spLocks noGrp="1"/>
          </p:cNvSpPr>
          <p:nvPr>
            <p:ph type="body" sz="quarter" idx="46" hasCustomPrompt="1"/>
          </p:nvPr>
        </p:nvSpPr>
        <p:spPr>
          <a:xfrm>
            <a:off x="8941166" y="3428933"/>
            <a:ext cx="2109614" cy="415925"/>
          </a:xfrm>
          <a:prstGeom prst="rect">
            <a:avLst/>
          </a:prstGeom>
        </p:spPr>
        <p:txBody>
          <a:bodyPr>
            <a:normAutofit/>
          </a:bodyPr>
          <a:lstStyle>
            <a:lvl1pPr>
              <a:defRPr sz="1600">
                <a:solidFill>
                  <a:schemeClr val="accent6"/>
                </a:solidFill>
                <a:latin typeface="+mj-lt"/>
              </a:defRPr>
            </a:lvl1pPr>
            <a:lvl2pPr marL="0" indent="0">
              <a:buNone/>
              <a:defRPr/>
            </a:lvl2pPr>
          </a:lstStyle>
          <a:p>
            <a:pPr lvl="0"/>
            <a:r>
              <a:rPr lang="en-US" dirty="0"/>
              <a:t>Heading 4</a:t>
            </a:r>
          </a:p>
        </p:txBody>
      </p:sp>
      <p:sp>
        <p:nvSpPr>
          <p:cNvPr id="30" name="Picture Placeholder 4">
            <a:extLst>
              <a:ext uri="{FF2B5EF4-FFF2-40B4-BE49-F238E27FC236}">
                <a16:creationId xmlns:a16="http://schemas.microsoft.com/office/drawing/2014/main" id="{E2A573DE-4ECB-4FE5-A10E-A608FDD16C01}"/>
              </a:ext>
            </a:extLst>
          </p:cNvPr>
          <p:cNvSpPr>
            <a:spLocks noGrp="1"/>
          </p:cNvSpPr>
          <p:nvPr>
            <p:ph type="pic" sz="quarter" idx="52" hasCustomPrompt="1"/>
          </p:nvPr>
        </p:nvSpPr>
        <p:spPr>
          <a:xfrm>
            <a:off x="9513740" y="2113624"/>
            <a:ext cx="927428" cy="92742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25" name="Text 3">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6318369" y="3909530"/>
            <a:ext cx="2128838" cy="2137693"/>
          </a:xfrm>
          <a:prstGeom prst="rect">
            <a:avLst/>
          </a:prstGeom>
        </p:spPr>
        <p:txBody>
          <a:bodyPr vert="horz" lIns="91440" tIns="45720" rIns="91440" bIns="45720" rtlCol="0" anchor="t" anchorCtr="0">
            <a:normAutofit/>
          </a:bodyPr>
          <a:lstStyle>
            <a:lvl1pPr>
              <a:defRPr lang="en-US" sz="1200"/>
            </a:lvl1pPr>
          </a:lstStyle>
          <a:p>
            <a:pPr lvl="0"/>
            <a:r>
              <a:rPr lang="en-US" dirty="0"/>
              <a:t>Description 3</a:t>
            </a:r>
          </a:p>
        </p:txBody>
      </p:sp>
      <p:sp>
        <p:nvSpPr>
          <p:cNvPr id="24" name="Heading 3">
            <a:extLst>
              <a:ext uri="{FF2B5EF4-FFF2-40B4-BE49-F238E27FC236}">
                <a16:creationId xmlns:a16="http://schemas.microsoft.com/office/drawing/2014/main" id="{0C62F18B-1D81-40DA-8050-A297FFD86F5D}"/>
              </a:ext>
            </a:extLst>
          </p:cNvPr>
          <p:cNvSpPr>
            <a:spLocks noGrp="1"/>
          </p:cNvSpPr>
          <p:nvPr>
            <p:ph type="body" sz="quarter" idx="45" hasCustomPrompt="1"/>
          </p:nvPr>
        </p:nvSpPr>
        <p:spPr>
          <a:xfrm>
            <a:off x="6357027" y="3428933"/>
            <a:ext cx="2090179" cy="415925"/>
          </a:xfrm>
          <a:prstGeom prst="rect">
            <a:avLst/>
          </a:prstGeom>
        </p:spPr>
        <p:txBody>
          <a:bodyPr>
            <a:normAutofit/>
          </a:bodyPr>
          <a:lstStyle>
            <a:lvl1pPr>
              <a:defRPr sz="1600">
                <a:solidFill>
                  <a:schemeClr val="accent4"/>
                </a:solidFill>
                <a:latin typeface="+mj-lt"/>
              </a:defRPr>
            </a:lvl1pPr>
            <a:lvl2pPr marL="0" indent="0">
              <a:buNone/>
              <a:defRPr/>
            </a:lvl2pPr>
          </a:lstStyle>
          <a:p>
            <a:pPr lvl="0"/>
            <a:r>
              <a:rPr lang="en-US" dirty="0"/>
              <a:t>Heading 3</a:t>
            </a:r>
          </a:p>
        </p:txBody>
      </p:sp>
      <p:sp>
        <p:nvSpPr>
          <p:cNvPr id="21" name="Picture Placeholder 3">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6919501"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33" name="Text 2">
            <a:extLst>
              <a:ext uri="{FF2B5EF4-FFF2-40B4-BE49-F238E27FC236}">
                <a16:creationId xmlns:a16="http://schemas.microsoft.com/office/drawing/2014/main" id="{D8C29532-B399-4C30-8AF6-8CD94EECCB2A}"/>
              </a:ext>
            </a:extLst>
          </p:cNvPr>
          <p:cNvSpPr>
            <a:spLocks noGrp="1"/>
          </p:cNvSpPr>
          <p:nvPr>
            <p:ph type="body" sz="quarter" idx="54" hasCustomPrompt="1"/>
          </p:nvPr>
        </p:nvSpPr>
        <p:spPr>
          <a:xfrm>
            <a:off x="3744795" y="3909530"/>
            <a:ext cx="2128838" cy="2137693"/>
          </a:xfrm>
          <a:prstGeom prst="rect">
            <a:avLst/>
          </a:prstGeom>
        </p:spPr>
        <p:txBody>
          <a:bodyPr vert="horz" lIns="91440" tIns="45720" rIns="91440" bIns="45720" rtlCol="0" anchor="t" anchorCtr="0">
            <a:normAutofit/>
          </a:bodyPr>
          <a:lstStyle>
            <a:lvl1pPr>
              <a:defRPr lang="en-US" sz="1200"/>
            </a:lvl1pPr>
          </a:lstStyle>
          <a:p>
            <a:pPr lvl="0"/>
            <a:r>
              <a:rPr lang="en-US" dirty="0"/>
              <a:t>Description 2</a:t>
            </a:r>
          </a:p>
        </p:txBody>
      </p:sp>
      <p:sp>
        <p:nvSpPr>
          <p:cNvPr id="35" name="Heading 2">
            <a:extLst>
              <a:ext uri="{FF2B5EF4-FFF2-40B4-BE49-F238E27FC236}">
                <a16:creationId xmlns:a16="http://schemas.microsoft.com/office/drawing/2014/main" id="{B117FB75-836F-478B-AC02-DD7D6ED461FD}"/>
              </a:ext>
            </a:extLst>
          </p:cNvPr>
          <p:cNvSpPr>
            <a:spLocks noGrp="1"/>
          </p:cNvSpPr>
          <p:nvPr>
            <p:ph type="body" sz="quarter" idx="47" hasCustomPrompt="1"/>
          </p:nvPr>
        </p:nvSpPr>
        <p:spPr>
          <a:xfrm>
            <a:off x="3744795" y="3428933"/>
            <a:ext cx="2128838" cy="415925"/>
          </a:xfrm>
          <a:prstGeom prst="rect">
            <a:avLst/>
          </a:prstGeom>
        </p:spPr>
        <p:txBody>
          <a:bodyPr>
            <a:normAutofit/>
          </a:bodyPr>
          <a:lstStyle>
            <a:lvl1pPr>
              <a:defRPr sz="1600">
                <a:solidFill>
                  <a:schemeClr val="accent2"/>
                </a:solidFill>
                <a:latin typeface="+mj-lt"/>
              </a:defRPr>
            </a:lvl1pPr>
            <a:lvl2pPr marL="0" indent="0">
              <a:buNone/>
              <a:defRPr/>
            </a:lvl2pPr>
          </a:lstStyle>
          <a:p>
            <a:pPr lvl="0"/>
            <a:r>
              <a:rPr lang="en-US" dirty="0"/>
              <a:t>Heading 2</a:t>
            </a:r>
          </a:p>
        </p:txBody>
      </p:sp>
      <p:sp>
        <p:nvSpPr>
          <p:cNvPr id="32" name="Picture Placeholder 2">
            <a:extLst>
              <a:ext uri="{FF2B5EF4-FFF2-40B4-BE49-F238E27FC236}">
                <a16:creationId xmlns:a16="http://schemas.microsoft.com/office/drawing/2014/main" id="{3C68534C-333D-4B75-BB9D-4CBA7036729E}"/>
              </a:ext>
            </a:extLst>
          </p:cNvPr>
          <p:cNvSpPr>
            <a:spLocks noGrp="1"/>
          </p:cNvSpPr>
          <p:nvPr>
            <p:ph type="pic" sz="quarter" idx="50" hasCustomPrompt="1"/>
          </p:nvPr>
        </p:nvSpPr>
        <p:spPr>
          <a:xfrm>
            <a:off x="4355261" y="2113624"/>
            <a:ext cx="927428" cy="92742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1190625" y="3909530"/>
            <a:ext cx="2128838" cy="2137693"/>
          </a:xfrm>
          <a:prstGeom prst="rect">
            <a:avLst/>
          </a:prstGeom>
        </p:spPr>
        <p:txBody>
          <a:bodyPr anchor="t" anchorCtr="0">
            <a:normAutofit/>
          </a:bodyPr>
          <a:lstStyle>
            <a:lvl1pPr>
              <a:defRPr sz="1200">
                <a:solidFill>
                  <a:schemeClr val="tx1"/>
                </a:solidFill>
              </a:defRPr>
            </a:lvl1pPr>
          </a:lstStyle>
          <a:p>
            <a:r>
              <a:rPr lang="en-US" dirty="0"/>
              <a:t>Description 1</a:t>
            </a:r>
          </a:p>
        </p:txBody>
      </p:sp>
      <p:sp>
        <p:nvSpPr>
          <p:cNvPr id="20" name="Heading 1">
            <a:extLst>
              <a:ext uri="{FF2B5EF4-FFF2-40B4-BE49-F238E27FC236}">
                <a16:creationId xmlns:a16="http://schemas.microsoft.com/office/drawing/2014/main" id="{52693BFE-9A7A-42BB-97D9-1DDF9F9FA1A0}"/>
              </a:ext>
            </a:extLst>
          </p:cNvPr>
          <p:cNvSpPr>
            <a:spLocks noGrp="1"/>
          </p:cNvSpPr>
          <p:nvPr>
            <p:ph type="body" sz="quarter" idx="44" hasCustomPrompt="1"/>
          </p:nvPr>
        </p:nvSpPr>
        <p:spPr>
          <a:xfrm>
            <a:off x="1190625" y="3428933"/>
            <a:ext cx="2128838" cy="415925"/>
          </a:xfrm>
          <a:prstGeom prst="rect">
            <a:avLst/>
          </a:prstGeom>
        </p:spPr>
        <p:txBody>
          <a:bodyPr>
            <a:normAutofit/>
          </a:bodyPr>
          <a:lstStyle>
            <a:lvl1pPr>
              <a:defRPr sz="1600">
                <a:solidFill>
                  <a:schemeClr val="tx2"/>
                </a:solidFill>
                <a:latin typeface="+mj-lt"/>
              </a:defRPr>
            </a:lvl1pPr>
            <a:lvl2pPr marL="0" indent="0">
              <a:buNone/>
              <a:defRPr/>
            </a:lvl2pPr>
          </a:lstStyle>
          <a:p>
            <a:pPr lvl="0"/>
            <a:r>
              <a:rPr lang="en-US" dirty="0"/>
              <a:t>Heading 1</a:t>
            </a:r>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1791651" y="2113624"/>
            <a:ext cx="927428" cy="92742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7624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36"/>
                                        </p:tgtEl>
                                        <p:attrNameLst>
                                          <p:attrName>style.visibility</p:attrName>
                                        </p:attrNameLst>
                                      </p:cBhvr>
                                      <p:to>
                                        <p:strVal val="visible"/>
                                      </p:to>
                                    </p:set>
                                    <p:anim calcmode="lin" valueType="num">
                                      <p:cBhvr>
                                        <p:cTn id="7" dur="800" fill="hold"/>
                                        <p:tgtEl>
                                          <p:spTgt spid="36"/>
                                        </p:tgtEl>
                                        <p:attrNameLst>
                                          <p:attrName>ppt_w</p:attrName>
                                        </p:attrNameLst>
                                      </p:cBhvr>
                                      <p:tavLst>
                                        <p:tav tm="0">
                                          <p:val>
                                            <p:fltVal val="0"/>
                                          </p:val>
                                        </p:tav>
                                        <p:tav tm="100000">
                                          <p:val>
                                            <p:strVal val="#ppt_w"/>
                                          </p:val>
                                        </p:tav>
                                      </p:tavLst>
                                    </p:anim>
                                    <p:anim calcmode="lin" valueType="num">
                                      <p:cBhvr>
                                        <p:cTn id="8" dur="800" fill="hold"/>
                                        <p:tgtEl>
                                          <p:spTgt spid="36"/>
                                        </p:tgtEl>
                                        <p:attrNameLst>
                                          <p:attrName>ppt_h</p:attrName>
                                        </p:attrNameLst>
                                      </p:cBhvr>
                                      <p:tavLst>
                                        <p:tav tm="0">
                                          <p:val>
                                            <p:fltVal val="0"/>
                                          </p:val>
                                        </p:tav>
                                        <p:tav tm="100000">
                                          <p:val>
                                            <p:strVal val="#ppt_h"/>
                                          </p:val>
                                        </p:tav>
                                      </p:tavLst>
                                    </p:anim>
                                    <p:animEffect transition="in" filter="fade">
                                      <p:cBhvr>
                                        <p:cTn id="9" dur="800"/>
                                        <p:tgtEl>
                                          <p:spTgt spid="36"/>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27"/>
                                        </p:tgtEl>
                                        <p:attrNameLst>
                                          <p:attrName>style.visibility</p:attrName>
                                        </p:attrNameLst>
                                      </p:cBhvr>
                                      <p:to>
                                        <p:strVal val="visible"/>
                                      </p:to>
                                    </p:set>
                                    <p:anim calcmode="lin" valueType="num">
                                      <p:cBhvr>
                                        <p:cTn id="12" dur="800" fill="hold"/>
                                        <p:tgtEl>
                                          <p:spTgt spid="27"/>
                                        </p:tgtEl>
                                        <p:attrNameLst>
                                          <p:attrName>ppt_w</p:attrName>
                                        </p:attrNameLst>
                                      </p:cBhvr>
                                      <p:tavLst>
                                        <p:tav tm="0">
                                          <p:val>
                                            <p:fltVal val="0"/>
                                          </p:val>
                                        </p:tav>
                                        <p:tav tm="100000">
                                          <p:val>
                                            <p:strVal val="#ppt_w"/>
                                          </p:val>
                                        </p:tav>
                                      </p:tavLst>
                                    </p:anim>
                                    <p:anim calcmode="lin" valueType="num">
                                      <p:cBhvr>
                                        <p:cTn id="13" dur="800" fill="hold"/>
                                        <p:tgtEl>
                                          <p:spTgt spid="27"/>
                                        </p:tgtEl>
                                        <p:attrNameLst>
                                          <p:attrName>ppt_h</p:attrName>
                                        </p:attrNameLst>
                                      </p:cBhvr>
                                      <p:tavLst>
                                        <p:tav tm="0">
                                          <p:val>
                                            <p:fltVal val="0"/>
                                          </p:val>
                                        </p:tav>
                                        <p:tav tm="100000">
                                          <p:val>
                                            <p:strVal val="#ppt_h"/>
                                          </p:val>
                                        </p:tav>
                                      </p:tavLst>
                                    </p:anim>
                                    <p:animEffect transition="in" filter="fade">
                                      <p:cBhvr>
                                        <p:cTn id="14" dur="800"/>
                                        <p:tgtEl>
                                          <p:spTgt spid="27"/>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6"/>
                                        </p:tgtEl>
                                        <p:attrNameLst>
                                          <p:attrName>style.visibility</p:attrName>
                                        </p:attrNameLst>
                                      </p:cBhvr>
                                      <p:to>
                                        <p:strVal val="visible"/>
                                      </p:to>
                                    </p:set>
                                    <p:anim calcmode="lin" valueType="num">
                                      <p:cBhvr>
                                        <p:cTn id="17" dur="800" fill="hold"/>
                                        <p:tgtEl>
                                          <p:spTgt spid="26"/>
                                        </p:tgtEl>
                                        <p:attrNameLst>
                                          <p:attrName>ppt_w</p:attrName>
                                        </p:attrNameLst>
                                      </p:cBhvr>
                                      <p:tavLst>
                                        <p:tav tm="0">
                                          <p:val>
                                            <p:fltVal val="0"/>
                                          </p:val>
                                        </p:tav>
                                        <p:tav tm="100000">
                                          <p:val>
                                            <p:strVal val="#ppt_w"/>
                                          </p:val>
                                        </p:tav>
                                      </p:tavLst>
                                    </p:anim>
                                    <p:anim calcmode="lin" valueType="num">
                                      <p:cBhvr>
                                        <p:cTn id="18" dur="800" fill="hold"/>
                                        <p:tgtEl>
                                          <p:spTgt spid="26"/>
                                        </p:tgtEl>
                                        <p:attrNameLst>
                                          <p:attrName>ppt_h</p:attrName>
                                        </p:attrNameLst>
                                      </p:cBhvr>
                                      <p:tavLst>
                                        <p:tav tm="0">
                                          <p:val>
                                            <p:fltVal val="0"/>
                                          </p:val>
                                        </p:tav>
                                        <p:tav tm="100000">
                                          <p:val>
                                            <p:strVal val="#ppt_h"/>
                                          </p:val>
                                        </p:tav>
                                      </p:tavLst>
                                    </p:anim>
                                    <p:animEffect transition="in" filter="fade">
                                      <p:cBhvr>
                                        <p:cTn id="19" dur="800"/>
                                        <p:tgtEl>
                                          <p:spTgt spid="26"/>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9"/>
                                        </p:tgtEl>
                                        <p:attrNameLst>
                                          <p:attrName>style.visibility</p:attrName>
                                        </p:attrNameLst>
                                      </p:cBhvr>
                                      <p:to>
                                        <p:strVal val="visible"/>
                                      </p:to>
                                    </p:set>
                                    <p:anim calcmode="lin" valueType="num">
                                      <p:cBhvr>
                                        <p:cTn id="22" dur="800" fill="hold"/>
                                        <p:tgtEl>
                                          <p:spTgt spid="29"/>
                                        </p:tgtEl>
                                        <p:attrNameLst>
                                          <p:attrName>ppt_w</p:attrName>
                                        </p:attrNameLst>
                                      </p:cBhvr>
                                      <p:tavLst>
                                        <p:tav tm="0">
                                          <p:val>
                                            <p:fltVal val="0"/>
                                          </p:val>
                                        </p:tav>
                                        <p:tav tm="100000">
                                          <p:val>
                                            <p:strVal val="#ppt_w"/>
                                          </p:val>
                                        </p:tav>
                                      </p:tavLst>
                                    </p:anim>
                                    <p:anim calcmode="lin" valueType="num">
                                      <p:cBhvr>
                                        <p:cTn id="23" dur="800" fill="hold"/>
                                        <p:tgtEl>
                                          <p:spTgt spid="29"/>
                                        </p:tgtEl>
                                        <p:attrNameLst>
                                          <p:attrName>ppt_h</p:attrName>
                                        </p:attrNameLst>
                                      </p:cBhvr>
                                      <p:tavLst>
                                        <p:tav tm="0">
                                          <p:val>
                                            <p:fltVal val="0"/>
                                          </p:val>
                                        </p:tav>
                                        <p:tav tm="100000">
                                          <p:val>
                                            <p:strVal val="#ppt_h"/>
                                          </p:val>
                                        </p:tav>
                                      </p:tavLst>
                                    </p:anim>
                                    <p:animEffect transition="in" filter="fade">
                                      <p:cBhvr>
                                        <p:cTn id="24" dur="8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6" grpId="0" animBg="1"/>
    </p:bld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wards/Services_Layout">
    <p:spTree>
      <p:nvGrpSpPr>
        <p:cNvPr id="1" name=""/>
        <p:cNvGrpSpPr/>
        <p:nvPr/>
      </p:nvGrpSpPr>
      <p:grpSpPr>
        <a:xfrm>
          <a:off x="0" y="0"/>
          <a:ext cx="0" cy="0"/>
          <a:chOff x="0" y="0"/>
          <a:chExt cx="0" cy="0"/>
        </a:xfrm>
      </p:grpSpPr>
      <p:sp>
        <p:nvSpPr>
          <p:cNvPr id="27" name="Oval 4">
            <a:extLst>
              <a:ext uri="{FF2B5EF4-FFF2-40B4-BE49-F238E27FC236}">
                <a16:creationId xmlns:a16="http://schemas.microsoft.com/office/drawing/2014/main" id="{901F9601-C196-4BCC-829B-979AB0BC3F83}"/>
              </a:ext>
            </a:extLst>
          </p:cNvPr>
          <p:cNvSpPr>
            <a:spLocks noChangeAspect="1"/>
          </p:cNvSpPr>
          <p:nvPr userDrawn="1"/>
        </p:nvSpPr>
        <p:spPr>
          <a:xfrm>
            <a:off x="9236948" y="1886551"/>
            <a:ext cx="1558016" cy="1318661"/>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1" name="Hexagon 30">
            <a:extLst>
              <a:ext uri="{FF2B5EF4-FFF2-40B4-BE49-F238E27FC236}">
                <a16:creationId xmlns:a16="http://schemas.microsoft.com/office/drawing/2014/main" id="{D2C80C55-BAAB-420E-B7F4-FF42BD3DCB0B}"/>
              </a:ext>
            </a:extLst>
          </p:cNvPr>
          <p:cNvSpPr>
            <a:spLocks noChangeAspect="1"/>
          </p:cNvSpPr>
          <p:nvPr userDrawn="1"/>
        </p:nvSpPr>
        <p:spPr>
          <a:xfrm>
            <a:off x="6642709" y="1886551"/>
            <a:ext cx="1558016" cy="1318661"/>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32" name="Oval 2">
            <a:extLst>
              <a:ext uri="{FF2B5EF4-FFF2-40B4-BE49-F238E27FC236}">
                <a16:creationId xmlns:a16="http://schemas.microsoft.com/office/drawing/2014/main" id="{B5A1D18F-3B1B-4DF2-8E5E-2063734B4EAD}"/>
              </a:ext>
            </a:extLst>
          </p:cNvPr>
          <p:cNvSpPr>
            <a:spLocks noChangeAspect="1"/>
          </p:cNvSpPr>
          <p:nvPr userDrawn="1"/>
        </p:nvSpPr>
        <p:spPr>
          <a:xfrm>
            <a:off x="4078469" y="1886551"/>
            <a:ext cx="1558016" cy="1318661"/>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3" name="Oval 1">
            <a:extLst>
              <a:ext uri="{FF2B5EF4-FFF2-40B4-BE49-F238E27FC236}">
                <a16:creationId xmlns:a16="http://schemas.microsoft.com/office/drawing/2014/main" id="{F2816474-DACF-4C85-ADA2-76D41E694C48}"/>
              </a:ext>
            </a:extLst>
          </p:cNvPr>
          <p:cNvSpPr>
            <a:spLocks noChangeAspect="1"/>
          </p:cNvSpPr>
          <p:nvPr userDrawn="1"/>
        </p:nvSpPr>
        <p:spPr>
          <a:xfrm>
            <a:off x="1514859" y="1886551"/>
            <a:ext cx="1558016" cy="1318661"/>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26" name="Text 4">
            <a:extLst>
              <a:ext uri="{FF2B5EF4-FFF2-40B4-BE49-F238E27FC236}">
                <a16:creationId xmlns:a16="http://schemas.microsoft.com/office/drawing/2014/main" id="{817B0C50-5885-46C1-90C9-0FF5771210E7}"/>
              </a:ext>
            </a:extLst>
          </p:cNvPr>
          <p:cNvSpPr>
            <a:spLocks noGrp="1"/>
          </p:cNvSpPr>
          <p:nvPr>
            <p:ph type="body" sz="quarter" idx="56" hasCustomPrompt="1"/>
          </p:nvPr>
        </p:nvSpPr>
        <p:spPr>
          <a:xfrm>
            <a:off x="8947553" y="4381409"/>
            <a:ext cx="2128838" cy="1052512"/>
          </a:xfrm>
          <a:prstGeom prst="rect">
            <a:avLst/>
          </a:prstGeom>
        </p:spPr>
        <p:txBody>
          <a:bodyPr>
            <a:normAutofit/>
          </a:bodyPr>
          <a:lstStyle>
            <a:lvl1pPr>
              <a:defRPr sz="1400"/>
            </a:lvl1pPr>
          </a:lstStyle>
          <a:p>
            <a:r>
              <a:rPr lang="en-US"/>
              <a:t>Description</a:t>
            </a:r>
          </a:p>
        </p:txBody>
      </p:sp>
      <p:sp>
        <p:nvSpPr>
          <p:cNvPr id="17" name="Year 4">
            <a:extLst>
              <a:ext uri="{FF2B5EF4-FFF2-40B4-BE49-F238E27FC236}">
                <a16:creationId xmlns:a16="http://schemas.microsoft.com/office/drawing/2014/main" id="{4E27FF65-70AE-406E-BCF8-A7D846CB58BE}"/>
              </a:ext>
            </a:extLst>
          </p:cNvPr>
          <p:cNvSpPr>
            <a:spLocks noGrp="1"/>
          </p:cNvSpPr>
          <p:nvPr>
            <p:ph sz="quarter" idx="47" hasCustomPrompt="1"/>
          </p:nvPr>
        </p:nvSpPr>
        <p:spPr>
          <a:xfrm>
            <a:off x="8939074"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30" name="Heading 4">
            <a:extLst>
              <a:ext uri="{FF2B5EF4-FFF2-40B4-BE49-F238E27FC236}">
                <a16:creationId xmlns:a16="http://schemas.microsoft.com/office/drawing/2014/main" id="{A3C518E1-0E02-4E6D-8D7D-73D2669361E8}"/>
              </a:ext>
            </a:extLst>
          </p:cNvPr>
          <p:cNvSpPr>
            <a:spLocks noGrp="1"/>
          </p:cNvSpPr>
          <p:nvPr>
            <p:ph type="body" sz="quarter" idx="60" hasCustomPrompt="1"/>
          </p:nvPr>
        </p:nvSpPr>
        <p:spPr>
          <a:xfrm>
            <a:off x="8967028" y="3597184"/>
            <a:ext cx="2127983" cy="328612"/>
          </a:xfrm>
          <a:prstGeom prst="rect">
            <a:avLst/>
          </a:prstGeom>
        </p:spPr>
        <p:txBody>
          <a:bodyPr>
            <a:noAutofit/>
          </a:bodyPr>
          <a:lstStyle>
            <a:lvl1pPr>
              <a:defRPr sz="1600">
                <a:solidFill>
                  <a:schemeClr val="accent6"/>
                </a:solidFill>
                <a:latin typeface="+mj-lt"/>
              </a:defRPr>
            </a:lvl1pPr>
          </a:lstStyle>
          <a:p>
            <a:pPr lvl="0"/>
            <a:r>
              <a:rPr lang="en-US" dirty="0"/>
              <a:t>Award Title 4</a:t>
            </a:r>
          </a:p>
        </p:txBody>
      </p:sp>
      <p:sp>
        <p:nvSpPr>
          <p:cNvPr id="22" name="Picture Placeholder 4">
            <a:extLst>
              <a:ext uri="{FF2B5EF4-FFF2-40B4-BE49-F238E27FC236}">
                <a16:creationId xmlns:a16="http://schemas.microsoft.com/office/drawing/2014/main" id="{25D3F627-BB03-491D-A064-045234C326D0}"/>
              </a:ext>
            </a:extLst>
          </p:cNvPr>
          <p:cNvSpPr>
            <a:spLocks noGrp="1"/>
          </p:cNvSpPr>
          <p:nvPr>
            <p:ph type="pic" sz="quarter" idx="52" hasCustomPrompt="1"/>
          </p:nvPr>
        </p:nvSpPr>
        <p:spPr>
          <a:xfrm>
            <a:off x="9539351"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5" name="Text 3">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6368117" y="4381409"/>
            <a:ext cx="2128838" cy="1052512"/>
          </a:xfrm>
          <a:prstGeom prst="rect">
            <a:avLst/>
          </a:prstGeom>
        </p:spPr>
        <p:txBody>
          <a:bodyPr>
            <a:normAutofit/>
          </a:bodyPr>
          <a:lstStyle>
            <a:lvl1pPr>
              <a:defRPr sz="1400"/>
            </a:lvl1pPr>
          </a:lstStyle>
          <a:p>
            <a:r>
              <a:rPr lang="en-US" dirty="0"/>
              <a:t>Description</a:t>
            </a:r>
          </a:p>
        </p:txBody>
      </p:sp>
      <p:sp>
        <p:nvSpPr>
          <p:cNvPr id="14" name="Year 3">
            <a:extLst>
              <a:ext uri="{FF2B5EF4-FFF2-40B4-BE49-F238E27FC236}">
                <a16:creationId xmlns:a16="http://schemas.microsoft.com/office/drawing/2014/main" id="{B9E29D57-0F50-41ED-9783-56EFC1B8880D}"/>
              </a:ext>
            </a:extLst>
          </p:cNvPr>
          <p:cNvSpPr>
            <a:spLocks noGrp="1"/>
          </p:cNvSpPr>
          <p:nvPr>
            <p:ph sz="quarter" idx="44" hasCustomPrompt="1"/>
          </p:nvPr>
        </p:nvSpPr>
        <p:spPr>
          <a:xfrm>
            <a:off x="6368972"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29" name="Heading 3">
            <a:extLst>
              <a:ext uri="{FF2B5EF4-FFF2-40B4-BE49-F238E27FC236}">
                <a16:creationId xmlns:a16="http://schemas.microsoft.com/office/drawing/2014/main" id="{26D17FCD-A2D6-4762-AAFB-D180A0905B94}"/>
              </a:ext>
            </a:extLst>
          </p:cNvPr>
          <p:cNvSpPr>
            <a:spLocks noGrp="1"/>
          </p:cNvSpPr>
          <p:nvPr>
            <p:ph type="body" sz="quarter" idx="59" hasCustomPrompt="1"/>
          </p:nvPr>
        </p:nvSpPr>
        <p:spPr>
          <a:xfrm>
            <a:off x="6368117" y="3597184"/>
            <a:ext cx="2127983" cy="328612"/>
          </a:xfrm>
          <a:prstGeom prst="rect">
            <a:avLst/>
          </a:prstGeom>
        </p:spPr>
        <p:txBody>
          <a:bodyPr>
            <a:noAutofit/>
          </a:bodyPr>
          <a:lstStyle>
            <a:lvl1pPr>
              <a:defRPr sz="1600">
                <a:solidFill>
                  <a:schemeClr val="accent4"/>
                </a:solidFill>
                <a:latin typeface="+mj-lt"/>
              </a:defRPr>
            </a:lvl1pPr>
          </a:lstStyle>
          <a:p>
            <a:pPr lvl="0"/>
            <a:r>
              <a:rPr lang="en-US" dirty="0"/>
              <a:t>Award Title 3</a:t>
            </a:r>
          </a:p>
        </p:txBody>
      </p:sp>
      <p:sp>
        <p:nvSpPr>
          <p:cNvPr id="21" name="Picture Placeholder 3">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6969249"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4" name="Text 2">
            <a:extLst>
              <a:ext uri="{FF2B5EF4-FFF2-40B4-BE49-F238E27FC236}">
                <a16:creationId xmlns:a16="http://schemas.microsoft.com/office/drawing/2014/main" id="{00831702-1B99-4667-9DBF-6CFB0FAE99B0}"/>
              </a:ext>
            </a:extLst>
          </p:cNvPr>
          <p:cNvSpPr>
            <a:spLocks noGrp="1"/>
          </p:cNvSpPr>
          <p:nvPr>
            <p:ph type="body" sz="quarter" idx="54" hasCustomPrompt="1"/>
          </p:nvPr>
        </p:nvSpPr>
        <p:spPr>
          <a:xfrm>
            <a:off x="3788681" y="4381409"/>
            <a:ext cx="2128838" cy="1052512"/>
          </a:xfrm>
          <a:prstGeom prst="rect">
            <a:avLst/>
          </a:prstGeom>
        </p:spPr>
        <p:txBody>
          <a:bodyPr>
            <a:normAutofit/>
          </a:bodyPr>
          <a:lstStyle>
            <a:lvl1pPr>
              <a:defRPr sz="1400"/>
            </a:lvl1pPr>
          </a:lstStyle>
          <a:p>
            <a:r>
              <a:rPr lang="en-US"/>
              <a:t>Description</a:t>
            </a:r>
          </a:p>
        </p:txBody>
      </p:sp>
      <p:sp>
        <p:nvSpPr>
          <p:cNvPr id="11" name="Year 2">
            <a:extLst>
              <a:ext uri="{FF2B5EF4-FFF2-40B4-BE49-F238E27FC236}">
                <a16:creationId xmlns:a16="http://schemas.microsoft.com/office/drawing/2014/main" id="{7D03D300-9D85-4336-88D9-C9F4EA2537E2}"/>
              </a:ext>
            </a:extLst>
          </p:cNvPr>
          <p:cNvSpPr>
            <a:spLocks noGrp="1"/>
          </p:cNvSpPr>
          <p:nvPr>
            <p:ph sz="quarter" idx="41" hasCustomPrompt="1"/>
          </p:nvPr>
        </p:nvSpPr>
        <p:spPr>
          <a:xfrm>
            <a:off x="3798870"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28" name="Heading 2">
            <a:extLst>
              <a:ext uri="{FF2B5EF4-FFF2-40B4-BE49-F238E27FC236}">
                <a16:creationId xmlns:a16="http://schemas.microsoft.com/office/drawing/2014/main" id="{620B21C9-DF88-4501-9144-BDD1CFA01B7D}"/>
              </a:ext>
            </a:extLst>
          </p:cNvPr>
          <p:cNvSpPr>
            <a:spLocks noGrp="1"/>
          </p:cNvSpPr>
          <p:nvPr>
            <p:ph type="body" sz="quarter" idx="58" hasCustomPrompt="1"/>
          </p:nvPr>
        </p:nvSpPr>
        <p:spPr>
          <a:xfrm>
            <a:off x="3789536" y="3597184"/>
            <a:ext cx="2127983" cy="328612"/>
          </a:xfrm>
          <a:prstGeom prst="rect">
            <a:avLst/>
          </a:prstGeom>
        </p:spPr>
        <p:txBody>
          <a:bodyPr>
            <a:noAutofit/>
          </a:bodyPr>
          <a:lstStyle>
            <a:lvl1pPr>
              <a:defRPr sz="1600">
                <a:solidFill>
                  <a:schemeClr val="accent2"/>
                </a:solidFill>
                <a:latin typeface="+mj-lt"/>
              </a:defRPr>
            </a:lvl1pPr>
          </a:lstStyle>
          <a:p>
            <a:pPr lvl="0"/>
            <a:r>
              <a:rPr lang="en-US" dirty="0"/>
              <a:t>Award Title 2</a:t>
            </a:r>
          </a:p>
        </p:txBody>
      </p:sp>
      <p:sp>
        <p:nvSpPr>
          <p:cNvPr id="20" name="Picture Placeholder 2">
            <a:extLst>
              <a:ext uri="{FF2B5EF4-FFF2-40B4-BE49-F238E27FC236}">
                <a16:creationId xmlns:a16="http://schemas.microsoft.com/office/drawing/2014/main" id="{49F9BEEC-EFC4-44DC-9D55-CB100F7B3BF7}"/>
              </a:ext>
            </a:extLst>
          </p:cNvPr>
          <p:cNvSpPr>
            <a:spLocks noGrp="1"/>
          </p:cNvSpPr>
          <p:nvPr>
            <p:ph type="pic" sz="quarter" idx="50" hasCustomPrompt="1"/>
          </p:nvPr>
        </p:nvSpPr>
        <p:spPr>
          <a:xfrm>
            <a:off x="4399147"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1190625" y="4381409"/>
            <a:ext cx="2128838" cy="1052512"/>
          </a:xfrm>
          <a:prstGeom prst="rect">
            <a:avLst/>
          </a:prstGeom>
        </p:spPr>
        <p:txBody>
          <a:bodyPr>
            <a:normAutofit/>
          </a:bodyPr>
          <a:lstStyle>
            <a:lvl1pPr>
              <a:defRPr sz="1400"/>
            </a:lvl1pPr>
          </a:lstStyle>
          <a:p>
            <a:r>
              <a:rPr lang="en-US" dirty="0"/>
              <a:t>Description</a:t>
            </a:r>
          </a:p>
        </p:txBody>
      </p:sp>
      <p:sp>
        <p:nvSpPr>
          <p:cNvPr id="8" name="Year 1">
            <a:extLst>
              <a:ext uri="{FF2B5EF4-FFF2-40B4-BE49-F238E27FC236}">
                <a16:creationId xmlns:a16="http://schemas.microsoft.com/office/drawing/2014/main" id="{B2D2D14E-70D7-4293-BA7C-C29A3972627B}"/>
              </a:ext>
            </a:extLst>
          </p:cNvPr>
          <p:cNvSpPr>
            <a:spLocks noGrp="1"/>
          </p:cNvSpPr>
          <p:nvPr>
            <p:ph sz="quarter" idx="38" hasCustomPrompt="1"/>
          </p:nvPr>
        </p:nvSpPr>
        <p:spPr>
          <a:xfrm>
            <a:off x="1191374" y="4009968"/>
            <a:ext cx="2127983" cy="287489"/>
          </a:xfrm>
          <a:prstGeom prst="rect">
            <a:avLst/>
          </a:prstGeom>
        </p:spPr>
        <p:txBody>
          <a:bodyPr/>
          <a:lstStyle>
            <a:lvl1pPr marL="0" marR="0" indent="0" algn="ctr"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bg1">
                    <a:lumMod val="50000"/>
                  </a:schemeClr>
                </a:solidFill>
                <a:latin typeface="+mj-lt"/>
              </a:defRPr>
            </a:lvl1pPr>
          </a:lstStyle>
          <a:p>
            <a:r>
              <a:rPr lang="en-US">
                <a:latin typeface="Calibri" panose="020F0502020204030204" pitchFamily="34" charset="0"/>
                <a:cs typeface="Calibri" panose="020F0502020204030204" pitchFamily="34" charset="0"/>
              </a:rPr>
              <a:t>Year – 14pt</a:t>
            </a:r>
          </a:p>
        </p:txBody>
      </p:sp>
      <p:sp>
        <p:nvSpPr>
          <p:cNvPr id="12" name="Heading 1">
            <a:extLst>
              <a:ext uri="{FF2B5EF4-FFF2-40B4-BE49-F238E27FC236}">
                <a16:creationId xmlns:a16="http://schemas.microsoft.com/office/drawing/2014/main" id="{232F1545-C69F-45A6-8741-E54DB551A424}"/>
              </a:ext>
            </a:extLst>
          </p:cNvPr>
          <p:cNvSpPr>
            <a:spLocks noGrp="1"/>
          </p:cNvSpPr>
          <p:nvPr>
            <p:ph type="body" sz="quarter" idx="57" hasCustomPrompt="1"/>
          </p:nvPr>
        </p:nvSpPr>
        <p:spPr>
          <a:xfrm>
            <a:off x="1190625" y="3597184"/>
            <a:ext cx="2127983" cy="328612"/>
          </a:xfrm>
          <a:prstGeom prst="rect">
            <a:avLst/>
          </a:prstGeom>
        </p:spPr>
        <p:txBody>
          <a:bodyPr>
            <a:noAutofit/>
          </a:bodyPr>
          <a:lstStyle>
            <a:lvl1pPr>
              <a:defRPr sz="1600">
                <a:solidFill>
                  <a:schemeClr val="tx2"/>
                </a:solidFill>
                <a:latin typeface="+mj-lt"/>
              </a:defRPr>
            </a:lvl1pPr>
          </a:lstStyle>
          <a:p>
            <a:pPr lvl="0"/>
            <a:r>
              <a:rPr lang="en-US" dirty="0"/>
              <a:t>Award Title 1</a:t>
            </a:r>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1791651" y="2113624"/>
            <a:ext cx="927428" cy="927428"/>
          </a:xfrm>
          <a:prstGeom prst="ellipse">
            <a:avLst/>
          </a:prstGeom>
        </p:spPr>
        <p:txBody>
          <a:bodyPr/>
          <a:lstStyle>
            <a:lvl1pPr marL="0" indent="0">
              <a:buNone/>
              <a:defRPr sz="1400">
                <a:solidFill>
                  <a:schemeClr val="bg1"/>
                </a:solidFill>
              </a:defRPr>
            </a:lvl1pPr>
          </a:lstStyle>
          <a:p>
            <a:r>
              <a:rPr lang="en-US"/>
              <a:t>Award logo or 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42362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33"/>
                                        </p:tgtEl>
                                        <p:attrNameLst>
                                          <p:attrName>style.visibility</p:attrName>
                                        </p:attrNameLst>
                                      </p:cBhvr>
                                      <p:to>
                                        <p:strVal val="visible"/>
                                      </p:to>
                                    </p:set>
                                    <p:anim calcmode="lin" valueType="num">
                                      <p:cBhvr>
                                        <p:cTn id="7" dur="800" fill="hold"/>
                                        <p:tgtEl>
                                          <p:spTgt spid="33"/>
                                        </p:tgtEl>
                                        <p:attrNameLst>
                                          <p:attrName>ppt_w</p:attrName>
                                        </p:attrNameLst>
                                      </p:cBhvr>
                                      <p:tavLst>
                                        <p:tav tm="0">
                                          <p:val>
                                            <p:fltVal val="0"/>
                                          </p:val>
                                        </p:tav>
                                        <p:tav tm="100000">
                                          <p:val>
                                            <p:strVal val="#ppt_w"/>
                                          </p:val>
                                        </p:tav>
                                      </p:tavLst>
                                    </p:anim>
                                    <p:anim calcmode="lin" valueType="num">
                                      <p:cBhvr>
                                        <p:cTn id="8" dur="800" fill="hold"/>
                                        <p:tgtEl>
                                          <p:spTgt spid="33"/>
                                        </p:tgtEl>
                                        <p:attrNameLst>
                                          <p:attrName>ppt_h</p:attrName>
                                        </p:attrNameLst>
                                      </p:cBhvr>
                                      <p:tavLst>
                                        <p:tav tm="0">
                                          <p:val>
                                            <p:fltVal val="0"/>
                                          </p:val>
                                        </p:tav>
                                        <p:tav tm="100000">
                                          <p:val>
                                            <p:strVal val="#ppt_h"/>
                                          </p:val>
                                        </p:tav>
                                      </p:tavLst>
                                    </p:anim>
                                    <p:animEffect transition="in" filter="fade">
                                      <p:cBhvr>
                                        <p:cTn id="9" dur="800"/>
                                        <p:tgtEl>
                                          <p:spTgt spid="33"/>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31"/>
                                        </p:tgtEl>
                                        <p:attrNameLst>
                                          <p:attrName>style.visibility</p:attrName>
                                        </p:attrNameLst>
                                      </p:cBhvr>
                                      <p:to>
                                        <p:strVal val="visible"/>
                                      </p:to>
                                    </p:set>
                                    <p:anim calcmode="lin" valueType="num">
                                      <p:cBhvr>
                                        <p:cTn id="12" dur="800" fill="hold"/>
                                        <p:tgtEl>
                                          <p:spTgt spid="31"/>
                                        </p:tgtEl>
                                        <p:attrNameLst>
                                          <p:attrName>ppt_w</p:attrName>
                                        </p:attrNameLst>
                                      </p:cBhvr>
                                      <p:tavLst>
                                        <p:tav tm="0">
                                          <p:val>
                                            <p:fltVal val="0"/>
                                          </p:val>
                                        </p:tav>
                                        <p:tav tm="100000">
                                          <p:val>
                                            <p:strVal val="#ppt_w"/>
                                          </p:val>
                                        </p:tav>
                                      </p:tavLst>
                                    </p:anim>
                                    <p:anim calcmode="lin" valueType="num">
                                      <p:cBhvr>
                                        <p:cTn id="13" dur="800" fill="hold"/>
                                        <p:tgtEl>
                                          <p:spTgt spid="31"/>
                                        </p:tgtEl>
                                        <p:attrNameLst>
                                          <p:attrName>ppt_h</p:attrName>
                                        </p:attrNameLst>
                                      </p:cBhvr>
                                      <p:tavLst>
                                        <p:tav tm="0">
                                          <p:val>
                                            <p:fltVal val="0"/>
                                          </p:val>
                                        </p:tav>
                                        <p:tav tm="100000">
                                          <p:val>
                                            <p:strVal val="#ppt_h"/>
                                          </p:val>
                                        </p:tav>
                                      </p:tavLst>
                                    </p:anim>
                                    <p:animEffect transition="in" filter="fade">
                                      <p:cBhvr>
                                        <p:cTn id="14" dur="800"/>
                                        <p:tgtEl>
                                          <p:spTgt spid="31"/>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7"/>
                                        </p:tgtEl>
                                        <p:attrNameLst>
                                          <p:attrName>style.visibility</p:attrName>
                                        </p:attrNameLst>
                                      </p:cBhvr>
                                      <p:to>
                                        <p:strVal val="visible"/>
                                      </p:to>
                                    </p:set>
                                    <p:anim calcmode="lin" valueType="num">
                                      <p:cBhvr>
                                        <p:cTn id="17" dur="800" fill="hold"/>
                                        <p:tgtEl>
                                          <p:spTgt spid="27"/>
                                        </p:tgtEl>
                                        <p:attrNameLst>
                                          <p:attrName>ppt_w</p:attrName>
                                        </p:attrNameLst>
                                      </p:cBhvr>
                                      <p:tavLst>
                                        <p:tav tm="0">
                                          <p:val>
                                            <p:fltVal val="0"/>
                                          </p:val>
                                        </p:tav>
                                        <p:tav tm="100000">
                                          <p:val>
                                            <p:strVal val="#ppt_w"/>
                                          </p:val>
                                        </p:tav>
                                      </p:tavLst>
                                    </p:anim>
                                    <p:anim calcmode="lin" valueType="num">
                                      <p:cBhvr>
                                        <p:cTn id="18" dur="800" fill="hold"/>
                                        <p:tgtEl>
                                          <p:spTgt spid="27"/>
                                        </p:tgtEl>
                                        <p:attrNameLst>
                                          <p:attrName>ppt_h</p:attrName>
                                        </p:attrNameLst>
                                      </p:cBhvr>
                                      <p:tavLst>
                                        <p:tav tm="0">
                                          <p:val>
                                            <p:fltVal val="0"/>
                                          </p:val>
                                        </p:tav>
                                        <p:tav tm="100000">
                                          <p:val>
                                            <p:strVal val="#ppt_h"/>
                                          </p:val>
                                        </p:tav>
                                      </p:tavLst>
                                    </p:anim>
                                    <p:animEffect transition="in" filter="fade">
                                      <p:cBhvr>
                                        <p:cTn id="19" dur="800"/>
                                        <p:tgtEl>
                                          <p:spTgt spid="27"/>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32"/>
                                        </p:tgtEl>
                                        <p:attrNameLst>
                                          <p:attrName>style.visibility</p:attrName>
                                        </p:attrNameLst>
                                      </p:cBhvr>
                                      <p:to>
                                        <p:strVal val="visible"/>
                                      </p:to>
                                    </p:set>
                                    <p:anim calcmode="lin" valueType="num">
                                      <p:cBhvr>
                                        <p:cTn id="22" dur="800" fill="hold"/>
                                        <p:tgtEl>
                                          <p:spTgt spid="32"/>
                                        </p:tgtEl>
                                        <p:attrNameLst>
                                          <p:attrName>ppt_w</p:attrName>
                                        </p:attrNameLst>
                                      </p:cBhvr>
                                      <p:tavLst>
                                        <p:tav tm="0">
                                          <p:val>
                                            <p:fltVal val="0"/>
                                          </p:val>
                                        </p:tav>
                                        <p:tav tm="100000">
                                          <p:val>
                                            <p:strVal val="#ppt_w"/>
                                          </p:val>
                                        </p:tav>
                                      </p:tavLst>
                                    </p:anim>
                                    <p:anim calcmode="lin" valueType="num">
                                      <p:cBhvr>
                                        <p:cTn id="23" dur="800" fill="hold"/>
                                        <p:tgtEl>
                                          <p:spTgt spid="32"/>
                                        </p:tgtEl>
                                        <p:attrNameLst>
                                          <p:attrName>ppt_h</p:attrName>
                                        </p:attrNameLst>
                                      </p:cBhvr>
                                      <p:tavLst>
                                        <p:tav tm="0">
                                          <p:val>
                                            <p:fltVal val="0"/>
                                          </p:val>
                                        </p:tav>
                                        <p:tav tm="100000">
                                          <p:val>
                                            <p:strVal val="#ppt_h"/>
                                          </p:val>
                                        </p:tav>
                                      </p:tavLst>
                                    </p:anim>
                                    <p:animEffect transition="in" filter="fade">
                                      <p:cBhvr>
                                        <p:cTn id="24" dur="8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1" grpId="0" animBg="1"/>
      <p:bldP spid="32" grpId="0" animBg="1"/>
      <p:bldP spid="33" grpId="0" animBg="1"/>
    </p:bld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5 Point Topics ">
    <p:spTree>
      <p:nvGrpSpPr>
        <p:cNvPr id="1" name=""/>
        <p:cNvGrpSpPr/>
        <p:nvPr/>
      </p:nvGrpSpPr>
      <p:grpSpPr>
        <a:xfrm>
          <a:off x="0" y="0"/>
          <a:ext cx="0" cy="0"/>
          <a:chOff x="0" y="0"/>
          <a:chExt cx="0" cy="0"/>
        </a:xfrm>
      </p:grpSpPr>
      <p:sp>
        <p:nvSpPr>
          <p:cNvPr id="43" name="Text 5">
            <a:extLst>
              <a:ext uri="{FF2B5EF4-FFF2-40B4-BE49-F238E27FC236}">
                <a16:creationId xmlns:a16="http://schemas.microsoft.com/office/drawing/2014/main" id="{31719A97-4B44-4EDD-B62A-6AB64E6DA950}"/>
              </a:ext>
            </a:extLst>
          </p:cNvPr>
          <p:cNvSpPr>
            <a:spLocks noGrp="1"/>
          </p:cNvSpPr>
          <p:nvPr>
            <p:ph type="body" sz="quarter" idx="59" hasCustomPrompt="1"/>
          </p:nvPr>
        </p:nvSpPr>
        <p:spPr>
          <a:xfrm>
            <a:off x="9441760" y="3629211"/>
            <a:ext cx="2025404" cy="2137693"/>
          </a:xfrm>
          <a:prstGeom prst="rect">
            <a:avLst/>
          </a:prstGeom>
        </p:spPr>
        <p:txBody>
          <a:bodyPr vert="horz" lIns="91440" tIns="45720" rIns="91440" bIns="45720" rtlCol="0">
            <a:normAutofit/>
          </a:bodyPr>
          <a:lstStyle>
            <a:lvl1pPr>
              <a:defRPr lang="en-US" sz="1200"/>
            </a:lvl1pPr>
          </a:lstStyle>
          <a:p>
            <a:pPr lvl="0"/>
            <a:r>
              <a:rPr lang="en-US" dirty="0"/>
              <a:t>Description 5</a:t>
            </a:r>
          </a:p>
        </p:txBody>
      </p:sp>
      <p:sp>
        <p:nvSpPr>
          <p:cNvPr id="44" name="Heading 5">
            <a:extLst>
              <a:ext uri="{FF2B5EF4-FFF2-40B4-BE49-F238E27FC236}">
                <a16:creationId xmlns:a16="http://schemas.microsoft.com/office/drawing/2014/main" id="{7B61F21B-F047-4200-B547-8BB2F55AB677}"/>
              </a:ext>
            </a:extLst>
          </p:cNvPr>
          <p:cNvSpPr>
            <a:spLocks noGrp="1"/>
          </p:cNvSpPr>
          <p:nvPr>
            <p:ph type="body" sz="quarter" idx="60" hasCustomPrompt="1"/>
          </p:nvPr>
        </p:nvSpPr>
        <p:spPr>
          <a:xfrm>
            <a:off x="9443362" y="3148613"/>
            <a:ext cx="2007116" cy="415925"/>
          </a:xfrm>
          <a:prstGeom prst="rect">
            <a:avLst/>
          </a:prstGeom>
        </p:spPr>
        <p:txBody>
          <a:bodyPr>
            <a:normAutofit/>
          </a:bodyPr>
          <a:lstStyle>
            <a:lvl1pPr>
              <a:defRPr sz="1600">
                <a:solidFill>
                  <a:schemeClr val="accent6"/>
                </a:solidFill>
                <a:latin typeface="+mj-lt"/>
              </a:defRPr>
            </a:lvl1pPr>
            <a:lvl2pPr marL="0" indent="0">
              <a:buNone/>
              <a:defRPr/>
            </a:lvl2pPr>
          </a:lstStyle>
          <a:p>
            <a:pPr lvl="0"/>
            <a:r>
              <a:rPr lang="en-US" dirty="0"/>
              <a:t>Heading 5</a:t>
            </a:r>
          </a:p>
        </p:txBody>
      </p:sp>
      <p:sp>
        <p:nvSpPr>
          <p:cNvPr id="28" name="Oval 5">
            <a:extLst>
              <a:ext uri="{FF2B5EF4-FFF2-40B4-BE49-F238E27FC236}">
                <a16:creationId xmlns:a16="http://schemas.microsoft.com/office/drawing/2014/main" id="{64D31F64-F174-427A-BB78-5A195426241F}"/>
              </a:ext>
            </a:extLst>
          </p:cNvPr>
          <p:cNvSpPr>
            <a:spLocks noChangeAspect="1"/>
          </p:cNvSpPr>
          <p:nvPr/>
        </p:nvSpPr>
        <p:spPr>
          <a:xfrm>
            <a:off x="9679516" y="1827894"/>
            <a:ext cx="1569116" cy="1288384"/>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0" name="Picture Placeholder 5">
            <a:extLst>
              <a:ext uri="{FF2B5EF4-FFF2-40B4-BE49-F238E27FC236}">
                <a16:creationId xmlns:a16="http://schemas.microsoft.com/office/drawing/2014/main" id="{E2A573DE-4ECB-4FE5-A10E-A608FDD16C01}"/>
              </a:ext>
            </a:extLst>
          </p:cNvPr>
          <p:cNvSpPr>
            <a:spLocks noGrp="1"/>
          </p:cNvSpPr>
          <p:nvPr>
            <p:ph type="pic" sz="quarter" idx="52" hasCustomPrompt="1"/>
          </p:nvPr>
        </p:nvSpPr>
        <p:spPr>
          <a:xfrm>
            <a:off x="9992847" y="2000858"/>
            <a:ext cx="942454" cy="942454"/>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41" name="Text 4">
            <a:extLst>
              <a:ext uri="{FF2B5EF4-FFF2-40B4-BE49-F238E27FC236}">
                <a16:creationId xmlns:a16="http://schemas.microsoft.com/office/drawing/2014/main" id="{3430C6D7-506C-4558-8300-F20B4D449B24}"/>
              </a:ext>
            </a:extLst>
          </p:cNvPr>
          <p:cNvSpPr>
            <a:spLocks noGrp="1"/>
          </p:cNvSpPr>
          <p:nvPr>
            <p:ph type="body" sz="quarter" idx="57" hasCustomPrompt="1"/>
          </p:nvPr>
        </p:nvSpPr>
        <p:spPr>
          <a:xfrm>
            <a:off x="7262529" y="3629211"/>
            <a:ext cx="2025404" cy="2137693"/>
          </a:xfrm>
          <a:prstGeom prst="rect">
            <a:avLst/>
          </a:prstGeom>
        </p:spPr>
        <p:txBody>
          <a:bodyPr vert="horz" lIns="91440" tIns="45720" rIns="91440" bIns="45720" rtlCol="0">
            <a:normAutofit/>
          </a:bodyPr>
          <a:lstStyle>
            <a:lvl1pPr>
              <a:defRPr lang="en-US" sz="1200"/>
            </a:lvl1pPr>
          </a:lstStyle>
          <a:p>
            <a:pPr lvl="0"/>
            <a:r>
              <a:rPr lang="en-US" dirty="0"/>
              <a:t>Description 4</a:t>
            </a:r>
          </a:p>
        </p:txBody>
      </p:sp>
      <p:sp>
        <p:nvSpPr>
          <p:cNvPr id="42" name="Heading 4">
            <a:extLst>
              <a:ext uri="{FF2B5EF4-FFF2-40B4-BE49-F238E27FC236}">
                <a16:creationId xmlns:a16="http://schemas.microsoft.com/office/drawing/2014/main" id="{1FAB8A53-899C-48AC-92C1-6C53498CDAF5}"/>
              </a:ext>
            </a:extLst>
          </p:cNvPr>
          <p:cNvSpPr>
            <a:spLocks noGrp="1"/>
          </p:cNvSpPr>
          <p:nvPr>
            <p:ph type="body" sz="quarter" idx="58" hasCustomPrompt="1"/>
          </p:nvPr>
        </p:nvSpPr>
        <p:spPr>
          <a:xfrm>
            <a:off x="7263172" y="3154778"/>
            <a:ext cx="2007116" cy="415925"/>
          </a:xfrm>
          <a:prstGeom prst="rect">
            <a:avLst/>
          </a:prstGeom>
        </p:spPr>
        <p:txBody>
          <a:bodyPr>
            <a:normAutofit/>
          </a:bodyPr>
          <a:lstStyle>
            <a:lvl1pPr>
              <a:defRPr sz="1600">
                <a:solidFill>
                  <a:schemeClr val="accent5"/>
                </a:solidFill>
                <a:latin typeface="+mj-lt"/>
              </a:defRPr>
            </a:lvl1pPr>
            <a:lvl2pPr marL="0" indent="0">
              <a:buNone/>
              <a:defRPr/>
            </a:lvl2pPr>
          </a:lstStyle>
          <a:p>
            <a:pPr lvl="0"/>
            <a:r>
              <a:rPr lang="en-US" dirty="0"/>
              <a:t>Heading 4</a:t>
            </a:r>
          </a:p>
        </p:txBody>
      </p:sp>
      <p:sp>
        <p:nvSpPr>
          <p:cNvPr id="47" name="Oval 4">
            <a:extLst>
              <a:ext uri="{FF2B5EF4-FFF2-40B4-BE49-F238E27FC236}">
                <a16:creationId xmlns:a16="http://schemas.microsoft.com/office/drawing/2014/main" id="{8500B226-FFE9-43D6-B5F6-F627D924A284}"/>
              </a:ext>
            </a:extLst>
          </p:cNvPr>
          <p:cNvSpPr>
            <a:spLocks noChangeAspect="1"/>
          </p:cNvSpPr>
          <p:nvPr userDrawn="1"/>
        </p:nvSpPr>
        <p:spPr>
          <a:xfrm>
            <a:off x="7497882" y="1827894"/>
            <a:ext cx="1569116" cy="1288384"/>
          </a:xfrm>
          <a:prstGeom prst="hexagon">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48" name="Picture Placeholder 4">
            <a:extLst>
              <a:ext uri="{FF2B5EF4-FFF2-40B4-BE49-F238E27FC236}">
                <a16:creationId xmlns:a16="http://schemas.microsoft.com/office/drawing/2014/main" id="{7603EE7C-7B31-40E7-9C86-16DF06671FF8}"/>
              </a:ext>
            </a:extLst>
          </p:cNvPr>
          <p:cNvSpPr>
            <a:spLocks noGrp="1"/>
          </p:cNvSpPr>
          <p:nvPr>
            <p:ph type="pic" sz="quarter" idx="62" hasCustomPrompt="1"/>
          </p:nvPr>
        </p:nvSpPr>
        <p:spPr>
          <a:xfrm>
            <a:off x="7821330" y="2000858"/>
            <a:ext cx="942454" cy="942454"/>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31" name="Text 3">
            <a:extLst>
              <a:ext uri="{FF2B5EF4-FFF2-40B4-BE49-F238E27FC236}">
                <a16:creationId xmlns:a16="http://schemas.microsoft.com/office/drawing/2014/main" id="{9D5D33E4-A953-41D2-A673-0D6A9F46B22F}"/>
              </a:ext>
            </a:extLst>
          </p:cNvPr>
          <p:cNvSpPr>
            <a:spLocks noGrp="1"/>
          </p:cNvSpPr>
          <p:nvPr>
            <p:ph type="body" sz="quarter" idx="56" hasCustomPrompt="1"/>
          </p:nvPr>
        </p:nvSpPr>
        <p:spPr>
          <a:xfrm>
            <a:off x="5083298" y="3629211"/>
            <a:ext cx="2025404" cy="2137693"/>
          </a:xfrm>
          <a:prstGeom prst="rect">
            <a:avLst/>
          </a:prstGeom>
        </p:spPr>
        <p:txBody>
          <a:bodyPr vert="horz" lIns="91440" tIns="45720" rIns="91440" bIns="45720" rtlCol="0">
            <a:normAutofit/>
          </a:bodyPr>
          <a:lstStyle>
            <a:lvl1pPr>
              <a:defRPr lang="en-US" sz="1200"/>
            </a:lvl1pPr>
          </a:lstStyle>
          <a:p>
            <a:pPr lvl="0"/>
            <a:r>
              <a:rPr lang="en-US" dirty="0"/>
              <a:t>Description 3</a:t>
            </a:r>
          </a:p>
        </p:txBody>
      </p:sp>
      <p:sp>
        <p:nvSpPr>
          <p:cNvPr id="34" name="Heading 3">
            <a:extLst>
              <a:ext uri="{FF2B5EF4-FFF2-40B4-BE49-F238E27FC236}">
                <a16:creationId xmlns:a16="http://schemas.microsoft.com/office/drawing/2014/main" id="{E7F1847A-4674-4CBB-97BE-763D8BD433CD}"/>
              </a:ext>
            </a:extLst>
          </p:cNvPr>
          <p:cNvSpPr>
            <a:spLocks noGrp="1"/>
          </p:cNvSpPr>
          <p:nvPr>
            <p:ph type="body" sz="quarter" idx="46" hasCustomPrompt="1"/>
          </p:nvPr>
        </p:nvSpPr>
        <p:spPr>
          <a:xfrm>
            <a:off x="5092442" y="3154778"/>
            <a:ext cx="2007116" cy="415925"/>
          </a:xfrm>
          <a:prstGeom prst="rect">
            <a:avLst/>
          </a:prstGeom>
        </p:spPr>
        <p:txBody>
          <a:bodyPr>
            <a:normAutofit/>
          </a:bodyPr>
          <a:lstStyle>
            <a:lvl1pPr>
              <a:defRPr sz="1600">
                <a:solidFill>
                  <a:schemeClr val="accent4"/>
                </a:solidFill>
                <a:latin typeface="+mj-lt"/>
              </a:defRPr>
            </a:lvl1pPr>
            <a:lvl2pPr marL="0" indent="0">
              <a:buNone/>
              <a:defRPr/>
            </a:lvl2pPr>
          </a:lstStyle>
          <a:p>
            <a:pPr lvl="0"/>
            <a:r>
              <a:rPr lang="en-US" dirty="0"/>
              <a:t>Heading 3</a:t>
            </a:r>
          </a:p>
        </p:txBody>
      </p:sp>
      <p:sp>
        <p:nvSpPr>
          <p:cNvPr id="4" name="Hexagon 3">
            <a:extLst>
              <a:ext uri="{FF2B5EF4-FFF2-40B4-BE49-F238E27FC236}">
                <a16:creationId xmlns:a16="http://schemas.microsoft.com/office/drawing/2014/main" id="{80294380-CC89-4902-87D9-4B2187201840}"/>
              </a:ext>
            </a:extLst>
          </p:cNvPr>
          <p:cNvSpPr>
            <a:spLocks noChangeAspect="1"/>
          </p:cNvSpPr>
          <p:nvPr/>
        </p:nvSpPr>
        <p:spPr>
          <a:xfrm>
            <a:off x="5316248" y="1827894"/>
            <a:ext cx="1569116" cy="1288384"/>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21" name="Picture Placeholder 3">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5624773" y="2000858"/>
            <a:ext cx="942454" cy="942454"/>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5" name="Text 2">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2904067" y="3629211"/>
            <a:ext cx="2025404" cy="2137693"/>
          </a:xfrm>
          <a:prstGeom prst="rect">
            <a:avLst/>
          </a:prstGeom>
        </p:spPr>
        <p:txBody>
          <a:bodyPr vert="horz" lIns="91440" tIns="45720" rIns="91440" bIns="45720" rtlCol="0">
            <a:normAutofit/>
          </a:bodyPr>
          <a:lstStyle>
            <a:lvl1pPr>
              <a:defRPr lang="en-US" sz="1200"/>
            </a:lvl1pPr>
          </a:lstStyle>
          <a:p>
            <a:pPr lvl="0"/>
            <a:r>
              <a:rPr lang="en-US" dirty="0"/>
              <a:t>Description 2</a:t>
            </a:r>
          </a:p>
        </p:txBody>
      </p:sp>
      <p:sp>
        <p:nvSpPr>
          <p:cNvPr id="24" name="Heading 2">
            <a:extLst>
              <a:ext uri="{FF2B5EF4-FFF2-40B4-BE49-F238E27FC236}">
                <a16:creationId xmlns:a16="http://schemas.microsoft.com/office/drawing/2014/main" id="{0C62F18B-1D81-40DA-8050-A297FFD86F5D}"/>
              </a:ext>
            </a:extLst>
          </p:cNvPr>
          <p:cNvSpPr>
            <a:spLocks noGrp="1"/>
          </p:cNvSpPr>
          <p:nvPr>
            <p:ph type="body" sz="quarter" idx="45" hasCustomPrompt="1"/>
          </p:nvPr>
        </p:nvSpPr>
        <p:spPr>
          <a:xfrm>
            <a:off x="2907289" y="3148614"/>
            <a:ext cx="1988624" cy="415925"/>
          </a:xfrm>
          <a:prstGeom prst="rect">
            <a:avLst/>
          </a:prstGeom>
        </p:spPr>
        <p:txBody>
          <a:bodyPr>
            <a:normAutofit/>
          </a:bodyPr>
          <a:lstStyle>
            <a:lvl1pPr>
              <a:defRPr sz="1600">
                <a:solidFill>
                  <a:schemeClr val="accent2"/>
                </a:solidFill>
                <a:latin typeface="+mj-lt"/>
              </a:defRPr>
            </a:lvl1pPr>
            <a:lvl2pPr marL="0" indent="0">
              <a:buNone/>
              <a:defRPr/>
            </a:lvl2pPr>
          </a:lstStyle>
          <a:p>
            <a:pPr lvl="0"/>
            <a:r>
              <a:rPr lang="en-US" dirty="0"/>
              <a:t>Heading 2</a:t>
            </a:r>
          </a:p>
        </p:txBody>
      </p:sp>
      <p:sp>
        <p:nvSpPr>
          <p:cNvPr id="22" name="Oval 2">
            <a:extLst>
              <a:ext uri="{FF2B5EF4-FFF2-40B4-BE49-F238E27FC236}">
                <a16:creationId xmlns:a16="http://schemas.microsoft.com/office/drawing/2014/main" id="{AA82309A-974D-4637-A9D5-99143115ABBF}"/>
              </a:ext>
            </a:extLst>
          </p:cNvPr>
          <p:cNvSpPr>
            <a:spLocks noChangeAspect="1"/>
          </p:cNvSpPr>
          <p:nvPr/>
        </p:nvSpPr>
        <p:spPr>
          <a:xfrm>
            <a:off x="3134614" y="1827894"/>
            <a:ext cx="1569116" cy="1288384"/>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2" name="Picture Placeholder 2">
            <a:extLst>
              <a:ext uri="{FF2B5EF4-FFF2-40B4-BE49-F238E27FC236}">
                <a16:creationId xmlns:a16="http://schemas.microsoft.com/office/drawing/2014/main" id="{3C68534C-333D-4B75-BB9D-4CBA7036729E}"/>
              </a:ext>
            </a:extLst>
          </p:cNvPr>
          <p:cNvSpPr>
            <a:spLocks noGrp="1"/>
          </p:cNvSpPr>
          <p:nvPr>
            <p:ph type="pic" sz="quarter" idx="50" hasCustomPrompt="1"/>
          </p:nvPr>
        </p:nvSpPr>
        <p:spPr>
          <a:xfrm>
            <a:off x="3445542" y="2000858"/>
            <a:ext cx="942454" cy="942454"/>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724836" y="3629211"/>
            <a:ext cx="2025404" cy="2137693"/>
          </a:xfrm>
          <a:prstGeom prst="rect">
            <a:avLst/>
          </a:prstGeom>
        </p:spPr>
        <p:txBody>
          <a:bodyPr>
            <a:normAutofit/>
          </a:bodyPr>
          <a:lstStyle>
            <a:lvl1pPr>
              <a:defRPr sz="1200">
                <a:solidFill>
                  <a:schemeClr val="tx1"/>
                </a:solidFill>
              </a:defRPr>
            </a:lvl1pPr>
          </a:lstStyle>
          <a:p>
            <a:r>
              <a:rPr lang="en-US" dirty="0"/>
              <a:t>Description 1</a:t>
            </a:r>
          </a:p>
        </p:txBody>
      </p:sp>
      <p:sp>
        <p:nvSpPr>
          <p:cNvPr id="20" name="Heading 1">
            <a:extLst>
              <a:ext uri="{FF2B5EF4-FFF2-40B4-BE49-F238E27FC236}">
                <a16:creationId xmlns:a16="http://schemas.microsoft.com/office/drawing/2014/main" id="{52693BFE-9A7A-42BB-97D9-1DDF9F9FA1A0}"/>
              </a:ext>
            </a:extLst>
          </p:cNvPr>
          <p:cNvSpPr>
            <a:spLocks noGrp="1"/>
          </p:cNvSpPr>
          <p:nvPr>
            <p:ph type="body" sz="quarter" idx="44" hasCustomPrompt="1"/>
          </p:nvPr>
        </p:nvSpPr>
        <p:spPr>
          <a:xfrm>
            <a:off x="724836" y="3148613"/>
            <a:ext cx="2025404" cy="415925"/>
          </a:xfrm>
          <a:prstGeom prst="rect">
            <a:avLst/>
          </a:prstGeom>
        </p:spPr>
        <p:txBody>
          <a:bodyPr>
            <a:normAutofit/>
          </a:bodyPr>
          <a:lstStyle>
            <a:lvl1pPr>
              <a:defRPr sz="1600">
                <a:solidFill>
                  <a:schemeClr val="tx2"/>
                </a:solidFill>
                <a:latin typeface="+mj-lt"/>
              </a:defRPr>
            </a:lvl1pPr>
            <a:lvl2pPr marL="0" indent="0">
              <a:buNone/>
              <a:defRPr/>
            </a:lvl2pPr>
          </a:lstStyle>
          <a:p>
            <a:pPr lvl="0"/>
            <a:r>
              <a:rPr lang="en-US" dirty="0"/>
              <a:t>Heading 1</a:t>
            </a:r>
          </a:p>
        </p:txBody>
      </p:sp>
      <p:sp>
        <p:nvSpPr>
          <p:cNvPr id="6" name="Oval 1">
            <a:extLst>
              <a:ext uri="{FF2B5EF4-FFF2-40B4-BE49-F238E27FC236}">
                <a16:creationId xmlns:a16="http://schemas.microsoft.com/office/drawing/2014/main" id="{D52D8E3C-0551-436F-BBB2-D572C17FBA42}"/>
              </a:ext>
            </a:extLst>
          </p:cNvPr>
          <p:cNvSpPr>
            <a:spLocks noChangeAspect="1"/>
          </p:cNvSpPr>
          <p:nvPr/>
        </p:nvSpPr>
        <p:spPr>
          <a:xfrm>
            <a:off x="952980" y="1827894"/>
            <a:ext cx="1569116" cy="1288384"/>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1266311" y="2000858"/>
            <a:ext cx="942454" cy="942454"/>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96081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p:cTn id="7" dur="800" fill="hold"/>
                                        <p:tgtEl>
                                          <p:spTgt spid="6"/>
                                        </p:tgtEl>
                                        <p:attrNameLst>
                                          <p:attrName>ppt_w</p:attrName>
                                        </p:attrNameLst>
                                      </p:cBhvr>
                                      <p:tavLst>
                                        <p:tav tm="0">
                                          <p:val>
                                            <p:fltVal val="0"/>
                                          </p:val>
                                        </p:tav>
                                        <p:tav tm="100000">
                                          <p:val>
                                            <p:strVal val="#ppt_w"/>
                                          </p:val>
                                        </p:tav>
                                      </p:tavLst>
                                    </p:anim>
                                    <p:anim calcmode="lin" valueType="num">
                                      <p:cBhvr>
                                        <p:cTn id="8" dur="800" fill="hold"/>
                                        <p:tgtEl>
                                          <p:spTgt spid="6"/>
                                        </p:tgtEl>
                                        <p:attrNameLst>
                                          <p:attrName>ppt_h</p:attrName>
                                        </p:attrNameLst>
                                      </p:cBhvr>
                                      <p:tavLst>
                                        <p:tav tm="0">
                                          <p:val>
                                            <p:fltVal val="0"/>
                                          </p:val>
                                        </p:tav>
                                        <p:tav tm="100000">
                                          <p:val>
                                            <p:strVal val="#ppt_h"/>
                                          </p:val>
                                        </p:tav>
                                      </p:tavLst>
                                    </p:anim>
                                    <p:animEffect transition="in" filter="fade">
                                      <p:cBhvr>
                                        <p:cTn id="9" dur="800"/>
                                        <p:tgtEl>
                                          <p:spTgt spid="6"/>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 calcmode="lin" valueType="num">
                                      <p:cBhvr>
                                        <p:cTn id="12" dur="800" fill="hold"/>
                                        <p:tgtEl>
                                          <p:spTgt spid="4"/>
                                        </p:tgtEl>
                                        <p:attrNameLst>
                                          <p:attrName>ppt_w</p:attrName>
                                        </p:attrNameLst>
                                      </p:cBhvr>
                                      <p:tavLst>
                                        <p:tav tm="0">
                                          <p:val>
                                            <p:fltVal val="0"/>
                                          </p:val>
                                        </p:tav>
                                        <p:tav tm="100000">
                                          <p:val>
                                            <p:strVal val="#ppt_w"/>
                                          </p:val>
                                        </p:tav>
                                      </p:tavLst>
                                    </p:anim>
                                    <p:anim calcmode="lin" valueType="num">
                                      <p:cBhvr>
                                        <p:cTn id="13" dur="800" fill="hold"/>
                                        <p:tgtEl>
                                          <p:spTgt spid="4"/>
                                        </p:tgtEl>
                                        <p:attrNameLst>
                                          <p:attrName>ppt_h</p:attrName>
                                        </p:attrNameLst>
                                      </p:cBhvr>
                                      <p:tavLst>
                                        <p:tav tm="0">
                                          <p:val>
                                            <p:fltVal val="0"/>
                                          </p:val>
                                        </p:tav>
                                        <p:tav tm="100000">
                                          <p:val>
                                            <p:strVal val="#ppt_h"/>
                                          </p:val>
                                        </p:tav>
                                      </p:tavLst>
                                    </p:anim>
                                    <p:animEffect transition="in" filter="fade">
                                      <p:cBhvr>
                                        <p:cTn id="14" dur="800"/>
                                        <p:tgtEl>
                                          <p:spTgt spid="4"/>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800" fill="hold"/>
                                        <p:tgtEl>
                                          <p:spTgt spid="28"/>
                                        </p:tgtEl>
                                        <p:attrNameLst>
                                          <p:attrName>ppt_w</p:attrName>
                                        </p:attrNameLst>
                                      </p:cBhvr>
                                      <p:tavLst>
                                        <p:tav tm="0">
                                          <p:val>
                                            <p:fltVal val="0"/>
                                          </p:val>
                                        </p:tav>
                                        <p:tav tm="100000">
                                          <p:val>
                                            <p:strVal val="#ppt_w"/>
                                          </p:val>
                                        </p:tav>
                                      </p:tavLst>
                                    </p:anim>
                                    <p:anim calcmode="lin" valueType="num">
                                      <p:cBhvr>
                                        <p:cTn id="18" dur="800" fill="hold"/>
                                        <p:tgtEl>
                                          <p:spTgt spid="28"/>
                                        </p:tgtEl>
                                        <p:attrNameLst>
                                          <p:attrName>ppt_h</p:attrName>
                                        </p:attrNameLst>
                                      </p:cBhvr>
                                      <p:tavLst>
                                        <p:tav tm="0">
                                          <p:val>
                                            <p:fltVal val="0"/>
                                          </p:val>
                                        </p:tav>
                                        <p:tav tm="100000">
                                          <p:val>
                                            <p:strVal val="#ppt_h"/>
                                          </p:val>
                                        </p:tav>
                                      </p:tavLst>
                                    </p:anim>
                                    <p:animEffect transition="in" filter="fade">
                                      <p:cBhvr>
                                        <p:cTn id="19" dur="800"/>
                                        <p:tgtEl>
                                          <p:spTgt spid="28"/>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800" fill="hold"/>
                                        <p:tgtEl>
                                          <p:spTgt spid="22"/>
                                        </p:tgtEl>
                                        <p:attrNameLst>
                                          <p:attrName>ppt_w</p:attrName>
                                        </p:attrNameLst>
                                      </p:cBhvr>
                                      <p:tavLst>
                                        <p:tav tm="0">
                                          <p:val>
                                            <p:fltVal val="0"/>
                                          </p:val>
                                        </p:tav>
                                        <p:tav tm="100000">
                                          <p:val>
                                            <p:strVal val="#ppt_w"/>
                                          </p:val>
                                        </p:tav>
                                      </p:tavLst>
                                    </p:anim>
                                    <p:anim calcmode="lin" valueType="num">
                                      <p:cBhvr>
                                        <p:cTn id="23" dur="800" fill="hold"/>
                                        <p:tgtEl>
                                          <p:spTgt spid="22"/>
                                        </p:tgtEl>
                                        <p:attrNameLst>
                                          <p:attrName>ppt_h</p:attrName>
                                        </p:attrNameLst>
                                      </p:cBhvr>
                                      <p:tavLst>
                                        <p:tav tm="0">
                                          <p:val>
                                            <p:fltVal val="0"/>
                                          </p:val>
                                        </p:tav>
                                        <p:tav tm="100000">
                                          <p:val>
                                            <p:strVal val="#ppt_h"/>
                                          </p:val>
                                        </p:tav>
                                      </p:tavLst>
                                    </p:anim>
                                    <p:animEffect transition="in" filter="fade">
                                      <p:cBhvr>
                                        <p:cTn id="24" dur="800"/>
                                        <p:tgtEl>
                                          <p:spTgt spid="22"/>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47"/>
                                        </p:tgtEl>
                                        <p:attrNameLst>
                                          <p:attrName>style.visibility</p:attrName>
                                        </p:attrNameLst>
                                      </p:cBhvr>
                                      <p:to>
                                        <p:strVal val="visible"/>
                                      </p:to>
                                    </p:set>
                                    <p:anim calcmode="lin" valueType="num">
                                      <p:cBhvr>
                                        <p:cTn id="27" dur="800" fill="hold"/>
                                        <p:tgtEl>
                                          <p:spTgt spid="47"/>
                                        </p:tgtEl>
                                        <p:attrNameLst>
                                          <p:attrName>ppt_w</p:attrName>
                                        </p:attrNameLst>
                                      </p:cBhvr>
                                      <p:tavLst>
                                        <p:tav tm="0">
                                          <p:val>
                                            <p:fltVal val="0"/>
                                          </p:val>
                                        </p:tav>
                                        <p:tav tm="100000">
                                          <p:val>
                                            <p:strVal val="#ppt_w"/>
                                          </p:val>
                                        </p:tav>
                                      </p:tavLst>
                                    </p:anim>
                                    <p:anim calcmode="lin" valueType="num">
                                      <p:cBhvr>
                                        <p:cTn id="28" dur="800" fill="hold"/>
                                        <p:tgtEl>
                                          <p:spTgt spid="47"/>
                                        </p:tgtEl>
                                        <p:attrNameLst>
                                          <p:attrName>ppt_h</p:attrName>
                                        </p:attrNameLst>
                                      </p:cBhvr>
                                      <p:tavLst>
                                        <p:tav tm="0">
                                          <p:val>
                                            <p:fltVal val="0"/>
                                          </p:val>
                                        </p:tav>
                                        <p:tav tm="100000">
                                          <p:val>
                                            <p:strVal val="#ppt_h"/>
                                          </p:val>
                                        </p:tav>
                                      </p:tavLst>
                                    </p:anim>
                                    <p:animEffect transition="in" filter="fade">
                                      <p:cBhvr>
                                        <p:cTn id="29" dur="8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7" grpId="0" animBg="1"/>
      <p:bldP spid="4" grpId="0" animBg="1"/>
      <p:bldP spid="22" grpId="0" animBg="1"/>
      <p:bldP spid="6"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6 Point Topics ">
    <p:spTree>
      <p:nvGrpSpPr>
        <p:cNvPr id="1" name=""/>
        <p:cNvGrpSpPr/>
        <p:nvPr/>
      </p:nvGrpSpPr>
      <p:grpSpPr>
        <a:xfrm>
          <a:off x="0" y="0"/>
          <a:ext cx="0" cy="0"/>
          <a:chOff x="0" y="0"/>
          <a:chExt cx="0" cy="0"/>
        </a:xfrm>
      </p:grpSpPr>
      <p:sp>
        <p:nvSpPr>
          <p:cNvPr id="43" name="Text 6">
            <a:extLst>
              <a:ext uri="{FF2B5EF4-FFF2-40B4-BE49-F238E27FC236}">
                <a16:creationId xmlns:a16="http://schemas.microsoft.com/office/drawing/2014/main" id="{31719A97-4B44-4EDD-B62A-6AB64E6DA950}"/>
              </a:ext>
            </a:extLst>
          </p:cNvPr>
          <p:cNvSpPr>
            <a:spLocks noGrp="1"/>
          </p:cNvSpPr>
          <p:nvPr>
            <p:ph type="body" sz="quarter" idx="59" hasCustomPrompt="1"/>
          </p:nvPr>
        </p:nvSpPr>
        <p:spPr>
          <a:xfrm>
            <a:off x="9797129"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6</a:t>
            </a:r>
          </a:p>
        </p:txBody>
      </p:sp>
      <p:sp>
        <p:nvSpPr>
          <p:cNvPr id="44" name="Heading 6">
            <a:extLst>
              <a:ext uri="{FF2B5EF4-FFF2-40B4-BE49-F238E27FC236}">
                <a16:creationId xmlns:a16="http://schemas.microsoft.com/office/drawing/2014/main" id="{7B61F21B-F047-4200-B547-8BB2F55AB677}"/>
              </a:ext>
            </a:extLst>
          </p:cNvPr>
          <p:cNvSpPr>
            <a:spLocks noGrp="1"/>
          </p:cNvSpPr>
          <p:nvPr>
            <p:ph type="body" sz="quarter" idx="60" hasCustomPrompt="1"/>
          </p:nvPr>
        </p:nvSpPr>
        <p:spPr>
          <a:xfrm>
            <a:off x="9797129" y="3154778"/>
            <a:ext cx="1655494" cy="415925"/>
          </a:xfrm>
          <a:prstGeom prst="rect">
            <a:avLst/>
          </a:prstGeom>
        </p:spPr>
        <p:txBody>
          <a:bodyPr>
            <a:normAutofit/>
          </a:bodyPr>
          <a:lstStyle>
            <a:lvl1pPr>
              <a:defRPr sz="1600">
                <a:solidFill>
                  <a:schemeClr val="accent6"/>
                </a:solidFill>
                <a:latin typeface="+mj-lt"/>
              </a:defRPr>
            </a:lvl1pPr>
            <a:lvl2pPr marL="0" indent="0">
              <a:buNone/>
              <a:defRPr/>
            </a:lvl2pPr>
          </a:lstStyle>
          <a:p>
            <a:pPr lvl="0"/>
            <a:r>
              <a:rPr lang="en-US" dirty="0"/>
              <a:t>Heading 6</a:t>
            </a:r>
          </a:p>
        </p:txBody>
      </p:sp>
      <p:sp>
        <p:nvSpPr>
          <p:cNvPr id="28" name="Oval 6">
            <a:extLst>
              <a:ext uri="{FF2B5EF4-FFF2-40B4-BE49-F238E27FC236}">
                <a16:creationId xmlns:a16="http://schemas.microsoft.com/office/drawing/2014/main" id="{64D31F64-F174-427A-BB78-5A195426241F}"/>
              </a:ext>
            </a:extLst>
          </p:cNvPr>
          <p:cNvSpPr>
            <a:spLocks noChangeAspect="1"/>
          </p:cNvSpPr>
          <p:nvPr/>
        </p:nvSpPr>
        <p:spPr>
          <a:xfrm>
            <a:off x="10006460" y="1828800"/>
            <a:ext cx="1271140" cy="1094200"/>
          </a:xfrm>
          <a:prstGeom prst="hexagon">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30" name="Picture Placeholder 6">
            <a:extLst>
              <a:ext uri="{FF2B5EF4-FFF2-40B4-BE49-F238E27FC236}">
                <a16:creationId xmlns:a16="http://schemas.microsoft.com/office/drawing/2014/main" id="{E2A573DE-4ECB-4FE5-A10E-A608FDD16C01}"/>
              </a:ext>
            </a:extLst>
          </p:cNvPr>
          <p:cNvSpPr>
            <a:spLocks noGrp="1"/>
          </p:cNvSpPr>
          <p:nvPr>
            <p:ph type="pic" sz="quarter" idx="52" hasCustomPrompt="1"/>
          </p:nvPr>
        </p:nvSpPr>
        <p:spPr>
          <a:xfrm>
            <a:off x="10241826" y="1975695"/>
            <a:ext cx="800408" cy="800408"/>
          </a:xfrm>
          <a:prstGeom prst="ellipse">
            <a:avLst/>
          </a:prstGeom>
        </p:spPr>
        <p:txBody>
          <a:bodyPr anchor="ctr" anchorCtr="1"/>
          <a:lstStyle>
            <a:lvl1pPr marL="0" indent="0" algn="ctr">
              <a:buNone/>
              <a:defRPr sz="1400">
                <a:solidFill>
                  <a:schemeClr val="bg1"/>
                </a:solidFill>
              </a:defRPr>
            </a:lvl1pPr>
          </a:lstStyle>
          <a:p>
            <a:r>
              <a:rPr lang="en-US"/>
              <a:t>Icon</a:t>
            </a:r>
          </a:p>
        </p:txBody>
      </p:sp>
      <p:sp>
        <p:nvSpPr>
          <p:cNvPr id="41" name="Text 5">
            <a:extLst>
              <a:ext uri="{FF2B5EF4-FFF2-40B4-BE49-F238E27FC236}">
                <a16:creationId xmlns:a16="http://schemas.microsoft.com/office/drawing/2014/main" id="{3430C6D7-506C-4558-8300-F20B4D449B24}"/>
              </a:ext>
            </a:extLst>
          </p:cNvPr>
          <p:cNvSpPr>
            <a:spLocks noGrp="1"/>
          </p:cNvSpPr>
          <p:nvPr>
            <p:ph type="body" sz="quarter" idx="57" hasCustomPrompt="1"/>
          </p:nvPr>
        </p:nvSpPr>
        <p:spPr>
          <a:xfrm>
            <a:off x="7938775"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5</a:t>
            </a:r>
          </a:p>
        </p:txBody>
      </p:sp>
      <p:sp>
        <p:nvSpPr>
          <p:cNvPr id="42" name="Heading 5">
            <a:extLst>
              <a:ext uri="{FF2B5EF4-FFF2-40B4-BE49-F238E27FC236}">
                <a16:creationId xmlns:a16="http://schemas.microsoft.com/office/drawing/2014/main" id="{1FAB8A53-899C-48AC-92C1-6C53498CDAF5}"/>
              </a:ext>
            </a:extLst>
          </p:cNvPr>
          <p:cNvSpPr>
            <a:spLocks noGrp="1"/>
          </p:cNvSpPr>
          <p:nvPr>
            <p:ph type="body" sz="quarter" idx="58" hasCustomPrompt="1"/>
          </p:nvPr>
        </p:nvSpPr>
        <p:spPr>
          <a:xfrm>
            <a:off x="7938775" y="3154778"/>
            <a:ext cx="1655494" cy="415925"/>
          </a:xfrm>
          <a:prstGeom prst="rect">
            <a:avLst/>
          </a:prstGeom>
        </p:spPr>
        <p:txBody>
          <a:bodyPr>
            <a:normAutofit/>
          </a:bodyPr>
          <a:lstStyle>
            <a:lvl1pPr>
              <a:defRPr sz="1600">
                <a:solidFill>
                  <a:schemeClr val="accent5"/>
                </a:solidFill>
                <a:latin typeface="+mj-lt"/>
              </a:defRPr>
            </a:lvl1pPr>
            <a:lvl2pPr marL="0" indent="0">
              <a:buNone/>
              <a:defRPr/>
            </a:lvl2pPr>
          </a:lstStyle>
          <a:p>
            <a:pPr lvl="0"/>
            <a:r>
              <a:rPr lang="en-US" dirty="0"/>
              <a:t>Heading 5</a:t>
            </a:r>
          </a:p>
        </p:txBody>
      </p:sp>
      <p:sp>
        <p:nvSpPr>
          <p:cNvPr id="47" name="Oval 5">
            <a:extLst>
              <a:ext uri="{FF2B5EF4-FFF2-40B4-BE49-F238E27FC236}">
                <a16:creationId xmlns:a16="http://schemas.microsoft.com/office/drawing/2014/main" id="{8500B226-FFE9-43D6-B5F6-F627D924A284}"/>
              </a:ext>
            </a:extLst>
          </p:cNvPr>
          <p:cNvSpPr>
            <a:spLocks noChangeAspect="1"/>
          </p:cNvSpPr>
          <p:nvPr userDrawn="1"/>
        </p:nvSpPr>
        <p:spPr>
          <a:xfrm>
            <a:off x="8209320" y="1828800"/>
            <a:ext cx="1271140" cy="1094200"/>
          </a:xfrm>
          <a:prstGeom prst="hexagon">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48" name="Picture Placeholder 5">
            <a:extLst>
              <a:ext uri="{FF2B5EF4-FFF2-40B4-BE49-F238E27FC236}">
                <a16:creationId xmlns:a16="http://schemas.microsoft.com/office/drawing/2014/main" id="{7603EE7C-7B31-40E7-9C86-16DF06671FF8}"/>
              </a:ext>
            </a:extLst>
          </p:cNvPr>
          <p:cNvSpPr>
            <a:spLocks noGrp="1"/>
          </p:cNvSpPr>
          <p:nvPr>
            <p:ph type="pic" sz="quarter" idx="62" hasCustomPrompt="1"/>
          </p:nvPr>
        </p:nvSpPr>
        <p:spPr>
          <a:xfrm>
            <a:off x="8444686" y="1975695"/>
            <a:ext cx="800408" cy="800408"/>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31" name="Text 4">
            <a:extLst>
              <a:ext uri="{FF2B5EF4-FFF2-40B4-BE49-F238E27FC236}">
                <a16:creationId xmlns:a16="http://schemas.microsoft.com/office/drawing/2014/main" id="{9D5D33E4-A953-41D2-A673-0D6A9F46B22F}"/>
              </a:ext>
            </a:extLst>
          </p:cNvPr>
          <p:cNvSpPr>
            <a:spLocks noGrp="1"/>
          </p:cNvSpPr>
          <p:nvPr>
            <p:ph type="body" sz="quarter" idx="56" hasCustomPrompt="1"/>
          </p:nvPr>
        </p:nvSpPr>
        <p:spPr>
          <a:xfrm>
            <a:off x="6080420"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4</a:t>
            </a:r>
          </a:p>
        </p:txBody>
      </p:sp>
      <p:sp>
        <p:nvSpPr>
          <p:cNvPr id="34" name="Heading 4">
            <a:extLst>
              <a:ext uri="{FF2B5EF4-FFF2-40B4-BE49-F238E27FC236}">
                <a16:creationId xmlns:a16="http://schemas.microsoft.com/office/drawing/2014/main" id="{E7F1847A-4674-4CBB-97BE-763D8BD433CD}"/>
              </a:ext>
            </a:extLst>
          </p:cNvPr>
          <p:cNvSpPr>
            <a:spLocks noGrp="1"/>
          </p:cNvSpPr>
          <p:nvPr>
            <p:ph type="body" sz="quarter" idx="46" hasCustomPrompt="1"/>
          </p:nvPr>
        </p:nvSpPr>
        <p:spPr>
          <a:xfrm>
            <a:off x="6080420" y="3154778"/>
            <a:ext cx="1655494" cy="415925"/>
          </a:xfrm>
          <a:prstGeom prst="rect">
            <a:avLst/>
          </a:prstGeom>
        </p:spPr>
        <p:txBody>
          <a:bodyPr>
            <a:normAutofit/>
          </a:bodyPr>
          <a:lstStyle>
            <a:lvl1pPr>
              <a:defRPr sz="1600">
                <a:solidFill>
                  <a:schemeClr val="accent4"/>
                </a:solidFill>
                <a:latin typeface="+mj-lt"/>
              </a:defRPr>
            </a:lvl1pPr>
            <a:lvl2pPr marL="0" indent="0">
              <a:buNone/>
              <a:defRPr/>
            </a:lvl2pPr>
          </a:lstStyle>
          <a:p>
            <a:pPr lvl="0"/>
            <a:r>
              <a:rPr lang="en-US" dirty="0"/>
              <a:t>Heading 4</a:t>
            </a:r>
          </a:p>
        </p:txBody>
      </p:sp>
      <p:sp>
        <p:nvSpPr>
          <p:cNvPr id="4" name="Oval 4">
            <a:extLst>
              <a:ext uri="{FF2B5EF4-FFF2-40B4-BE49-F238E27FC236}">
                <a16:creationId xmlns:a16="http://schemas.microsoft.com/office/drawing/2014/main" id="{80294380-CC89-4902-87D9-4B2187201840}"/>
              </a:ext>
            </a:extLst>
          </p:cNvPr>
          <p:cNvSpPr>
            <a:spLocks noChangeAspect="1"/>
          </p:cNvSpPr>
          <p:nvPr/>
        </p:nvSpPr>
        <p:spPr>
          <a:xfrm>
            <a:off x="6323711" y="1828800"/>
            <a:ext cx="1271140" cy="1094200"/>
          </a:xfrm>
          <a:prstGeom prst="hexagon">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200"/>
          </a:p>
        </p:txBody>
      </p:sp>
      <p:sp>
        <p:nvSpPr>
          <p:cNvPr id="21" name="Picture Placeholder 4">
            <a:extLst>
              <a:ext uri="{FF2B5EF4-FFF2-40B4-BE49-F238E27FC236}">
                <a16:creationId xmlns:a16="http://schemas.microsoft.com/office/drawing/2014/main" id="{B872CC16-18EB-469C-9025-D57076BEA361}"/>
              </a:ext>
            </a:extLst>
          </p:cNvPr>
          <p:cNvSpPr>
            <a:spLocks noGrp="1"/>
          </p:cNvSpPr>
          <p:nvPr>
            <p:ph type="pic" sz="quarter" idx="51" hasCustomPrompt="1"/>
          </p:nvPr>
        </p:nvSpPr>
        <p:spPr>
          <a:xfrm>
            <a:off x="6560230" y="1980775"/>
            <a:ext cx="800408" cy="800408"/>
          </a:xfrm>
          <a:prstGeom prst="ellipse">
            <a:avLst/>
          </a:prstGeom>
        </p:spPr>
        <p:txBody>
          <a:bodyPr anchor="ctr" anchorCtr="1"/>
          <a:lstStyle>
            <a:lvl1pPr marL="0" indent="0">
              <a:buNone/>
              <a:defRPr sz="1400">
                <a:solidFill>
                  <a:schemeClr val="bg1"/>
                </a:solidFill>
              </a:defRPr>
            </a:lvl1pPr>
          </a:lstStyle>
          <a:p>
            <a:r>
              <a:rPr lang="en-US"/>
              <a:t>Icon</a:t>
            </a:r>
          </a:p>
        </p:txBody>
      </p:sp>
      <p:sp>
        <p:nvSpPr>
          <p:cNvPr id="25" name="Text 3">
            <a:extLst>
              <a:ext uri="{FF2B5EF4-FFF2-40B4-BE49-F238E27FC236}">
                <a16:creationId xmlns:a16="http://schemas.microsoft.com/office/drawing/2014/main" id="{4441200E-80DC-417B-93F0-3B818BF526E7}"/>
              </a:ext>
            </a:extLst>
          </p:cNvPr>
          <p:cNvSpPr>
            <a:spLocks noGrp="1"/>
          </p:cNvSpPr>
          <p:nvPr>
            <p:ph type="body" sz="quarter" idx="55" hasCustomPrompt="1"/>
          </p:nvPr>
        </p:nvSpPr>
        <p:spPr>
          <a:xfrm>
            <a:off x="4222065"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3</a:t>
            </a:r>
          </a:p>
        </p:txBody>
      </p:sp>
      <p:sp>
        <p:nvSpPr>
          <p:cNvPr id="24" name="Heading 3">
            <a:extLst>
              <a:ext uri="{FF2B5EF4-FFF2-40B4-BE49-F238E27FC236}">
                <a16:creationId xmlns:a16="http://schemas.microsoft.com/office/drawing/2014/main" id="{0C62F18B-1D81-40DA-8050-A297FFD86F5D}"/>
              </a:ext>
            </a:extLst>
          </p:cNvPr>
          <p:cNvSpPr>
            <a:spLocks noGrp="1"/>
          </p:cNvSpPr>
          <p:nvPr>
            <p:ph type="body" sz="quarter" idx="45" hasCustomPrompt="1"/>
          </p:nvPr>
        </p:nvSpPr>
        <p:spPr>
          <a:xfrm>
            <a:off x="4222065" y="3148614"/>
            <a:ext cx="1640242" cy="415925"/>
          </a:xfrm>
          <a:prstGeom prst="rect">
            <a:avLst/>
          </a:prstGeom>
        </p:spPr>
        <p:txBody>
          <a:bodyPr>
            <a:normAutofit/>
          </a:bodyPr>
          <a:lstStyle>
            <a:lvl1pPr>
              <a:defRPr sz="1600">
                <a:solidFill>
                  <a:schemeClr val="accent2"/>
                </a:solidFill>
                <a:latin typeface="+mj-lt"/>
              </a:defRPr>
            </a:lvl1pPr>
            <a:lvl2pPr marL="0" indent="0">
              <a:buNone/>
              <a:defRPr/>
            </a:lvl2pPr>
          </a:lstStyle>
          <a:p>
            <a:pPr lvl="0"/>
            <a:r>
              <a:rPr lang="en-US" dirty="0"/>
              <a:t>Heading 3</a:t>
            </a:r>
          </a:p>
        </p:txBody>
      </p:sp>
      <p:sp>
        <p:nvSpPr>
          <p:cNvPr id="22" name="Oval 3">
            <a:extLst>
              <a:ext uri="{FF2B5EF4-FFF2-40B4-BE49-F238E27FC236}">
                <a16:creationId xmlns:a16="http://schemas.microsoft.com/office/drawing/2014/main" id="{AA82309A-974D-4637-A9D5-99143115ABBF}"/>
              </a:ext>
            </a:extLst>
          </p:cNvPr>
          <p:cNvSpPr>
            <a:spLocks noChangeAspect="1"/>
          </p:cNvSpPr>
          <p:nvPr/>
        </p:nvSpPr>
        <p:spPr>
          <a:xfrm>
            <a:off x="4438102" y="1828800"/>
            <a:ext cx="1271140" cy="1094200"/>
          </a:xfrm>
          <a:prstGeom prst="hexagon">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32" name="Picture Placeholder 3">
            <a:extLst>
              <a:ext uri="{FF2B5EF4-FFF2-40B4-BE49-F238E27FC236}">
                <a16:creationId xmlns:a16="http://schemas.microsoft.com/office/drawing/2014/main" id="{3C68534C-333D-4B75-BB9D-4CBA7036729E}"/>
              </a:ext>
            </a:extLst>
          </p:cNvPr>
          <p:cNvSpPr>
            <a:spLocks noGrp="1"/>
          </p:cNvSpPr>
          <p:nvPr>
            <p:ph type="pic" sz="quarter" idx="50" hasCustomPrompt="1"/>
          </p:nvPr>
        </p:nvSpPr>
        <p:spPr>
          <a:xfrm>
            <a:off x="4673468" y="1975695"/>
            <a:ext cx="800408" cy="800408"/>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33" name="Text 2">
            <a:extLst>
              <a:ext uri="{FF2B5EF4-FFF2-40B4-BE49-F238E27FC236}">
                <a16:creationId xmlns:a16="http://schemas.microsoft.com/office/drawing/2014/main" id="{D8C29532-B399-4C30-8AF6-8CD94EECCB2A}"/>
              </a:ext>
            </a:extLst>
          </p:cNvPr>
          <p:cNvSpPr>
            <a:spLocks noGrp="1"/>
          </p:cNvSpPr>
          <p:nvPr>
            <p:ph type="body" sz="quarter" idx="54" hasCustomPrompt="1"/>
          </p:nvPr>
        </p:nvSpPr>
        <p:spPr>
          <a:xfrm>
            <a:off x="2363710" y="3629211"/>
            <a:ext cx="1670578" cy="2137693"/>
          </a:xfrm>
          <a:prstGeom prst="rect">
            <a:avLst/>
          </a:prstGeom>
        </p:spPr>
        <p:txBody>
          <a:bodyPr vert="horz" lIns="91440" tIns="45720" rIns="91440" bIns="45720" rtlCol="0">
            <a:normAutofit/>
          </a:bodyPr>
          <a:lstStyle>
            <a:lvl1pPr>
              <a:defRPr lang="en-US" sz="1200"/>
            </a:lvl1pPr>
          </a:lstStyle>
          <a:p>
            <a:pPr lvl="0"/>
            <a:r>
              <a:rPr lang="en-US" dirty="0"/>
              <a:t>Description 2</a:t>
            </a:r>
          </a:p>
        </p:txBody>
      </p:sp>
      <p:sp>
        <p:nvSpPr>
          <p:cNvPr id="35" name="Heading 2">
            <a:extLst>
              <a:ext uri="{FF2B5EF4-FFF2-40B4-BE49-F238E27FC236}">
                <a16:creationId xmlns:a16="http://schemas.microsoft.com/office/drawing/2014/main" id="{B117FB75-836F-478B-AC02-DD7D6ED461FD}"/>
              </a:ext>
            </a:extLst>
          </p:cNvPr>
          <p:cNvSpPr>
            <a:spLocks noGrp="1"/>
          </p:cNvSpPr>
          <p:nvPr>
            <p:ph type="body" sz="quarter" idx="47" hasCustomPrompt="1"/>
          </p:nvPr>
        </p:nvSpPr>
        <p:spPr>
          <a:xfrm>
            <a:off x="2348626" y="3148614"/>
            <a:ext cx="1670578" cy="415925"/>
          </a:xfrm>
          <a:prstGeom prst="rect">
            <a:avLst/>
          </a:prstGeom>
        </p:spPr>
        <p:txBody>
          <a:bodyPr>
            <a:normAutofit/>
          </a:bodyPr>
          <a:lstStyle>
            <a:lvl1pPr>
              <a:defRPr sz="1600">
                <a:solidFill>
                  <a:schemeClr val="accent1"/>
                </a:solidFill>
                <a:latin typeface="+mj-lt"/>
              </a:defRPr>
            </a:lvl1pPr>
            <a:lvl2pPr marL="0" indent="0">
              <a:buNone/>
              <a:defRPr/>
            </a:lvl2pPr>
          </a:lstStyle>
          <a:p>
            <a:pPr lvl="0"/>
            <a:r>
              <a:rPr lang="en-US" dirty="0"/>
              <a:t>Heading 2</a:t>
            </a:r>
          </a:p>
        </p:txBody>
      </p:sp>
      <p:sp>
        <p:nvSpPr>
          <p:cNvPr id="45" name="Oval 2">
            <a:extLst>
              <a:ext uri="{FF2B5EF4-FFF2-40B4-BE49-F238E27FC236}">
                <a16:creationId xmlns:a16="http://schemas.microsoft.com/office/drawing/2014/main" id="{D6917457-E87C-4CA8-8D5A-D15A1216143E}"/>
              </a:ext>
            </a:extLst>
          </p:cNvPr>
          <p:cNvSpPr>
            <a:spLocks noChangeAspect="1"/>
          </p:cNvSpPr>
          <p:nvPr userDrawn="1"/>
        </p:nvSpPr>
        <p:spPr>
          <a:xfrm>
            <a:off x="2552493" y="1828800"/>
            <a:ext cx="1271140" cy="1094200"/>
          </a:xfrm>
          <a:prstGeom prst="hexagon">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46" name="Picture Placeholder 2">
            <a:extLst>
              <a:ext uri="{FF2B5EF4-FFF2-40B4-BE49-F238E27FC236}">
                <a16:creationId xmlns:a16="http://schemas.microsoft.com/office/drawing/2014/main" id="{18C4711B-B0CF-4178-BF5D-346C2174AA2F}"/>
              </a:ext>
            </a:extLst>
          </p:cNvPr>
          <p:cNvSpPr>
            <a:spLocks noGrp="1"/>
          </p:cNvSpPr>
          <p:nvPr>
            <p:ph type="pic" sz="quarter" idx="61" hasCustomPrompt="1"/>
          </p:nvPr>
        </p:nvSpPr>
        <p:spPr>
          <a:xfrm>
            <a:off x="2783711" y="1975695"/>
            <a:ext cx="800408" cy="800408"/>
          </a:xfrm>
          <a:prstGeom prst="ellipse">
            <a:avLst/>
          </a:prstGeom>
        </p:spPr>
        <p:txBody>
          <a:bodyPr anchor="ctr" anchorCtr="1"/>
          <a:lstStyle>
            <a:lvl1pPr marL="0" indent="0">
              <a:buNone/>
              <a:defRPr sz="1400">
                <a:solidFill>
                  <a:schemeClr val="bg1"/>
                </a:solidFill>
              </a:defRPr>
            </a:lvl1pPr>
          </a:lstStyle>
          <a:p>
            <a:r>
              <a:rPr lang="en-US" dirty="0"/>
              <a:t>Icon</a:t>
            </a:r>
          </a:p>
        </p:txBody>
      </p:sp>
      <p:sp>
        <p:nvSpPr>
          <p:cNvPr id="23" name="Text 1">
            <a:extLst>
              <a:ext uri="{FF2B5EF4-FFF2-40B4-BE49-F238E27FC236}">
                <a16:creationId xmlns:a16="http://schemas.microsoft.com/office/drawing/2014/main" id="{F85B5C78-F0F9-4F13-8698-54AFF3A897DB}"/>
              </a:ext>
            </a:extLst>
          </p:cNvPr>
          <p:cNvSpPr>
            <a:spLocks noGrp="1"/>
          </p:cNvSpPr>
          <p:nvPr>
            <p:ph type="body" sz="quarter" idx="53" hasCustomPrompt="1"/>
          </p:nvPr>
        </p:nvSpPr>
        <p:spPr>
          <a:xfrm>
            <a:off x="505355" y="3629211"/>
            <a:ext cx="1670578" cy="2137693"/>
          </a:xfrm>
          <a:prstGeom prst="rect">
            <a:avLst/>
          </a:prstGeom>
        </p:spPr>
        <p:txBody>
          <a:bodyPr>
            <a:normAutofit/>
          </a:bodyPr>
          <a:lstStyle>
            <a:lvl1pPr>
              <a:defRPr sz="1200">
                <a:solidFill>
                  <a:schemeClr val="tx1"/>
                </a:solidFill>
              </a:defRPr>
            </a:lvl1pPr>
          </a:lstStyle>
          <a:p>
            <a:r>
              <a:rPr lang="en-US" dirty="0"/>
              <a:t>Description 1</a:t>
            </a:r>
          </a:p>
        </p:txBody>
      </p:sp>
      <p:sp>
        <p:nvSpPr>
          <p:cNvPr id="20" name="Heading 1">
            <a:extLst>
              <a:ext uri="{FF2B5EF4-FFF2-40B4-BE49-F238E27FC236}">
                <a16:creationId xmlns:a16="http://schemas.microsoft.com/office/drawing/2014/main" id="{52693BFE-9A7A-42BB-97D9-1DDF9F9FA1A0}"/>
              </a:ext>
            </a:extLst>
          </p:cNvPr>
          <p:cNvSpPr>
            <a:spLocks noGrp="1"/>
          </p:cNvSpPr>
          <p:nvPr>
            <p:ph type="body" sz="quarter" idx="44" hasCustomPrompt="1"/>
          </p:nvPr>
        </p:nvSpPr>
        <p:spPr>
          <a:xfrm>
            <a:off x="505355" y="3148613"/>
            <a:ext cx="1670578" cy="415925"/>
          </a:xfrm>
          <a:prstGeom prst="rect">
            <a:avLst/>
          </a:prstGeom>
        </p:spPr>
        <p:txBody>
          <a:bodyPr>
            <a:normAutofit/>
          </a:bodyPr>
          <a:lstStyle>
            <a:lvl1pPr>
              <a:defRPr sz="1600">
                <a:solidFill>
                  <a:schemeClr val="tx2"/>
                </a:solidFill>
                <a:latin typeface="+mj-lt"/>
              </a:defRPr>
            </a:lvl1pPr>
            <a:lvl2pPr marL="0" indent="0">
              <a:buNone/>
              <a:defRPr/>
            </a:lvl2pPr>
          </a:lstStyle>
          <a:p>
            <a:pPr lvl="0"/>
            <a:r>
              <a:rPr lang="en-US" dirty="0"/>
              <a:t>Heading 1</a:t>
            </a:r>
          </a:p>
        </p:txBody>
      </p:sp>
      <p:sp>
        <p:nvSpPr>
          <p:cNvPr id="6" name="Oval 1">
            <a:extLst>
              <a:ext uri="{FF2B5EF4-FFF2-40B4-BE49-F238E27FC236}">
                <a16:creationId xmlns:a16="http://schemas.microsoft.com/office/drawing/2014/main" id="{D52D8E3C-0551-436F-BBB2-D572C17FBA42}"/>
              </a:ext>
            </a:extLst>
          </p:cNvPr>
          <p:cNvSpPr>
            <a:spLocks noChangeAspect="1"/>
          </p:cNvSpPr>
          <p:nvPr/>
        </p:nvSpPr>
        <p:spPr>
          <a:xfrm>
            <a:off x="705074" y="1828800"/>
            <a:ext cx="1271140" cy="1094200"/>
          </a:xfrm>
          <a:prstGeom prst="hexagon">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3200"/>
          </a:p>
        </p:txBody>
      </p:sp>
      <p:sp>
        <p:nvSpPr>
          <p:cNvPr id="19" name="Picture Placeholder 1">
            <a:extLst>
              <a:ext uri="{FF2B5EF4-FFF2-40B4-BE49-F238E27FC236}">
                <a16:creationId xmlns:a16="http://schemas.microsoft.com/office/drawing/2014/main" id="{B16C8863-5E21-4327-9FD1-58C554DC30AA}"/>
              </a:ext>
            </a:extLst>
          </p:cNvPr>
          <p:cNvSpPr>
            <a:spLocks noGrp="1"/>
          </p:cNvSpPr>
          <p:nvPr>
            <p:ph type="pic" sz="quarter" idx="49" hasCustomPrompt="1"/>
          </p:nvPr>
        </p:nvSpPr>
        <p:spPr>
          <a:xfrm>
            <a:off x="940440" y="1975695"/>
            <a:ext cx="800408" cy="800408"/>
          </a:xfrm>
          <a:prstGeom prst="ellipse">
            <a:avLst/>
          </a:prstGeom>
        </p:spPr>
        <p:txBody>
          <a:bodyPr anchor="ctr" anchorCtr="1"/>
          <a:lstStyle>
            <a:lvl1pPr marL="0" indent="0" algn="ctr">
              <a:buNone/>
              <a:defRPr sz="1400">
                <a:solidFill>
                  <a:schemeClr val="bg1"/>
                </a:solidFill>
              </a:defRPr>
            </a:lvl1pPr>
          </a:lstStyle>
          <a:p>
            <a:r>
              <a:rPr lang="en-US" dirty="0"/>
              <a:t>Icon</a:t>
            </a:r>
          </a:p>
        </p:txBody>
      </p:sp>
      <p:sp>
        <p:nvSpPr>
          <p:cNvPr id="2" name="Title 1">
            <a:extLst>
              <a:ext uri="{FF2B5EF4-FFF2-40B4-BE49-F238E27FC236}">
                <a16:creationId xmlns:a16="http://schemas.microsoft.com/office/drawing/2014/main" id="{FB21A33D-1777-4190-9480-BBD691E0364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5621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6"/>
                                        </p:tgtEl>
                                        <p:attrNameLst>
                                          <p:attrName>style.visibility</p:attrName>
                                        </p:attrNameLst>
                                      </p:cBhvr>
                                      <p:to>
                                        <p:strVal val="visible"/>
                                      </p:to>
                                    </p:set>
                                    <p:anim calcmode="lin" valueType="num">
                                      <p:cBhvr>
                                        <p:cTn id="7" dur="800" fill="hold"/>
                                        <p:tgtEl>
                                          <p:spTgt spid="6"/>
                                        </p:tgtEl>
                                        <p:attrNameLst>
                                          <p:attrName>ppt_w</p:attrName>
                                        </p:attrNameLst>
                                      </p:cBhvr>
                                      <p:tavLst>
                                        <p:tav tm="0">
                                          <p:val>
                                            <p:fltVal val="0"/>
                                          </p:val>
                                        </p:tav>
                                        <p:tav tm="100000">
                                          <p:val>
                                            <p:strVal val="#ppt_w"/>
                                          </p:val>
                                        </p:tav>
                                      </p:tavLst>
                                    </p:anim>
                                    <p:anim calcmode="lin" valueType="num">
                                      <p:cBhvr>
                                        <p:cTn id="8" dur="800" fill="hold"/>
                                        <p:tgtEl>
                                          <p:spTgt spid="6"/>
                                        </p:tgtEl>
                                        <p:attrNameLst>
                                          <p:attrName>ppt_h</p:attrName>
                                        </p:attrNameLst>
                                      </p:cBhvr>
                                      <p:tavLst>
                                        <p:tav tm="0">
                                          <p:val>
                                            <p:fltVal val="0"/>
                                          </p:val>
                                        </p:tav>
                                        <p:tav tm="100000">
                                          <p:val>
                                            <p:strVal val="#ppt_h"/>
                                          </p:val>
                                        </p:tav>
                                      </p:tavLst>
                                    </p:anim>
                                    <p:animEffect transition="in" filter="fade">
                                      <p:cBhvr>
                                        <p:cTn id="9" dur="800"/>
                                        <p:tgtEl>
                                          <p:spTgt spid="6"/>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4"/>
                                        </p:tgtEl>
                                        <p:attrNameLst>
                                          <p:attrName>style.visibility</p:attrName>
                                        </p:attrNameLst>
                                      </p:cBhvr>
                                      <p:to>
                                        <p:strVal val="visible"/>
                                      </p:to>
                                    </p:set>
                                    <p:anim calcmode="lin" valueType="num">
                                      <p:cBhvr>
                                        <p:cTn id="12" dur="800" fill="hold"/>
                                        <p:tgtEl>
                                          <p:spTgt spid="4"/>
                                        </p:tgtEl>
                                        <p:attrNameLst>
                                          <p:attrName>ppt_w</p:attrName>
                                        </p:attrNameLst>
                                      </p:cBhvr>
                                      <p:tavLst>
                                        <p:tav tm="0">
                                          <p:val>
                                            <p:fltVal val="0"/>
                                          </p:val>
                                        </p:tav>
                                        <p:tav tm="100000">
                                          <p:val>
                                            <p:strVal val="#ppt_w"/>
                                          </p:val>
                                        </p:tav>
                                      </p:tavLst>
                                    </p:anim>
                                    <p:anim calcmode="lin" valueType="num">
                                      <p:cBhvr>
                                        <p:cTn id="13" dur="800" fill="hold"/>
                                        <p:tgtEl>
                                          <p:spTgt spid="4"/>
                                        </p:tgtEl>
                                        <p:attrNameLst>
                                          <p:attrName>ppt_h</p:attrName>
                                        </p:attrNameLst>
                                      </p:cBhvr>
                                      <p:tavLst>
                                        <p:tav tm="0">
                                          <p:val>
                                            <p:fltVal val="0"/>
                                          </p:val>
                                        </p:tav>
                                        <p:tav tm="100000">
                                          <p:val>
                                            <p:strVal val="#ppt_h"/>
                                          </p:val>
                                        </p:tav>
                                      </p:tavLst>
                                    </p:anim>
                                    <p:animEffect transition="in" filter="fade">
                                      <p:cBhvr>
                                        <p:cTn id="14" dur="800"/>
                                        <p:tgtEl>
                                          <p:spTgt spid="4"/>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28"/>
                                        </p:tgtEl>
                                        <p:attrNameLst>
                                          <p:attrName>style.visibility</p:attrName>
                                        </p:attrNameLst>
                                      </p:cBhvr>
                                      <p:to>
                                        <p:strVal val="visible"/>
                                      </p:to>
                                    </p:set>
                                    <p:anim calcmode="lin" valueType="num">
                                      <p:cBhvr>
                                        <p:cTn id="17" dur="800" fill="hold"/>
                                        <p:tgtEl>
                                          <p:spTgt spid="28"/>
                                        </p:tgtEl>
                                        <p:attrNameLst>
                                          <p:attrName>ppt_w</p:attrName>
                                        </p:attrNameLst>
                                      </p:cBhvr>
                                      <p:tavLst>
                                        <p:tav tm="0">
                                          <p:val>
                                            <p:fltVal val="0"/>
                                          </p:val>
                                        </p:tav>
                                        <p:tav tm="100000">
                                          <p:val>
                                            <p:strVal val="#ppt_w"/>
                                          </p:val>
                                        </p:tav>
                                      </p:tavLst>
                                    </p:anim>
                                    <p:anim calcmode="lin" valueType="num">
                                      <p:cBhvr>
                                        <p:cTn id="18" dur="800" fill="hold"/>
                                        <p:tgtEl>
                                          <p:spTgt spid="28"/>
                                        </p:tgtEl>
                                        <p:attrNameLst>
                                          <p:attrName>ppt_h</p:attrName>
                                        </p:attrNameLst>
                                      </p:cBhvr>
                                      <p:tavLst>
                                        <p:tav tm="0">
                                          <p:val>
                                            <p:fltVal val="0"/>
                                          </p:val>
                                        </p:tav>
                                        <p:tav tm="100000">
                                          <p:val>
                                            <p:strVal val="#ppt_h"/>
                                          </p:val>
                                        </p:tav>
                                      </p:tavLst>
                                    </p:anim>
                                    <p:animEffect transition="in" filter="fade">
                                      <p:cBhvr>
                                        <p:cTn id="19" dur="800"/>
                                        <p:tgtEl>
                                          <p:spTgt spid="28"/>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2"/>
                                        </p:tgtEl>
                                        <p:attrNameLst>
                                          <p:attrName>style.visibility</p:attrName>
                                        </p:attrNameLst>
                                      </p:cBhvr>
                                      <p:to>
                                        <p:strVal val="visible"/>
                                      </p:to>
                                    </p:set>
                                    <p:anim calcmode="lin" valueType="num">
                                      <p:cBhvr>
                                        <p:cTn id="22" dur="800" fill="hold"/>
                                        <p:tgtEl>
                                          <p:spTgt spid="22"/>
                                        </p:tgtEl>
                                        <p:attrNameLst>
                                          <p:attrName>ppt_w</p:attrName>
                                        </p:attrNameLst>
                                      </p:cBhvr>
                                      <p:tavLst>
                                        <p:tav tm="0">
                                          <p:val>
                                            <p:fltVal val="0"/>
                                          </p:val>
                                        </p:tav>
                                        <p:tav tm="100000">
                                          <p:val>
                                            <p:strVal val="#ppt_w"/>
                                          </p:val>
                                        </p:tav>
                                      </p:tavLst>
                                    </p:anim>
                                    <p:anim calcmode="lin" valueType="num">
                                      <p:cBhvr>
                                        <p:cTn id="23" dur="800" fill="hold"/>
                                        <p:tgtEl>
                                          <p:spTgt spid="22"/>
                                        </p:tgtEl>
                                        <p:attrNameLst>
                                          <p:attrName>ppt_h</p:attrName>
                                        </p:attrNameLst>
                                      </p:cBhvr>
                                      <p:tavLst>
                                        <p:tav tm="0">
                                          <p:val>
                                            <p:fltVal val="0"/>
                                          </p:val>
                                        </p:tav>
                                        <p:tav tm="100000">
                                          <p:val>
                                            <p:strVal val="#ppt_h"/>
                                          </p:val>
                                        </p:tav>
                                      </p:tavLst>
                                    </p:anim>
                                    <p:animEffect transition="in" filter="fade">
                                      <p:cBhvr>
                                        <p:cTn id="24" dur="800"/>
                                        <p:tgtEl>
                                          <p:spTgt spid="22"/>
                                        </p:tgtEl>
                                      </p:cBhvr>
                                    </p:animEffect>
                                  </p:childTnLst>
                                </p:cTn>
                              </p:par>
                              <p:par>
                                <p:cTn id="25" presetID="53" presetClass="entr" presetSubtype="16" fill="hold" grpId="0" nodeType="withEffect">
                                  <p:stCondLst>
                                    <p:cond delay="400"/>
                                  </p:stCondLst>
                                  <p:childTnLst>
                                    <p:set>
                                      <p:cBhvr>
                                        <p:cTn id="26" dur="1" fill="hold">
                                          <p:stCondLst>
                                            <p:cond delay="0"/>
                                          </p:stCondLst>
                                        </p:cTn>
                                        <p:tgtEl>
                                          <p:spTgt spid="45"/>
                                        </p:tgtEl>
                                        <p:attrNameLst>
                                          <p:attrName>style.visibility</p:attrName>
                                        </p:attrNameLst>
                                      </p:cBhvr>
                                      <p:to>
                                        <p:strVal val="visible"/>
                                      </p:to>
                                    </p:set>
                                    <p:anim calcmode="lin" valueType="num">
                                      <p:cBhvr>
                                        <p:cTn id="27" dur="800" fill="hold"/>
                                        <p:tgtEl>
                                          <p:spTgt spid="45"/>
                                        </p:tgtEl>
                                        <p:attrNameLst>
                                          <p:attrName>ppt_w</p:attrName>
                                        </p:attrNameLst>
                                      </p:cBhvr>
                                      <p:tavLst>
                                        <p:tav tm="0">
                                          <p:val>
                                            <p:fltVal val="0"/>
                                          </p:val>
                                        </p:tav>
                                        <p:tav tm="100000">
                                          <p:val>
                                            <p:strVal val="#ppt_w"/>
                                          </p:val>
                                        </p:tav>
                                      </p:tavLst>
                                    </p:anim>
                                    <p:anim calcmode="lin" valueType="num">
                                      <p:cBhvr>
                                        <p:cTn id="28" dur="800" fill="hold"/>
                                        <p:tgtEl>
                                          <p:spTgt spid="45"/>
                                        </p:tgtEl>
                                        <p:attrNameLst>
                                          <p:attrName>ppt_h</p:attrName>
                                        </p:attrNameLst>
                                      </p:cBhvr>
                                      <p:tavLst>
                                        <p:tav tm="0">
                                          <p:val>
                                            <p:fltVal val="0"/>
                                          </p:val>
                                        </p:tav>
                                        <p:tav tm="100000">
                                          <p:val>
                                            <p:strVal val="#ppt_h"/>
                                          </p:val>
                                        </p:tav>
                                      </p:tavLst>
                                    </p:anim>
                                    <p:animEffect transition="in" filter="fade">
                                      <p:cBhvr>
                                        <p:cTn id="29" dur="800"/>
                                        <p:tgtEl>
                                          <p:spTgt spid="45"/>
                                        </p:tgtEl>
                                      </p:cBhvr>
                                    </p:animEffect>
                                  </p:childTnLst>
                                </p:cTn>
                              </p:par>
                              <p:par>
                                <p:cTn id="30" presetID="53" presetClass="entr" presetSubtype="16" fill="hold" grpId="0" nodeType="withEffect">
                                  <p:stCondLst>
                                    <p:cond delay="400"/>
                                  </p:stCondLst>
                                  <p:childTnLst>
                                    <p:set>
                                      <p:cBhvr>
                                        <p:cTn id="31" dur="1" fill="hold">
                                          <p:stCondLst>
                                            <p:cond delay="0"/>
                                          </p:stCondLst>
                                        </p:cTn>
                                        <p:tgtEl>
                                          <p:spTgt spid="47"/>
                                        </p:tgtEl>
                                        <p:attrNameLst>
                                          <p:attrName>style.visibility</p:attrName>
                                        </p:attrNameLst>
                                      </p:cBhvr>
                                      <p:to>
                                        <p:strVal val="visible"/>
                                      </p:to>
                                    </p:set>
                                    <p:anim calcmode="lin" valueType="num">
                                      <p:cBhvr>
                                        <p:cTn id="32" dur="800" fill="hold"/>
                                        <p:tgtEl>
                                          <p:spTgt spid="47"/>
                                        </p:tgtEl>
                                        <p:attrNameLst>
                                          <p:attrName>ppt_w</p:attrName>
                                        </p:attrNameLst>
                                      </p:cBhvr>
                                      <p:tavLst>
                                        <p:tav tm="0">
                                          <p:val>
                                            <p:fltVal val="0"/>
                                          </p:val>
                                        </p:tav>
                                        <p:tav tm="100000">
                                          <p:val>
                                            <p:strVal val="#ppt_w"/>
                                          </p:val>
                                        </p:tav>
                                      </p:tavLst>
                                    </p:anim>
                                    <p:anim calcmode="lin" valueType="num">
                                      <p:cBhvr>
                                        <p:cTn id="33" dur="800" fill="hold"/>
                                        <p:tgtEl>
                                          <p:spTgt spid="47"/>
                                        </p:tgtEl>
                                        <p:attrNameLst>
                                          <p:attrName>ppt_h</p:attrName>
                                        </p:attrNameLst>
                                      </p:cBhvr>
                                      <p:tavLst>
                                        <p:tav tm="0">
                                          <p:val>
                                            <p:fltVal val="0"/>
                                          </p:val>
                                        </p:tav>
                                        <p:tav tm="100000">
                                          <p:val>
                                            <p:strVal val="#ppt_h"/>
                                          </p:val>
                                        </p:tav>
                                      </p:tavLst>
                                    </p:anim>
                                    <p:animEffect transition="in" filter="fade">
                                      <p:cBhvr>
                                        <p:cTn id="34" dur="8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7" grpId="0" animBg="1"/>
      <p:bldP spid="4" grpId="0" animBg="1"/>
      <p:bldP spid="22" grpId="0" animBg="1"/>
      <p:bldP spid="45" grpId="0" animBg="1"/>
      <p:bldP spid="6" grpId="0" animBg="1"/>
    </p:bld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meline_Journey Layou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277F1-97B4-4706-B4FE-CCB960651884}"/>
              </a:ext>
            </a:extLst>
          </p:cNvPr>
          <p:cNvSpPr>
            <a:spLocks noGrp="1"/>
          </p:cNvSpPr>
          <p:nvPr>
            <p:ph type="title"/>
          </p:nvPr>
        </p:nvSpPr>
        <p:spPr/>
        <p:txBody>
          <a:bodyPr/>
          <a:lstStyle/>
          <a:p>
            <a:r>
              <a:rPr lang="en-US"/>
              <a:t>Click to edit Master title style</a:t>
            </a:r>
          </a:p>
        </p:txBody>
      </p:sp>
      <p:cxnSp>
        <p:nvCxnSpPr>
          <p:cNvPr id="3" name="Straight Connector 2">
            <a:extLst>
              <a:ext uri="{FF2B5EF4-FFF2-40B4-BE49-F238E27FC236}">
                <a16:creationId xmlns:a16="http://schemas.microsoft.com/office/drawing/2014/main" id="{4F02E9BC-926C-4B02-8D10-1D091B9781DC}"/>
              </a:ext>
            </a:extLst>
          </p:cNvPr>
          <p:cNvCxnSpPr/>
          <p:nvPr/>
        </p:nvCxnSpPr>
        <p:spPr>
          <a:xfrm flipV="1">
            <a:off x="3439228" y="3834698"/>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4" name="Hexagon 3">
            <a:extLst>
              <a:ext uri="{FF2B5EF4-FFF2-40B4-BE49-F238E27FC236}">
                <a16:creationId xmlns:a16="http://schemas.microsoft.com/office/drawing/2014/main" id="{1D28635A-B03B-4C89-901A-64AF03DE563C}"/>
              </a:ext>
            </a:extLst>
          </p:cNvPr>
          <p:cNvSpPr/>
          <p:nvPr/>
        </p:nvSpPr>
        <p:spPr>
          <a:xfrm>
            <a:off x="2855097" y="4377862"/>
            <a:ext cx="1168262" cy="993102"/>
          </a:xfrm>
          <a:prstGeom prst="hexagon">
            <a:avLst/>
          </a:prstGeom>
          <a:solidFill>
            <a:srgbClr val="FFFFFF"/>
          </a:solidFill>
          <a:ln w="25400">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5" name="Chevron 109">
            <a:extLst>
              <a:ext uri="{FF2B5EF4-FFF2-40B4-BE49-F238E27FC236}">
                <a16:creationId xmlns:a16="http://schemas.microsoft.com/office/drawing/2014/main" id="{CD7AC544-29B2-43B5-83D5-F3134F423194}"/>
              </a:ext>
            </a:extLst>
          </p:cNvPr>
          <p:cNvSpPr/>
          <p:nvPr/>
        </p:nvSpPr>
        <p:spPr>
          <a:xfrm>
            <a:off x="2576344" y="3261433"/>
            <a:ext cx="1725769" cy="424742"/>
          </a:xfrm>
          <a:prstGeom prst="chevron">
            <a:avLst/>
          </a:prstGeom>
          <a:solidFill>
            <a:schemeClr val="accent2"/>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6" name="Straight Connector 5">
            <a:extLst>
              <a:ext uri="{FF2B5EF4-FFF2-40B4-BE49-F238E27FC236}">
                <a16:creationId xmlns:a16="http://schemas.microsoft.com/office/drawing/2014/main" id="{E5ABAA4C-59B5-41BE-9CE2-D6865877C7DB}"/>
              </a:ext>
            </a:extLst>
          </p:cNvPr>
          <p:cNvCxnSpPr/>
          <p:nvPr/>
        </p:nvCxnSpPr>
        <p:spPr>
          <a:xfrm flipV="1">
            <a:off x="10523952" y="3834698"/>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7" name="Hexagon 6">
            <a:extLst>
              <a:ext uri="{FF2B5EF4-FFF2-40B4-BE49-F238E27FC236}">
                <a16:creationId xmlns:a16="http://schemas.microsoft.com/office/drawing/2014/main" id="{102CB963-7B03-450B-848B-B8CDA599F445}"/>
              </a:ext>
            </a:extLst>
          </p:cNvPr>
          <p:cNvSpPr/>
          <p:nvPr/>
        </p:nvSpPr>
        <p:spPr>
          <a:xfrm>
            <a:off x="9939821" y="4377862"/>
            <a:ext cx="1168262" cy="993102"/>
          </a:xfrm>
          <a:prstGeom prst="hexagon">
            <a:avLst/>
          </a:prstGeom>
          <a:solidFill>
            <a:srgbClr val="FFFFFF"/>
          </a:solidFill>
          <a:ln w="25400">
            <a:solidFill>
              <a:schemeClr val="accent6"/>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8" name="Chevron 112">
            <a:extLst>
              <a:ext uri="{FF2B5EF4-FFF2-40B4-BE49-F238E27FC236}">
                <a16:creationId xmlns:a16="http://schemas.microsoft.com/office/drawing/2014/main" id="{A7AA47E5-90AF-478A-BF98-5DEE988F2231}"/>
              </a:ext>
            </a:extLst>
          </p:cNvPr>
          <p:cNvSpPr/>
          <p:nvPr/>
        </p:nvSpPr>
        <p:spPr>
          <a:xfrm>
            <a:off x="9661068" y="3261433"/>
            <a:ext cx="1725769" cy="424742"/>
          </a:xfrm>
          <a:prstGeom prst="chevron">
            <a:avLst/>
          </a:prstGeom>
          <a:solidFill>
            <a:schemeClr val="accent6"/>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9" name="Straight Connector 8">
            <a:extLst>
              <a:ext uri="{FF2B5EF4-FFF2-40B4-BE49-F238E27FC236}">
                <a16:creationId xmlns:a16="http://schemas.microsoft.com/office/drawing/2014/main" id="{23766CA0-36E8-4B94-99FE-9C6DAF2436BD}"/>
              </a:ext>
            </a:extLst>
          </p:cNvPr>
          <p:cNvCxnSpPr/>
          <p:nvPr/>
        </p:nvCxnSpPr>
        <p:spPr>
          <a:xfrm flipV="1">
            <a:off x="6981590" y="3834698"/>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0" name="Hexagon 9">
            <a:extLst>
              <a:ext uri="{FF2B5EF4-FFF2-40B4-BE49-F238E27FC236}">
                <a16:creationId xmlns:a16="http://schemas.microsoft.com/office/drawing/2014/main" id="{7D22D15A-AD9B-42DE-B1DF-D8B23D6AEDEC}"/>
              </a:ext>
            </a:extLst>
          </p:cNvPr>
          <p:cNvSpPr/>
          <p:nvPr/>
        </p:nvSpPr>
        <p:spPr>
          <a:xfrm>
            <a:off x="6397459" y="4377862"/>
            <a:ext cx="1168262" cy="993102"/>
          </a:xfrm>
          <a:prstGeom prst="hexagon">
            <a:avLst/>
          </a:prstGeom>
          <a:solidFill>
            <a:srgbClr val="FFFFFF"/>
          </a:solidFill>
          <a:ln w="25400">
            <a:solidFill>
              <a:schemeClr val="accent4"/>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11" name="Chevron 115">
            <a:extLst>
              <a:ext uri="{FF2B5EF4-FFF2-40B4-BE49-F238E27FC236}">
                <a16:creationId xmlns:a16="http://schemas.microsoft.com/office/drawing/2014/main" id="{31F28F89-14E2-47C0-97F4-860AC3FA4F2A}"/>
              </a:ext>
            </a:extLst>
          </p:cNvPr>
          <p:cNvSpPr/>
          <p:nvPr/>
        </p:nvSpPr>
        <p:spPr>
          <a:xfrm>
            <a:off x="6118706" y="3261433"/>
            <a:ext cx="1725769" cy="424742"/>
          </a:xfrm>
          <a:prstGeom prst="chevron">
            <a:avLst/>
          </a:prstGeom>
          <a:solidFill>
            <a:schemeClr val="accent4"/>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sp>
        <p:nvSpPr>
          <p:cNvPr id="12" name="Chevron 116">
            <a:extLst>
              <a:ext uri="{FF2B5EF4-FFF2-40B4-BE49-F238E27FC236}">
                <a16:creationId xmlns:a16="http://schemas.microsoft.com/office/drawing/2014/main" id="{FBCC1F73-CE8E-4CCD-9536-7C76C37DEE0E}"/>
              </a:ext>
            </a:extLst>
          </p:cNvPr>
          <p:cNvSpPr/>
          <p:nvPr/>
        </p:nvSpPr>
        <p:spPr>
          <a:xfrm>
            <a:off x="805163" y="3261433"/>
            <a:ext cx="1725769" cy="424742"/>
          </a:xfrm>
          <a:prstGeom prst="chevron">
            <a:avLst/>
          </a:prstGeom>
          <a:solidFill>
            <a:schemeClr val="accent1"/>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13" name="Straight Connector 12">
            <a:extLst>
              <a:ext uri="{FF2B5EF4-FFF2-40B4-BE49-F238E27FC236}">
                <a16:creationId xmlns:a16="http://schemas.microsoft.com/office/drawing/2014/main" id="{5D343B34-F047-4340-BF46-C749ABFE107C}"/>
              </a:ext>
            </a:extLst>
          </p:cNvPr>
          <p:cNvCxnSpPr/>
          <p:nvPr/>
        </p:nvCxnSpPr>
        <p:spPr>
          <a:xfrm flipV="1">
            <a:off x="1668047" y="2739024"/>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4" name="Hexagon 13">
            <a:extLst>
              <a:ext uri="{FF2B5EF4-FFF2-40B4-BE49-F238E27FC236}">
                <a16:creationId xmlns:a16="http://schemas.microsoft.com/office/drawing/2014/main" id="{5ECBBB48-B3F8-478A-A698-5BF0720A876D}"/>
              </a:ext>
            </a:extLst>
          </p:cNvPr>
          <p:cNvSpPr/>
          <p:nvPr/>
        </p:nvSpPr>
        <p:spPr>
          <a:xfrm>
            <a:off x="1083916" y="1573635"/>
            <a:ext cx="1168262" cy="993102"/>
          </a:xfrm>
          <a:prstGeom prst="hexagon">
            <a:avLst/>
          </a:prstGeom>
          <a:solidFill>
            <a:srgbClr val="FFFFFF"/>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15" name="Chevron 119">
            <a:extLst>
              <a:ext uri="{FF2B5EF4-FFF2-40B4-BE49-F238E27FC236}">
                <a16:creationId xmlns:a16="http://schemas.microsoft.com/office/drawing/2014/main" id="{AE595D40-B8A7-43B8-B224-0314D1CC655E}"/>
              </a:ext>
            </a:extLst>
          </p:cNvPr>
          <p:cNvSpPr/>
          <p:nvPr/>
        </p:nvSpPr>
        <p:spPr>
          <a:xfrm>
            <a:off x="7889887" y="3261433"/>
            <a:ext cx="1725769" cy="424742"/>
          </a:xfrm>
          <a:prstGeom prst="chevron">
            <a:avLst/>
          </a:prstGeom>
          <a:solidFill>
            <a:schemeClr val="accent5"/>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16" name="Straight Connector 15">
            <a:extLst>
              <a:ext uri="{FF2B5EF4-FFF2-40B4-BE49-F238E27FC236}">
                <a16:creationId xmlns:a16="http://schemas.microsoft.com/office/drawing/2014/main" id="{644BAB99-6B8F-427A-8C67-6CEF26018834}"/>
              </a:ext>
            </a:extLst>
          </p:cNvPr>
          <p:cNvCxnSpPr/>
          <p:nvPr/>
        </p:nvCxnSpPr>
        <p:spPr>
          <a:xfrm flipV="1">
            <a:off x="8752771" y="2739024"/>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17" name="Hexagon 16">
            <a:extLst>
              <a:ext uri="{FF2B5EF4-FFF2-40B4-BE49-F238E27FC236}">
                <a16:creationId xmlns:a16="http://schemas.microsoft.com/office/drawing/2014/main" id="{12323ECC-6BF3-4C1C-911B-D2597B9A5C82}"/>
              </a:ext>
            </a:extLst>
          </p:cNvPr>
          <p:cNvSpPr/>
          <p:nvPr/>
        </p:nvSpPr>
        <p:spPr>
          <a:xfrm>
            <a:off x="8168640" y="1573635"/>
            <a:ext cx="1168262" cy="993102"/>
          </a:xfrm>
          <a:prstGeom prst="hexagon">
            <a:avLst/>
          </a:prstGeom>
          <a:solidFill>
            <a:srgbClr val="FFFFFF"/>
          </a:solidFill>
          <a:ln w="25400">
            <a:solidFill>
              <a:schemeClr val="accent5"/>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18" name="Chevron 122">
            <a:extLst>
              <a:ext uri="{FF2B5EF4-FFF2-40B4-BE49-F238E27FC236}">
                <a16:creationId xmlns:a16="http://schemas.microsoft.com/office/drawing/2014/main" id="{ECE28022-84D8-4272-B3A6-88A7A7173F79}"/>
              </a:ext>
            </a:extLst>
          </p:cNvPr>
          <p:cNvSpPr/>
          <p:nvPr/>
        </p:nvSpPr>
        <p:spPr>
          <a:xfrm>
            <a:off x="4347525" y="3261433"/>
            <a:ext cx="1725769" cy="424742"/>
          </a:xfrm>
          <a:prstGeom prst="chevron">
            <a:avLst/>
          </a:prstGeom>
          <a:solidFill>
            <a:schemeClr val="accent3"/>
          </a:solidFill>
          <a:ln/>
          <a:effectLst/>
        </p:spPr>
        <p:style>
          <a:lnRef idx="0">
            <a:schemeClr val="accent1"/>
          </a:lnRef>
          <a:fillRef idx="3">
            <a:schemeClr val="accent1"/>
          </a:fillRef>
          <a:effectRef idx="3">
            <a:schemeClr val="accent1"/>
          </a:effectRef>
          <a:fontRef idx="minor">
            <a:schemeClr val="lt1"/>
          </a:fontRef>
        </p:style>
        <p:txBody>
          <a:bodyPr lIns="0" tIns="0" rIns="0" bIns="0" rtlCol="0" anchor="ctr"/>
          <a:lstStyle/>
          <a:p>
            <a:pPr algn="ctr"/>
            <a:endParaRPr lang="en-US" sz="1600">
              <a:solidFill>
                <a:srgbClr val="FFFFFF"/>
              </a:solidFill>
              <a:ea typeface="Questrial" panose="02000000000000000000" pitchFamily="2" charset="0"/>
              <a:cs typeface="Montserrat" panose="02000000000000000000" pitchFamily="2" charset="0"/>
            </a:endParaRPr>
          </a:p>
        </p:txBody>
      </p:sp>
      <p:cxnSp>
        <p:nvCxnSpPr>
          <p:cNvPr id="19" name="Straight Connector 18">
            <a:extLst>
              <a:ext uri="{FF2B5EF4-FFF2-40B4-BE49-F238E27FC236}">
                <a16:creationId xmlns:a16="http://schemas.microsoft.com/office/drawing/2014/main" id="{C898E927-4092-4A19-AF41-C34C6E26B073}"/>
              </a:ext>
            </a:extLst>
          </p:cNvPr>
          <p:cNvCxnSpPr/>
          <p:nvPr/>
        </p:nvCxnSpPr>
        <p:spPr>
          <a:xfrm flipV="1">
            <a:off x="5210409" y="2739024"/>
            <a:ext cx="0" cy="37238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20" name="Hexagon 19">
            <a:extLst>
              <a:ext uri="{FF2B5EF4-FFF2-40B4-BE49-F238E27FC236}">
                <a16:creationId xmlns:a16="http://schemas.microsoft.com/office/drawing/2014/main" id="{4CF9937E-A079-4CE3-8B85-96AE6A799A2D}"/>
              </a:ext>
            </a:extLst>
          </p:cNvPr>
          <p:cNvSpPr/>
          <p:nvPr/>
        </p:nvSpPr>
        <p:spPr>
          <a:xfrm>
            <a:off x="4626278" y="1573635"/>
            <a:ext cx="1168262" cy="993102"/>
          </a:xfrm>
          <a:prstGeom prst="hexagon">
            <a:avLst/>
          </a:prstGeom>
          <a:solidFill>
            <a:srgbClr val="FFFFFF"/>
          </a:solid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lIns="0" tIns="91440" rIns="0" bIns="0" rtlCol="0" anchor="ctr"/>
          <a:lstStyle/>
          <a:p>
            <a:pPr algn="ctr"/>
            <a:endParaRPr lang="id-ID" sz="3200">
              <a:solidFill>
                <a:schemeClr val="tx1">
                  <a:lumMod val="65000"/>
                  <a:lumOff val="35000"/>
                </a:schemeClr>
              </a:solidFill>
            </a:endParaRPr>
          </a:p>
        </p:txBody>
      </p:sp>
      <p:sp>
        <p:nvSpPr>
          <p:cNvPr id="21" name="Text Placeholder 4">
            <a:extLst>
              <a:ext uri="{FF2B5EF4-FFF2-40B4-BE49-F238E27FC236}">
                <a16:creationId xmlns:a16="http://schemas.microsoft.com/office/drawing/2014/main" id="{30489226-43E1-4BBA-A142-7BE713F442B5}"/>
              </a:ext>
            </a:extLst>
          </p:cNvPr>
          <p:cNvSpPr>
            <a:spLocks noGrp="1"/>
          </p:cNvSpPr>
          <p:nvPr>
            <p:ph type="body" sz="quarter" idx="12" hasCustomPrompt="1"/>
          </p:nvPr>
        </p:nvSpPr>
        <p:spPr>
          <a:xfrm>
            <a:off x="1180069" y="1804388"/>
            <a:ext cx="922338" cy="523875"/>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dirty="0">
                <a:solidFill>
                  <a:schemeClr val="tx1">
                    <a:lumMod val="65000"/>
                    <a:lumOff val="35000"/>
                  </a:schemeClr>
                </a:solidFill>
              </a:rPr>
              <a:t>Dummy text – 14pt</a:t>
            </a:r>
          </a:p>
        </p:txBody>
      </p:sp>
      <p:sp>
        <p:nvSpPr>
          <p:cNvPr id="22" name="Text Placeholder 4">
            <a:extLst>
              <a:ext uri="{FF2B5EF4-FFF2-40B4-BE49-F238E27FC236}">
                <a16:creationId xmlns:a16="http://schemas.microsoft.com/office/drawing/2014/main" id="{BEECAB54-CFA3-46EA-96F6-1A13DCD211FE}"/>
              </a:ext>
            </a:extLst>
          </p:cNvPr>
          <p:cNvSpPr>
            <a:spLocks noGrp="1"/>
          </p:cNvSpPr>
          <p:nvPr>
            <p:ph type="body" sz="quarter" idx="13" hasCustomPrompt="1"/>
          </p:nvPr>
        </p:nvSpPr>
        <p:spPr>
          <a:xfrm>
            <a:off x="4743539" y="1804388"/>
            <a:ext cx="922338" cy="523875"/>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a:solidFill>
                  <a:schemeClr val="tx1">
                    <a:lumMod val="65000"/>
                    <a:lumOff val="35000"/>
                  </a:schemeClr>
                </a:solidFill>
              </a:rPr>
              <a:t>Dummy text – 14pt</a:t>
            </a:r>
          </a:p>
        </p:txBody>
      </p:sp>
      <p:sp>
        <p:nvSpPr>
          <p:cNvPr id="23" name="Text Placeholder 4">
            <a:extLst>
              <a:ext uri="{FF2B5EF4-FFF2-40B4-BE49-F238E27FC236}">
                <a16:creationId xmlns:a16="http://schemas.microsoft.com/office/drawing/2014/main" id="{A3925878-42F1-4C93-A7DA-F099E9557668}"/>
              </a:ext>
            </a:extLst>
          </p:cNvPr>
          <p:cNvSpPr>
            <a:spLocks noGrp="1"/>
          </p:cNvSpPr>
          <p:nvPr>
            <p:ph type="body" sz="quarter" idx="14" hasCustomPrompt="1"/>
          </p:nvPr>
        </p:nvSpPr>
        <p:spPr>
          <a:xfrm>
            <a:off x="8293562" y="1804388"/>
            <a:ext cx="922338" cy="523875"/>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a:solidFill>
                  <a:schemeClr val="tx1">
                    <a:lumMod val="65000"/>
                    <a:lumOff val="35000"/>
                  </a:schemeClr>
                </a:solidFill>
              </a:rPr>
              <a:t>Dummy text – 14pt</a:t>
            </a:r>
          </a:p>
        </p:txBody>
      </p:sp>
      <p:sp>
        <p:nvSpPr>
          <p:cNvPr id="24" name="Text Placeholder 4">
            <a:extLst>
              <a:ext uri="{FF2B5EF4-FFF2-40B4-BE49-F238E27FC236}">
                <a16:creationId xmlns:a16="http://schemas.microsoft.com/office/drawing/2014/main" id="{EF5560E3-3E9A-4894-A19A-5E971F3C2486}"/>
              </a:ext>
            </a:extLst>
          </p:cNvPr>
          <p:cNvSpPr>
            <a:spLocks noGrp="1"/>
          </p:cNvSpPr>
          <p:nvPr>
            <p:ph type="body" sz="quarter" idx="15" hasCustomPrompt="1"/>
          </p:nvPr>
        </p:nvSpPr>
        <p:spPr>
          <a:xfrm>
            <a:off x="2968527" y="4614823"/>
            <a:ext cx="922338" cy="523875"/>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a:solidFill>
                  <a:schemeClr val="tx1">
                    <a:lumMod val="65000"/>
                    <a:lumOff val="35000"/>
                  </a:schemeClr>
                </a:solidFill>
              </a:rPr>
              <a:t>Dummy text – 14pt</a:t>
            </a:r>
          </a:p>
        </p:txBody>
      </p:sp>
      <p:sp>
        <p:nvSpPr>
          <p:cNvPr id="25" name="Text Placeholder 4">
            <a:extLst>
              <a:ext uri="{FF2B5EF4-FFF2-40B4-BE49-F238E27FC236}">
                <a16:creationId xmlns:a16="http://schemas.microsoft.com/office/drawing/2014/main" id="{EC0D19CA-2B83-4642-982A-F669A325B86F}"/>
              </a:ext>
            </a:extLst>
          </p:cNvPr>
          <p:cNvSpPr>
            <a:spLocks noGrp="1"/>
          </p:cNvSpPr>
          <p:nvPr>
            <p:ph type="body" sz="quarter" idx="16" hasCustomPrompt="1"/>
          </p:nvPr>
        </p:nvSpPr>
        <p:spPr>
          <a:xfrm>
            <a:off x="6531997" y="4614823"/>
            <a:ext cx="922338" cy="523875"/>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dirty="0">
                <a:solidFill>
                  <a:schemeClr val="tx1">
                    <a:lumMod val="65000"/>
                    <a:lumOff val="35000"/>
                  </a:schemeClr>
                </a:solidFill>
              </a:rPr>
              <a:t>Dummy text – 14pt</a:t>
            </a:r>
          </a:p>
        </p:txBody>
      </p:sp>
      <p:sp>
        <p:nvSpPr>
          <p:cNvPr id="26" name="Text Placeholder 4">
            <a:extLst>
              <a:ext uri="{FF2B5EF4-FFF2-40B4-BE49-F238E27FC236}">
                <a16:creationId xmlns:a16="http://schemas.microsoft.com/office/drawing/2014/main" id="{4CBA2E00-B91F-4FEB-9910-F8484DEDE2E8}"/>
              </a:ext>
            </a:extLst>
          </p:cNvPr>
          <p:cNvSpPr>
            <a:spLocks noGrp="1"/>
          </p:cNvSpPr>
          <p:nvPr>
            <p:ph type="body" sz="quarter" idx="17" hasCustomPrompt="1"/>
          </p:nvPr>
        </p:nvSpPr>
        <p:spPr>
          <a:xfrm>
            <a:off x="10082020" y="4614823"/>
            <a:ext cx="922338" cy="523875"/>
          </a:xfrm>
          <a:prstGeom prst="rect">
            <a:avLst/>
          </a:prstGeom>
        </p:spPr>
        <p:txBody>
          <a:bodyPr>
            <a:norm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lvl1pPr>
            <a:lvl2pPr marL="457200" indent="0">
              <a:buNone/>
              <a:defRPr sz="1400"/>
            </a:lvl2pPr>
            <a:lvl3pPr marL="914400" indent="0">
              <a:buNone/>
              <a:defRPr sz="1400"/>
            </a:lvl3pPr>
            <a:lvl4pPr marL="1371600" indent="0">
              <a:buNone/>
              <a:defRPr sz="1400"/>
            </a:lvl4pPr>
            <a:lvl5pPr marL="1828800" indent="0">
              <a:buNone/>
              <a:defRPr sz="1400"/>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400" dirty="0">
                <a:solidFill>
                  <a:schemeClr val="tx1">
                    <a:lumMod val="65000"/>
                    <a:lumOff val="35000"/>
                  </a:schemeClr>
                </a:solidFill>
              </a:rPr>
              <a:t>Dummy text – 14pt</a:t>
            </a:r>
          </a:p>
        </p:txBody>
      </p:sp>
      <p:sp>
        <p:nvSpPr>
          <p:cNvPr id="27" name="Heading 1">
            <a:extLst>
              <a:ext uri="{FF2B5EF4-FFF2-40B4-BE49-F238E27FC236}">
                <a16:creationId xmlns:a16="http://schemas.microsoft.com/office/drawing/2014/main" id="{C39D0A3D-8C7D-4CF8-8A94-CF4CFD1895F5}"/>
              </a:ext>
            </a:extLst>
          </p:cNvPr>
          <p:cNvSpPr>
            <a:spLocks noGrp="1"/>
          </p:cNvSpPr>
          <p:nvPr>
            <p:ph type="body" sz="quarter" idx="18" hasCustomPrompt="1"/>
          </p:nvPr>
        </p:nvSpPr>
        <p:spPr>
          <a:xfrm>
            <a:off x="931079"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1</a:t>
            </a:r>
          </a:p>
        </p:txBody>
      </p:sp>
      <p:sp>
        <p:nvSpPr>
          <p:cNvPr id="28" name="Heading 2">
            <a:extLst>
              <a:ext uri="{FF2B5EF4-FFF2-40B4-BE49-F238E27FC236}">
                <a16:creationId xmlns:a16="http://schemas.microsoft.com/office/drawing/2014/main" id="{92718A21-E5AD-4476-A3F0-47055BE5EBD5}"/>
              </a:ext>
            </a:extLst>
          </p:cNvPr>
          <p:cNvSpPr>
            <a:spLocks noGrp="1"/>
          </p:cNvSpPr>
          <p:nvPr>
            <p:ph type="body" sz="quarter" idx="19" hasCustomPrompt="1"/>
          </p:nvPr>
        </p:nvSpPr>
        <p:spPr>
          <a:xfrm>
            <a:off x="2759879"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2</a:t>
            </a:r>
          </a:p>
        </p:txBody>
      </p:sp>
      <p:sp>
        <p:nvSpPr>
          <p:cNvPr id="29" name="Heading 3">
            <a:extLst>
              <a:ext uri="{FF2B5EF4-FFF2-40B4-BE49-F238E27FC236}">
                <a16:creationId xmlns:a16="http://schemas.microsoft.com/office/drawing/2014/main" id="{F71917F0-07B7-421A-9772-0820D7814121}"/>
              </a:ext>
            </a:extLst>
          </p:cNvPr>
          <p:cNvSpPr>
            <a:spLocks noGrp="1"/>
          </p:cNvSpPr>
          <p:nvPr>
            <p:ph type="body" sz="quarter" idx="20" hasCustomPrompt="1"/>
          </p:nvPr>
        </p:nvSpPr>
        <p:spPr>
          <a:xfrm>
            <a:off x="4548338"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3</a:t>
            </a:r>
          </a:p>
        </p:txBody>
      </p:sp>
      <p:sp>
        <p:nvSpPr>
          <p:cNvPr id="30" name="Heading 4">
            <a:extLst>
              <a:ext uri="{FF2B5EF4-FFF2-40B4-BE49-F238E27FC236}">
                <a16:creationId xmlns:a16="http://schemas.microsoft.com/office/drawing/2014/main" id="{1353D448-EA86-4616-BD24-F2394BE71987}"/>
              </a:ext>
            </a:extLst>
          </p:cNvPr>
          <p:cNvSpPr>
            <a:spLocks noGrp="1"/>
          </p:cNvSpPr>
          <p:nvPr>
            <p:ph type="body" sz="quarter" idx="21" hasCustomPrompt="1"/>
          </p:nvPr>
        </p:nvSpPr>
        <p:spPr>
          <a:xfrm>
            <a:off x="6309903"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4</a:t>
            </a:r>
          </a:p>
        </p:txBody>
      </p:sp>
      <p:sp>
        <p:nvSpPr>
          <p:cNvPr id="31" name="Heading 5">
            <a:extLst>
              <a:ext uri="{FF2B5EF4-FFF2-40B4-BE49-F238E27FC236}">
                <a16:creationId xmlns:a16="http://schemas.microsoft.com/office/drawing/2014/main" id="{739246A9-E77C-438D-86AF-137B00FBC703}"/>
              </a:ext>
            </a:extLst>
          </p:cNvPr>
          <p:cNvSpPr>
            <a:spLocks noGrp="1"/>
          </p:cNvSpPr>
          <p:nvPr>
            <p:ph type="body" sz="quarter" idx="22" hasCustomPrompt="1"/>
          </p:nvPr>
        </p:nvSpPr>
        <p:spPr>
          <a:xfrm>
            <a:off x="8071468"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5</a:t>
            </a:r>
          </a:p>
        </p:txBody>
      </p:sp>
      <p:sp>
        <p:nvSpPr>
          <p:cNvPr id="32" name="Heading 6">
            <a:extLst>
              <a:ext uri="{FF2B5EF4-FFF2-40B4-BE49-F238E27FC236}">
                <a16:creationId xmlns:a16="http://schemas.microsoft.com/office/drawing/2014/main" id="{5DAC5E89-3E97-4028-9ECF-9853CF35B97E}"/>
              </a:ext>
            </a:extLst>
          </p:cNvPr>
          <p:cNvSpPr>
            <a:spLocks noGrp="1"/>
          </p:cNvSpPr>
          <p:nvPr>
            <p:ph type="body" sz="quarter" idx="23" hasCustomPrompt="1"/>
          </p:nvPr>
        </p:nvSpPr>
        <p:spPr>
          <a:xfrm>
            <a:off x="9833032" y="3324600"/>
            <a:ext cx="1456253" cy="298407"/>
          </a:xfrm>
          <a:prstGeom prst="rect">
            <a:avLst/>
          </a:prstGeom>
        </p:spPr>
        <p:txBody>
          <a:bodyPr/>
          <a:lstStyle>
            <a:lvl1pPr marL="0" indent="0" algn="ctr">
              <a:buNone/>
              <a:defRPr sz="1400" b="1">
                <a:solidFill>
                  <a:schemeClr val="bg1"/>
                </a:solidFill>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dirty="0"/>
              <a:t>Heading 6</a:t>
            </a:r>
          </a:p>
        </p:txBody>
      </p:sp>
      <p:sp>
        <p:nvSpPr>
          <p:cNvPr id="34" name="Content Placeholder 6">
            <a:extLst>
              <a:ext uri="{FF2B5EF4-FFF2-40B4-BE49-F238E27FC236}">
                <a16:creationId xmlns:a16="http://schemas.microsoft.com/office/drawing/2014/main" id="{9E9C26AF-F557-4841-B547-B6114C55AAB3}"/>
              </a:ext>
            </a:extLst>
          </p:cNvPr>
          <p:cNvSpPr>
            <a:spLocks noGrp="1"/>
          </p:cNvSpPr>
          <p:nvPr>
            <p:ph sz="quarter" idx="36" hasCustomPrompt="1"/>
          </p:nvPr>
        </p:nvSpPr>
        <p:spPr>
          <a:xfrm>
            <a:off x="2310572" y="171014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36" name="Content Placeholder 6">
            <a:extLst>
              <a:ext uri="{FF2B5EF4-FFF2-40B4-BE49-F238E27FC236}">
                <a16:creationId xmlns:a16="http://schemas.microsoft.com/office/drawing/2014/main" id="{79FA15B8-C634-4284-BFB1-8135BCA97ED9}"/>
              </a:ext>
            </a:extLst>
          </p:cNvPr>
          <p:cNvSpPr>
            <a:spLocks noGrp="1"/>
          </p:cNvSpPr>
          <p:nvPr>
            <p:ph sz="quarter" idx="38" hasCustomPrompt="1"/>
          </p:nvPr>
        </p:nvSpPr>
        <p:spPr>
          <a:xfrm>
            <a:off x="5847423" y="171014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38" name="Content Placeholder 6">
            <a:extLst>
              <a:ext uri="{FF2B5EF4-FFF2-40B4-BE49-F238E27FC236}">
                <a16:creationId xmlns:a16="http://schemas.microsoft.com/office/drawing/2014/main" id="{33CEF4F1-31DB-4570-A69B-A30BF31D81AD}"/>
              </a:ext>
            </a:extLst>
          </p:cNvPr>
          <p:cNvSpPr>
            <a:spLocks noGrp="1"/>
          </p:cNvSpPr>
          <p:nvPr>
            <p:ph sz="quarter" idx="40" hasCustomPrompt="1"/>
          </p:nvPr>
        </p:nvSpPr>
        <p:spPr>
          <a:xfrm>
            <a:off x="9397447" y="171014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40" name="Content Placeholder 6">
            <a:extLst>
              <a:ext uri="{FF2B5EF4-FFF2-40B4-BE49-F238E27FC236}">
                <a16:creationId xmlns:a16="http://schemas.microsoft.com/office/drawing/2014/main" id="{A6C3850C-4B79-419A-9A5D-54172B4B06FD}"/>
              </a:ext>
            </a:extLst>
          </p:cNvPr>
          <p:cNvSpPr>
            <a:spLocks noGrp="1"/>
          </p:cNvSpPr>
          <p:nvPr>
            <p:ph sz="quarter" idx="42" hasCustomPrompt="1"/>
          </p:nvPr>
        </p:nvSpPr>
        <p:spPr>
          <a:xfrm>
            <a:off x="898631" y="4426448"/>
            <a:ext cx="1841987" cy="293321"/>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42" name="Content Placeholder 6">
            <a:extLst>
              <a:ext uri="{FF2B5EF4-FFF2-40B4-BE49-F238E27FC236}">
                <a16:creationId xmlns:a16="http://schemas.microsoft.com/office/drawing/2014/main" id="{6EB2C21B-0BFE-477B-AA09-CA933F4AF227}"/>
              </a:ext>
            </a:extLst>
          </p:cNvPr>
          <p:cNvSpPr>
            <a:spLocks noGrp="1"/>
          </p:cNvSpPr>
          <p:nvPr>
            <p:ph sz="quarter" idx="44" hasCustomPrompt="1"/>
          </p:nvPr>
        </p:nvSpPr>
        <p:spPr>
          <a:xfrm>
            <a:off x="4435482" y="4426448"/>
            <a:ext cx="1841987" cy="293321"/>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44" name="Content Placeholder 6">
            <a:extLst>
              <a:ext uri="{FF2B5EF4-FFF2-40B4-BE49-F238E27FC236}">
                <a16:creationId xmlns:a16="http://schemas.microsoft.com/office/drawing/2014/main" id="{3423515A-1E1F-409B-8E94-45F7607E0A6A}"/>
              </a:ext>
            </a:extLst>
          </p:cNvPr>
          <p:cNvSpPr>
            <a:spLocks noGrp="1"/>
          </p:cNvSpPr>
          <p:nvPr>
            <p:ph sz="quarter" idx="46" hasCustomPrompt="1"/>
          </p:nvPr>
        </p:nvSpPr>
        <p:spPr>
          <a:xfrm>
            <a:off x="7985506" y="4426448"/>
            <a:ext cx="1841987" cy="293321"/>
          </a:xfrm>
          <a:prstGeom prst="rect">
            <a:avLst/>
          </a:prstGeom>
        </p:spPr>
        <p:txBody>
          <a:bodyPr/>
          <a:lstStyle>
            <a:lvl1pPr marL="0" marR="0" indent="0" algn="r"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bg2"/>
                </a:solidFill>
              </a:defRPr>
            </a:lvl1pPr>
          </a:lstStyle>
          <a:p>
            <a:r>
              <a:rPr lang="en-US">
                <a:latin typeface="Calibri" panose="020F0502020204030204" pitchFamily="34" charset="0"/>
                <a:cs typeface="Calibri" panose="020F0502020204030204" pitchFamily="34" charset="0"/>
              </a:rPr>
              <a:t>Title– 16pt</a:t>
            </a:r>
          </a:p>
        </p:txBody>
      </p:sp>
      <p:sp>
        <p:nvSpPr>
          <p:cNvPr id="46" name="Text Placeholder 45">
            <a:extLst>
              <a:ext uri="{FF2B5EF4-FFF2-40B4-BE49-F238E27FC236}">
                <a16:creationId xmlns:a16="http://schemas.microsoft.com/office/drawing/2014/main" id="{129C91DE-6305-4857-80A1-5481B98D7D70}"/>
              </a:ext>
            </a:extLst>
          </p:cNvPr>
          <p:cNvSpPr>
            <a:spLocks noGrp="1"/>
          </p:cNvSpPr>
          <p:nvPr>
            <p:ph type="body" sz="quarter" idx="47" hasCustomPrompt="1"/>
          </p:nvPr>
        </p:nvSpPr>
        <p:spPr>
          <a:xfrm>
            <a:off x="2309813" y="2003425"/>
            <a:ext cx="1843087" cy="735013"/>
          </a:xfrm>
          <a:prstGeom prst="rect">
            <a:avLst/>
          </a:prstGeom>
        </p:spPr>
        <p:txBody>
          <a:bodyPr/>
          <a:lstStyle>
            <a:lvl1pPr marL="0" indent="0">
              <a:buNone/>
              <a:defRPr sz="1600"/>
            </a:lvl1pPr>
          </a:lstStyle>
          <a:p>
            <a:pPr lvl="0"/>
            <a:r>
              <a:rPr lang="en-US"/>
              <a:t>Text</a:t>
            </a:r>
          </a:p>
        </p:txBody>
      </p:sp>
      <p:sp>
        <p:nvSpPr>
          <p:cNvPr id="47" name="Text Placeholder 45">
            <a:extLst>
              <a:ext uri="{FF2B5EF4-FFF2-40B4-BE49-F238E27FC236}">
                <a16:creationId xmlns:a16="http://schemas.microsoft.com/office/drawing/2014/main" id="{3360BB2D-22F2-4394-B40B-7CC7B889EBE9}"/>
              </a:ext>
            </a:extLst>
          </p:cNvPr>
          <p:cNvSpPr>
            <a:spLocks noGrp="1"/>
          </p:cNvSpPr>
          <p:nvPr>
            <p:ph type="body" sz="quarter" idx="48" hasCustomPrompt="1"/>
          </p:nvPr>
        </p:nvSpPr>
        <p:spPr>
          <a:xfrm>
            <a:off x="5846323" y="2003425"/>
            <a:ext cx="1843087" cy="735013"/>
          </a:xfrm>
          <a:prstGeom prst="rect">
            <a:avLst/>
          </a:prstGeom>
        </p:spPr>
        <p:txBody>
          <a:bodyPr/>
          <a:lstStyle>
            <a:lvl1pPr marL="0" indent="0">
              <a:buNone/>
              <a:defRPr sz="1600"/>
            </a:lvl1pPr>
          </a:lstStyle>
          <a:p>
            <a:pPr lvl="0"/>
            <a:r>
              <a:rPr lang="en-US"/>
              <a:t>Text</a:t>
            </a:r>
          </a:p>
        </p:txBody>
      </p:sp>
      <p:sp>
        <p:nvSpPr>
          <p:cNvPr id="48" name="Text Placeholder 45">
            <a:extLst>
              <a:ext uri="{FF2B5EF4-FFF2-40B4-BE49-F238E27FC236}">
                <a16:creationId xmlns:a16="http://schemas.microsoft.com/office/drawing/2014/main" id="{E7F594FB-33C3-4766-8CBE-00DDBF8FB468}"/>
              </a:ext>
            </a:extLst>
          </p:cNvPr>
          <p:cNvSpPr>
            <a:spLocks noGrp="1"/>
          </p:cNvSpPr>
          <p:nvPr>
            <p:ph type="body" sz="quarter" idx="49" hasCustomPrompt="1"/>
          </p:nvPr>
        </p:nvSpPr>
        <p:spPr>
          <a:xfrm>
            <a:off x="9388817" y="2003425"/>
            <a:ext cx="1843087" cy="735013"/>
          </a:xfrm>
          <a:prstGeom prst="rect">
            <a:avLst/>
          </a:prstGeom>
        </p:spPr>
        <p:txBody>
          <a:bodyPr/>
          <a:lstStyle>
            <a:lvl1pPr marL="0" indent="0">
              <a:buNone/>
              <a:defRPr sz="1600"/>
            </a:lvl1pPr>
          </a:lstStyle>
          <a:p>
            <a:pPr lvl="0"/>
            <a:r>
              <a:rPr lang="en-US"/>
              <a:t>Text</a:t>
            </a:r>
          </a:p>
        </p:txBody>
      </p:sp>
      <p:sp>
        <p:nvSpPr>
          <p:cNvPr id="49" name="Text Placeholder 45">
            <a:extLst>
              <a:ext uri="{FF2B5EF4-FFF2-40B4-BE49-F238E27FC236}">
                <a16:creationId xmlns:a16="http://schemas.microsoft.com/office/drawing/2014/main" id="{487EA9B8-40FD-43D7-8219-B620CBF3C1BE}"/>
              </a:ext>
            </a:extLst>
          </p:cNvPr>
          <p:cNvSpPr>
            <a:spLocks noGrp="1"/>
          </p:cNvSpPr>
          <p:nvPr>
            <p:ph type="body" sz="quarter" idx="50" hasCustomPrompt="1"/>
          </p:nvPr>
        </p:nvSpPr>
        <p:spPr>
          <a:xfrm>
            <a:off x="897531" y="4734596"/>
            <a:ext cx="1843087" cy="735013"/>
          </a:xfrm>
          <a:prstGeom prst="rect">
            <a:avLst/>
          </a:prstGeom>
        </p:spPr>
        <p:txBody>
          <a:bodyPr/>
          <a:lstStyle>
            <a:lvl1pPr marL="0" indent="0" algn="r">
              <a:buNone/>
              <a:defRPr sz="1600"/>
            </a:lvl1pPr>
          </a:lstStyle>
          <a:p>
            <a:pPr lvl="0"/>
            <a:r>
              <a:rPr lang="en-US"/>
              <a:t>Text</a:t>
            </a:r>
          </a:p>
        </p:txBody>
      </p:sp>
      <p:sp>
        <p:nvSpPr>
          <p:cNvPr id="50" name="Text Placeholder 45">
            <a:extLst>
              <a:ext uri="{FF2B5EF4-FFF2-40B4-BE49-F238E27FC236}">
                <a16:creationId xmlns:a16="http://schemas.microsoft.com/office/drawing/2014/main" id="{70C22D9D-B982-427E-B4D6-1239411641C4}"/>
              </a:ext>
            </a:extLst>
          </p:cNvPr>
          <p:cNvSpPr>
            <a:spLocks noGrp="1"/>
          </p:cNvSpPr>
          <p:nvPr>
            <p:ph type="body" sz="quarter" idx="51" hasCustomPrompt="1"/>
          </p:nvPr>
        </p:nvSpPr>
        <p:spPr>
          <a:xfrm>
            <a:off x="4434041" y="4734596"/>
            <a:ext cx="1843087" cy="735013"/>
          </a:xfrm>
          <a:prstGeom prst="rect">
            <a:avLst/>
          </a:prstGeom>
        </p:spPr>
        <p:txBody>
          <a:bodyPr/>
          <a:lstStyle>
            <a:lvl1pPr marL="0" indent="0" algn="r">
              <a:buNone/>
              <a:defRPr sz="1600"/>
            </a:lvl1pPr>
          </a:lstStyle>
          <a:p>
            <a:pPr lvl="0"/>
            <a:r>
              <a:rPr lang="en-US"/>
              <a:t>Text</a:t>
            </a:r>
          </a:p>
        </p:txBody>
      </p:sp>
      <p:sp>
        <p:nvSpPr>
          <p:cNvPr id="51" name="Text Placeholder 45">
            <a:extLst>
              <a:ext uri="{FF2B5EF4-FFF2-40B4-BE49-F238E27FC236}">
                <a16:creationId xmlns:a16="http://schemas.microsoft.com/office/drawing/2014/main" id="{722D2809-6D85-46BE-98DD-18AABF6BF1D8}"/>
              </a:ext>
            </a:extLst>
          </p:cNvPr>
          <p:cNvSpPr>
            <a:spLocks noGrp="1"/>
          </p:cNvSpPr>
          <p:nvPr>
            <p:ph type="body" sz="quarter" idx="52" hasCustomPrompt="1"/>
          </p:nvPr>
        </p:nvSpPr>
        <p:spPr>
          <a:xfrm>
            <a:off x="7976535" y="4734596"/>
            <a:ext cx="1843087" cy="735013"/>
          </a:xfrm>
          <a:prstGeom prst="rect">
            <a:avLst/>
          </a:prstGeom>
        </p:spPr>
        <p:txBody>
          <a:bodyPr/>
          <a:lstStyle>
            <a:lvl1pPr marL="0" indent="0" algn="r">
              <a:buNone/>
              <a:defRPr sz="1600"/>
            </a:lvl1pPr>
          </a:lstStyle>
          <a:p>
            <a:pPr lvl="0"/>
            <a:r>
              <a:rPr lang="en-US"/>
              <a:t>Text</a:t>
            </a:r>
          </a:p>
        </p:txBody>
      </p:sp>
    </p:spTree>
    <p:extLst>
      <p:ext uri="{BB962C8B-B14F-4D97-AF65-F5344CB8AC3E}">
        <p14:creationId xmlns:p14="http://schemas.microsoft.com/office/powerpoint/2010/main" val="413667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autrity Levels_Layout">
    <p:spTree>
      <p:nvGrpSpPr>
        <p:cNvPr id="1" name=""/>
        <p:cNvGrpSpPr/>
        <p:nvPr/>
      </p:nvGrpSpPr>
      <p:grpSpPr>
        <a:xfrm>
          <a:off x="0" y="0"/>
          <a:ext cx="0" cy="0"/>
          <a:chOff x="0" y="0"/>
          <a:chExt cx="0" cy="0"/>
        </a:xfrm>
      </p:grpSpPr>
      <p:sp>
        <p:nvSpPr>
          <p:cNvPr id="7" name="Line 20">
            <a:extLst>
              <a:ext uri="{FF2B5EF4-FFF2-40B4-BE49-F238E27FC236}">
                <a16:creationId xmlns:a16="http://schemas.microsoft.com/office/drawing/2014/main" id="{940309B4-134F-47B0-94BF-587CF2C8F7DF}"/>
              </a:ext>
            </a:extLst>
          </p:cNvPr>
          <p:cNvSpPr>
            <a:spLocks noChangeShapeType="1"/>
          </p:cNvSpPr>
          <p:nvPr/>
        </p:nvSpPr>
        <p:spPr bwMode="auto">
          <a:xfrm>
            <a:off x="2125803" y="5392226"/>
            <a:ext cx="8106955" cy="0"/>
          </a:xfrm>
          <a:prstGeom prst="line">
            <a:avLst/>
          </a:prstGeom>
          <a:noFill/>
          <a:ln w="57150" cap="rnd">
            <a:solidFill>
              <a:srgbClr val="929497"/>
            </a:solidFill>
            <a:prstDash val="solid"/>
            <a:miter lim="800000"/>
            <a:headEnd/>
            <a:tailEnd type="triangle" w="lg" len="lg"/>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0" name="Maturity Levels">
            <a:extLst>
              <a:ext uri="{FF2B5EF4-FFF2-40B4-BE49-F238E27FC236}">
                <a16:creationId xmlns:a16="http://schemas.microsoft.com/office/drawing/2014/main" id="{4C548EF2-FDB0-4A9A-961A-B0261D265842}"/>
              </a:ext>
            </a:extLst>
          </p:cNvPr>
          <p:cNvSpPr txBox="1"/>
          <p:nvPr/>
        </p:nvSpPr>
        <p:spPr>
          <a:xfrm>
            <a:off x="4176282" y="5823255"/>
            <a:ext cx="4385395" cy="313932"/>
          </a:xfrm>
          <a:prstGeom prst="rect">
            <a:avLst/>
          </a:prstGeom>
          <a:noFill/>
        </p:spPr>
        <p:txBody>
          <a:bodyPr wrap="square" rtlCol="0">
            <a:spAutoFit/>
          </a:bodyPr>
          <a:lstStyle/>
          <a:p>
            <a:pPr algn="ctr">
              <a:lnSpc>
                <a:spcPct val="90000"/>
              </a:lnSpc>
              <a:spcBef>
                <a:spcPts val="300"/>
              </a:spcBef>
              <a:spcAft>
                <a:spcPts val="300"/>
              </a:spcAft>
            </a:pPr>
            <a:r>
              <a:rPr lang="en-US" sz="1600" b="0" spc="500" dirty="0">
                <a:latin typeface="+mj-lt"/>
              </a:rPr>
              <a:t>MATURITY LEVELS</a:t>
            </a:r>
          </a:p>
        </p:txBody>
      </p:sp>
      <p:sp>
        <p:nvSpPr>
          <p:cNvPr id="8" name="Rectangle 7">
            <a:extLst>
              <a:ext uri="{FF2B5EF4-FFF2-40B4-BE49-F238E27FC236}">
                <a16:creationId xmlns:a16="http://schemas.microsoft.com/office/drawing/2014/main" id="{EFD2A42B-77D5-4E83-A8D9-1C01BCE84215}"/>
              </a:ext>
            </a:extLst>
          </p:cNvPr>
          <p:cNvSpPr>
            <a:spLocks noChangeArrowheads="1"/>
          </p:cNvSpPr>
          <p:nvPr/>
        </p:nvSpPr>
        <p:spPr bwMode="auto">
          <a:xfrm>
            <a:off x="1748837" y="2695736"/>
            <a:ext cx="1616602" cy="1579606"/>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9" name="Freeform 6">
            <a:extLst>
              <a:ext uri="{FF2B5EF4-FFF2-40B4-BE49-F238E27FC236}">
                <a16:creationId xmlns:a16="http://schemas.microsoft.com/office/drawing/2014/main" id="{365BC1D7-48E9-42A8-AA03-CA2A541963A0}"/>
              </a:ext>
            </a:extLst>
          </p:cNvPr>
          <p:cNvSpPr>
            <a:spLocks/>
          </p:cNvSpPr>
          <p:nvPr/>
        </p:nvSpPr>
        <p:spPr bwMode="auto">
          <a:xfrm>
            <a:off x="1748837" y="4277061"/>
            <a:ext cx="1609612"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4C9319C9-3D8D-4EDF-8644-8F9D42BC00B7}"/>
              </a:ext>
            </a:extLst>
          </p:cNvPr>
          <p:cNvSpPr>
            <a:spLocks/>
          </p:cNvSpPr>
          <p:nvPr/>
        </p:nvSpPr>
        <p:spPr bwMode="auto">
          <a:xfrm>
            <a:off x="1748837" y="4710554"/>
            <a:ext cx="323321" cy="376727"/>
          </a:xfrm>
          <a:custGeom>
            <a:avLst/>
            <a:gdLst>
              <a:gd name="T0" fmla="*/ 0 w 812"/>
              <a:gd name="T1" fmla="*/ 0 h 952"/>
              <a:gd name="T2" fmla="*/ 812 w 812"/>
              <a:gd name="T3" fmla="*/ 0 h 952"/>
              <a:gd name="T4" fmla="*/ 812 w 812"/>
              <a:gd name="T5" fmla="*/ 952 h 952"/>
              <a:gd name="T6" fmla="*/ 0 w 812"/>
              <a:gd name="T7" fmla="*/ 0 h 952"/>
            </a:gdLst>
            <a:ahLst/>
            <a:cxnLst>
              <a:cxn ang="0">
                <a:pos x="T0" y="T1"/>
              </a:cxn>
              <a:cxn ang="0">
                <a:pos x="T2" y="T3"/>
              </a:cxn>
              <a:cxn ang="0">
                <a:pos x="T4" y="T5"/>
              </a:cxn>
              <a:cxn ang="0">
                <a:pos x="T6" y="T7"/>
              </a:cxn>
            </a:cxnLst>
            <a:rect l="0" t="0" r="r" b="b"/>
            <a:pathLst>
              <a:path w="812" h="952">
                <a:moveTo>
                  <a:pt x="0" y="0"/>
                </a:moveTo>
                <a:lnTo>
                  <a:pt x="812" y="0"/>
                </a:lnTo>
                <a:lnTo>
                  <a:pt x="812" y="952"/>
                </a:lnTo>
                <a:lnTo>
                  <a:pt x="0" y="0"/>
                </a:lnTo>
                <a:close/>
              </a:path>
            </a:pathLst>
          </a:custGeom>
          <a:solidFill>
            <a:srgbClr val="9E0B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8">
            <a:extLst>
              <a:ext uri="{FF2B5EF4-FFF2-40B4-BE49-F238E27FC236}">
                <a16:creationId xmlns:a16="http://schemas.microsoft.com/office/drawing/2014/main" id="{08CC3B33-64C6-4766-8300-12C51A2BA8E0}"/>
              </a:ext>
            </a:extLst>
          </p:cNvPr>
          <p:cNvSpPr>
            <a:spLocks noChangeArrowheads="1"/>
          </p:cNvSpPr>
          <p:nvPr/>
        </p:nvSpPr>
        <p:spPr bwMode="auto">
          <a:xfrm>
            <a:off x="3543702" y="2326894"/>
            <a:ext cx="1611360" cy="1948447"/>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2" name="Freeform 9">
            <a:extLst>
              <a:ext uri="{FF2B5EF4-FFF2-40B4-BE49-F238E27FC236}">
                <a16:creationId xmlns:a16="http://schemas.microsoft.com/office/drawing/2014/main" id="{175C654F-FC83-4802-9B93-1935D48E7B7B}"/>
              </a:ext>
            </a:extLst>
          </p:cNvPr>
          <p:cNvSpPr>
            <a:spLocks/>
          </p:cNvSpPr>
          <p:nvPr/>
        </p:nvSpPr>
        <p:spPr bwMode="auto">
          <a:xfrm>
            <a:off x="3543702" y="4277061"/>
            <a:ext cx="1611360"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0">
            <a:extLst>
              <a:ext uri="{FF2B5EF4-FFF2-40B4-BE49-F238E27FC236}">
                <a16:creationId xmlns:a16="http://schemas.microsoft.com/office/drawing/2014/main" id="{EB353E37-E413-41F0-BFE2-7F30CB7C964B}"/>
              </a:ext>
            </a:extLst>
          </p:cNvPr>
          <p:cNvSpPr>
            <a:spLocks/>
          </p:cNvSpPr>
          <p:nvPr/>
        </p:nvSpPr>
        <p:spPr bwMode="auto">
          <a:xfrm>
            <a:off x="3543702" y="4710554"/>
            <a:ext cx="325069" cy="376727"/>
          </a:xfrm>
          <a:custGeom>
            <a:avLst/>
            <a:gdLst>
              <a:gd name="T0" fmla="*/ 0 w 813"/>
              <a:gd name="T1" fmla="*/ 0 h 952"/>
              <a:gd name="T2" fmla="*/ 813 w 813"/>
              <a:gd name="T3" fmla="*/ 0 h 952"/>
              <a:gd name="T4" fmla="*/ 813 w 813"/>
              <a:gd name="T5" fmla="*/ 952 h 952"/>
              <a:gd name="T6" fmla="*/ 0 w 813"/>
              <a:gd name="T7" fmla="*/ 0 h 952"/>
            </a:gdLst>
            <a:ahLst/>
            <a:cxnLst>
              <a:cxn ang="0">
                <a:pos x="T0" y="T1"/>
              </a:cxn>
              <a:cxn ang="0">
                <a:pos x="T2" y="T3"/>
              </a:cxn>
              <a:cxn ang="0">
                <a:pos x="T4" y="T5"/>
              </a:cxn>
              <a:cxn ang="0">
                <a:pos x="T6" y="T7"/>
              </a:cxn>
            </a:cxnLst>
            <a:rect l="0" t="0" r="r" b="b"/>
            <a:pathLst>
              <a:path w="813" h="952">
                <a:moveTo>
                  <a:pt x="0" y="0"/>
                </a:moveTo>
                <a:lnTo>
                  <a:pt x="813" y="0"/>
                </a:lnTo>
                <a:lnTo>
                  <a:pt x="813" y="952"/>
                </a:lnTo>
                <a:lnTo>
                  <a:pt x="0" y="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id="{895C3271-81EE-4263-92ED-6A9D6CC9862A}"/>
              </a:ext>
            </a:extLst>
          </p:cNvPr>
          <p:cNvSpPr>
            <a:spLocks noChangeArrowheads="1"/>
          </p:cNvSpPr>
          <p:nvPr/>
        </p:nvSpPr>
        <p:spPr bwMode="auto">
          <a:xfrm>
            <a:off x="5338567" y="1959655"/>
            <a:ext cx="1611360" cy="2315685"/>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71C839A5-C868-4904-88D3-80064B0729F3}"/>
              </a:ext>
            </a:extLst>
          </p:cNvPr>
          <p:cNvSpPr>
            <a:spLocks/>
          </p:cNvSpPr>
          <p:nvPr/>
        </p:nvSpPr>
        <p:spPr bwMode="auto">
          <a:xfrm>
            <a:off x="5338567" y="4277061"/>
            <a:ext cx="1611360" cy="433493"/>
          </a:xfrm>
          <a:custGeom>
            <a:avLst/>
            <a:gdLst>
              <a:gd name="T0" fmla="*/ 0 w 4029"/>
              <a:gd name="T1" fmla="*/ 0 h 1098"/>
              <a:gd name="T2" fmla="*/ 4029 w 4029"/>
              <a:gd name="T3" fmla="*/ 0 h 1098"/>
              <a:gd name="T4" fmla="*/ 4029 w 4029"/>
              <a:gd name="T5" fmla="*/ 798 h 1098"/>
              <a:gd name="T6" fmla="*/ 3729 w 4029"/>
              <a:gd name="T7" fmla="*/ 1098 h 1098"/>
              <a:gd name="T8" fmla="*/ 0 w 4029"/>
              <a:gd name="T9" fmla="*/ 1098 h 1098"/>
              <a:gd name="T10" fmla="*/ 0 w 4029"/>
              <a:gd name="T11" fmla="*/ 0 h 1098"/>
            </a:gdLst>
            <a:ahLst/>
            <a:cxnLst>
              <a:cxn ang="0">
                <a:pos x="T0" y="T1"/>
              </a:cxn>
              <a:cxn ang="0">
                <a:pos x="T2" y="T3"/>
              </a:cxn>
              <a:cxn ang="0">
                <a:pos x="T4" y="T5"/>
              </a:cxn>
              <a:cxn ang="0">
                <a:pos x="T6" y="T7"/>
              </a:cxn>
              <a:cxn ang="0">
                <a:pos x="T8" y="T9"/>
              </a:cxn>
              <a:cxn ang="0">
                <a:pos x="T10" y="T11"/>
              </a:cxn>
            </a:cxnLst>
            <a:rect l="0" t="0" r="r" b="b"/>
            <a:pathLst>
              <a:path w="4029" h="1098">
                <a:moveTo>
                  <a:pt x="0" y="0"/>
                </a:moveTo>
                <a:lnTo>
                  <a:pt x="4029" y="0"/>
                </a:lnTo>
                <a:lnTo>
                  <a:pt x="4029" y="798"/>
                </a:lnTo>
                <a:cubicBezTo>
                  <a:pt x="4029" y="963"/>
                  <a:pt x="3894" y="1098"/>
                  <a:pt x="3729" y="1098"/>
                </a:cubicBezTo>
                <a:lnTo>
                  <a:pt x="0" y="1098"/>
                </a:lnTo>
                <a:lnTo>
                  <a:pt x="0"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13">
            <a:extLst>
              <a:ext uri="{FF2B5EF4-FFF2-40B4-BE49-F238E27FC236}">
                <a16:creationId xmlns:a16="http://schemas.microsoft.com/office/drawing/2014/main" id="{5306346E-3916-4236-AF41-564E20745BAF}"/>
              </a:ext>
            </a:extLst>
          </p:cNvPr>
          <p:cNvSpPr>
            <a:spLocks/>
          </p:cNvSpPr>
          <p:nvPr/>
        </p:nvSpPr>
        <p:spPr bwMode="auto">
          <a:xfrm>
            <a:off x="5338567" y="4710554"/>
            <a:ext cx="325069" cy="376727"/>
          </a:xfrm>
          <a:custGeom>
            <a:avLst/>
            <a:gdLst>
              <a:gd name="T0" fmla="*/ 0 w 812"/>
              <a:gd name="T1" fmla="*/ 0 h 952"/>
              <a:gd name="T2" fmla="*/ 812 w 812"/>
              <a:gd name="T3" fmla="*/ 0 h 952"/>
              <a:gd name="T4" fmla="*/ 812 w 812"/>
              <a:gd name="T5" fmla="*/ 952 h 952"/>
              <a:gd name="T6" fmla="*/ 0 w 812"/>
              <a:gd name="T7" fmla="*/ 0 h 952"/>
            </a:gdLst>
            <a:ahLst/>
            <a:cxnLst>
              <a:cxn ang="0">
                <a:pos x="T0" y="T1"/>
              </a:cxn>
              <a:cxn ang="0">
                <a:pos x="T2" y="T3"/>
              </a:cxn>
              <a:cxn ang="0">
                <a:pos x="T4" y="T5"/>
              </a:cxn>
              <a:cxn ang="0">
                <a:pos x="T6" y="T7"/>
              </a:cxn>
            </a:cxnLst>
            <a:rect l="0" t="0" r="r" b="b"/>
            <a:pathLst>
              <a:path w="812" h="952">
                <a:moveTo>
                  <a:pt x="0" y="0"/>
                </a:moveTo>
                <a:lnTo>
                  <a:pt x="812" y="0"/>
                </a:lnTo>
                <a:lnTo>
                  <a:pt x="812" y="952"/>
                </a:lnTo>
                <a:lnTo>
                  <a:pt x="0" y="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4">
            <a:extLst>
              <a:ext uri="{FF2B5EF4-FFF2-40B4-BE49-F238E27FC236}">
                <a16:creationId xmlns:a16="http://schemas.microsoft.com/office/drawing/2014/main" id="{590A0E97-E689-49A5-9F4E-339691868A0B}"/>
              </a:ext>
            </a:extLst>
          </p:cNvPr>
          <p:cNvSpPr>
            <a:spLocks noChangeArrowheads="1"/>
          </p:cNvSpPr>
          <p:nvPr/>
        </p:nvSpPr>
        <p:spPr bwMode="auto">
          <a:xfrm>
            <a:off x="7133433" y="1590813"/>
            <a:ext cx="1611360" cy="2684528"/>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0" name="Freeform 15">
            <a:extLst>
              <a:ext uri="{FF2B5EF4-FFF2-40B4-BE49-F238E27FC236}">
                <a16:creationId xmlns:a16="http://schemas.microsoft.com/office/drawing/2014/main" id="{F794F01C-1D22-4638-9C4E-778ACAE445D8}"/>
              </a:ext>
            </a:extLst>
          </p:cNvPr>
          <p:cNvSpPr>
            <a:spLocks/>
          </p:cNvSpPr>
          <p:nvPr/>
        </p:nvSpPr>
        <p:spPr bwMode="auto">
          <a:xfrm>
            <a:off x="7133433" y="4277061"/>
            <a:ext cx="1611360"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16">
            <a:extLst>
              <a:ext uri="{FF2B5EF4-FFF2-40B4-BE49-F238E27FC236}">
                <a16:creationId xmlns:a16="http://schemas.microsoft.com/office/drawing/2014/main" id="{DB04FB2D-D176-4419-AE52-A3BD6E304691}"/>
              </a:ext>
            </a:extLst>
          </p:cNvPr>
          <p:cNvSpPr>
            <a:spLocks/>
          </p:cNvSpPr>
          <p:nvPr/>
        </p:nvSpPr>
        <p:spPr bwMode="auto">
          <a:xfrm>
            <a:off x="7133433" y="4710554"/>
            <a:ext cx="325069" cy="376727"/>
          </a:xfrm>
          <a:custGeom>
            <a:avLst/>
            <a:gdLst>
              <a:gd name="T0" fmla="*/ 0 w 812"/>
              <a:gd name="T1" fmla="*/ 0 h 952"/>
              <a:gd name="T2" fmla="*/ 812 w 812"/>
              <a:gd name="T3" fmla="*/ 0 h 952"/>
              <a:gd name="T4" fmla="*/ 812 w 812"/>
              <a:gd name="T5" fmla="*/ 952 h 952"/>
              <a:gd name="T6" fmla="*/ 0 w 812"/>
              <a:gd name="T7" fmla="*/ 0 h 952"/>
            </a:gdLst>
            <a:ahLst/>
            <a:cxnLst>
              <a:cxn ang="0">
                <a:pos x="T0" y="T1"/>
              </a:cxn>
              <a:cxn ang="0">
                <a:pos x="T2" y="T3"/>
              </a:cxn>
              <a:cxn ang="0">
                <a:pos x="T4" y="T5"/>
              </a:cxn>
              <a:cxn ang="0">
                <a:pos x="T6" y="T7"/>
              </a:cxn>
            </a:cxnLst>
            <a:rect l="0" t="0" r="r" b="b"/>
            <a:pathLst>
              <a:path w="812" h="952">
                <a:moveTo>
                  <a:pt x="0" y="0"/>
                </a:moveTo>
                <a:lnTo>
                  <a:pt x="812" y="0"/>
                </a:lnTo>
                <a:lnTo>
                  <a:pt x="812" y="952"/>
                </a:lnTo>
                <a:lnTo>
                  <a:pt x="0" y="0"/>
                </a:lnTo>
                <a:close/>
              </a:path>
            </a:pathLst>
          </a:custGeom>
          <a:solidFill>
            <a:srgbClr val="1579A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Rectangle 17">
            <a:extLst>
              <a:ext uri="{FF2B5EF4-FFF2-40B4-BE49-F238E27FC236}">
                <a16:creationId xmlns:a16="http://schemas.microsoft.com/office/drawing/2014/main" id="{5B9E823C-61B1-44A8-894E-CEDFED28ECA9}"/>
              </a:ext>
            </a:extLst>
          </p:cNvPr>
          <p:cNvSpPr>
            <a:spLocks noChangeArrowheads="1"/>
          </p:cNvSpPr>
          <p:nvPr/>
        </p:nvSpPr>
        <p:spPr bwMode="auto">
          <a:xfrm>
            <a:off x="8928298" y="1223576"/>
            <a:ext cx="1611360" cy="3051766"/>
          </a:xfrm>
          <a:prstGeom prst="rect">
            <a:avLst/>
          </a:prstGeom>
          <a:solidFill>
            <a:schemeClr val="bg1"/>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a:p>
        </p:txBody>
      </p:sp>
      <p:sp>
        <p:nvSpPr>
          <p:cNvPr id="23" name="Freeform 18">
            <a:extLst>
              <a:ext uri="{FF2B5EF4-FFF2-40B4-BE49-F238E27FC236}">
                <a16:creationId xmlns:a16="http://schemas.microsoft.com/office/drawing/2014/main" id="{C08EDD85-6070-45C9-9053-4CD0BD6C2808}"/>
              </a:ext>
            </a:extLst>
          </p:cNvPr>
          <p:cNvSpPr>
            <a:spLocks/>
          </p:cNvSpPr>
          <p:nvPr/>
        </p:nvSpPr>
        <p:spPr bwMode="auto">
          <a:xfrm>
            <a:off x="8928298" y="4277060"/>
            <a:ext cx="1611360" cy="433493"/>
          </a:xfrm>
          <a:custGeom>
            <a:avLst/>
            <a:gdLst>
              <a:gd name="T0" fmla="*/ 0 w 4030"/>
              <a:gd name="T1" fmla="*/ 0 h 1098"/>
              <a:gd name="T2" fmla="*/ 4030 w 4030"/>
              <a:gd name="T3" fmla="*/ 0 h 1098"/>
              <a:gd name="T4" fmla="*/ 4030 w 4030"/>
              <a:gd name="T5" fmla="*/ 798 h 1098"/>
              <a:gd name="T6" fmla="*/ 3730 w 4030"/>
              <a:gd name="T7" fmla="*/ 1098 h 1098"/>
              <a:gd name="T8" fmla="*/ 0 w 4030"/>
              <a:gd name="T9" fmla="*/ 1098 h 1098"/>
              <a:gd name="T10" fmla="*/ 0 w 4030"/>
              <a:gd name="T11" fmla="*/ 0 h 1098"/>
            </a:gdLst>
            <a:ahLst/>
            <a:cxnLst>
              <a:cxn ang="0">
                <a:pos x="T0" y="T1"/>
              </a:cxn>
              <a:cxn ang="0">
                <a:pos x="T2" y="T3"/>
              </a:cxn>
              <a:cxn ang="0">
                <a:pos x="T4" y="T5"/>
              </a:cxn>
              <a:cxn ang="0">
                <a:pos x="T6" y="T7"/>
              </a:cxn>
              <a:cxn ang="0">
                <a:pos x="T8" y="T9"/>
              </a:cxn>
              <a:cxn ang="0">
                <a:pos x="T10" y="T11"/>
              </a:cxn>
            </a:cxnLst>
            <a:rect l="0" t="0" r="r" b="b"/>
            <a:pathLst>
              <a:path w="4030" h="1098">
                <a:moveTo>
                  <a:pt x="0" y="0"/>
                </a:moveTo>
                <a:lnTo>
                  <a:pt x="4030" y="0"/>
                </a:lnTo>
                <a:lnTo>
                  <a:pt x="4030" y="798"/>
                </a:lnTo>
                <a:cubicBezTo>
                  <a:pt x="4030" y="963"/>
                  <a:pt x="3895" y="1098"/>
                  <a:pt x="3730" y="1098"/>
                </a:cubicBezTo>
                <a:lnTo>
                  <a:pt x="0" y="1098"/>
                </a:lnTo>
                <a:lnTo>
                  <a:pt x="0" y="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19">
            <a:extLst>
              <a:ext uri="{FF2B5EF4-FFF2-40B4-BE49-F238E27FC236}">
                <a16:creationId xmlns:a16="http://schemas.microsoft.com/office/drawing/2014/main" id="{F22758A5-0D4B-4E25-97A7-91053B1DC976}"/>
              </a:ext>
            </a:extLst>
          </p:cNvPr>
          <p:cNvSpPr>
            <a:spLocks/>
          </p:cNvSpPr>
          <p:nvPr/>
        </p:nvSpPr>
        <p:spPr bwMode="auto">
          <a:xfrm>
            <a:off x="8928298" y="4710553"/>
            <a:ext cx="325069" cy="376727"/>
          </a:xfrm>
          <a:custGeom>
            <a:avLst/>
            <a:gdLst>
              <a:gd name="T0" fmla="*/ 0 w 813"/>
              <a:gd name="T1" fmla="*/ 0 h 952"/>
              <a:gd name="T2" fmla="*/ 813 w 813"/>
              <a:gd name="T3" fmla="*/ 0 h 952"/>
              <a:gd name="T4" fmla="*/ 813 w 813"/>
              <a:gd name="T5" fmla="*/ 952 h 952"/>
              <a:gd name="T6" fmla="*/ 0 w 813"/>
              <a:gd name="T7" fmla="*/ 0 h 952"/>
            </a:gdLst>
            <a:ahLst/>
            <a:cxnLst>
              <a:cxn ang="0">
                <a:pos x="T0" y="T1"/>
              </a:cxn>
              <a:cxn ang="0">
                <a:pos x="T2" y="T3"/>
              </a:cxn>
              <a:cxn ang="0">
                <a:pos x="T4" y="T5"/>
              </a:cxn>
              <a:cxn ang="0">
                <a:pos x="T6" y="T7"/>
              </a:cxn>
            </a:cxnLst>
            <a:rect l="0" t="0" r="r" b="b"/>
            <a:pathLst>
              <a:path w="813" h="952">
                <a:moveTo>
                  <a:pt x="0" y="0"/>
                </a:moveTo>
                <a:lnTo>
                  <a:pt x="813" y="0"/>
                </a:lnTo>
                <a:lnTo>
                  <a:pt x="813" y="952"/>
                </a:lnTo>
                <a:lnTo>
                  <a:pt x="0" y="0"/>
                </a:lnTo>
                <a:close/>
              </a:path>
            </a:pathLst>
          </a:custGeom>
          <a:solidFill>
            <a:schemeClr val="accent6">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5" name="Group 24">
            <a:extLst>
              <a:ext uri="{FF2B5EF4-FFF2-40B4-BE49-F238E27FC236}">
                <a16:creationId xmlns:a16="http://schemas.microsoft.com/office/drawing/2014/main" id="{AF8C56A2-14BC-4DDF-88BA-099865F14FF5}"/>
              </a:ext>
            </a:extLst>
          </p:cNvPr>
          <p:cNvGrpSpPr/>
          <p:nvPr/>
        </p:nvGrpSpPr>
        <p:grpSpPr>
          <a:xfrm>
            <a:off x="3580483" y="5098223"/>
            <a:ext cx="595800" cy="588000"/>
            <a:chOff x="2124644" y="5644843"/>
            <a:chExt cx="654844" cy="656590"/>
          </a:xfrm>
          <a:solidFill>
            <a:schemeClr val="accent2"/>
          </a:solidFill>
        </p:grpSpPr>
        <p:sp>
          <p:nvSpPr>
            <p:cNvPr id="49" name="Oval 21">
              <a:extLst>
                <a:ext uri="{FF2B5EF4-FFF2-40B4-BE49-F238E27FC236}">
                  <a16:creationId xmlns:a16="http://schemas.microsoft.com/office/drawing/2014/main" id="{4265C9F5-57F0-4A2B-8C2B-9C3BC1976A8C}"/>
                </a:ext>
              </a:extLst>
            </p:cNvPr>
            <p:cNvSpPr>
              <a:spLocks noChangeArrowheads="1"/>
            </p:cNvSpPr>
            <p:nvPr/>
          </p:nvSpPr>
          <p:spPr bwMode="auto">
            <a:xfrm>
              <a:off x="2124644" y="5644843"/>
              <a:ext cx="654844" cy="65659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Oval 22">
              <a:extLst>
                <a:ext uri="{FF2B5EF4-FFF2-40B4-BE49-F238E27FC236}">
                  <a16:creationId xmlns:a16="http://schemas.microsoft.com/office/drawing/2014/main" id="{0356DB37-1707-4731-ACF4-FA1DF845B5FC}"/>
                </a:ext>
              </a:extLst>
            </p:cNvPr>
            <p:cNvSpPr>
              <a:spLocks noChangeArrowheads="1"/>
            </p:cNvSpPr>
            <p:nvPr/>
          </p:nvSpPr>
          <p:spPr bwMode="auto">
            <a:xfrm>
              <a:off x="2201479" y="5719932"/>
              <a:ext cx="502920" cy="5046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6" name="Group 25">
            <a:extLst>
              <a:ext uri="{FF2B5EF4-FFF2-40B4-BE49-F238E27FC236}">
                <a16:creationId xmlns:a16="http://schemas.microsoft.com/office/drawing/2014/main" id="{A4120690-3CD6-4B91-BE6B-C52CED57D17D}"/>
              </a:ext>
            </a:extLst>
          </p:cNvPr>
          <p:cNvGrpSpPr/>
          <p:nvPr/>
        </p:nvGrpSpPr>
        <p:grpSpPr>
          <a:xfrm>
            <a:off x="5375427" y="5098221"/>
            <a:ext cx="597388" cy="587999"/>
            <a:chOff x="3918043" y="5644841"/>
            <a:chExt cx="656590" cy="656589"/>
          </a:xfrm>
          <a:solidFill>
            <a:schemeClr val="accent4"/>
          </a:solidFill>
        </p:grpSpPr>
        <p:sp>
          <p:nvSpPr>
            <p:cNvPr id="47" name="Oval 23">
              <a:extLst>
                <a:ext uri="{FF2B5EF4-FFF2-40B4-BE49-F238E27FC236}">
                  <a16:creationId xmlns:a16="http://schemas.microsoft.com/office/drawing/2014/main" id="{1A1FEB4E-E757-4398-BD07-540810F2F5DD}"/>
                </a:ext>
              </a:extLst>
            </p:cNvPr>
            <p:cNvSpPr>
              <a:spLocks noChangeArrowheads="1"/>
            </p:cNvSpPr>
            <p:nvPr/>
          </p:nvSpPr>
          <p:spPr bwMode="auto">
            <a:xfrm>
              <a:off x="3918043" y="5644841"/>
              <a:ext cx="656590"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Oval 24">
              <a:extLst>
                <a:ext uri="{FF2B5EF4-FFF2-40B4-BE49-F238E27FC236}">
                  <a16:creationId xmlns:a16="http://schemas.microsoft.com/office/drawing/2014/main" id="{751DC9BD-E3AA-4AC9-B83F-E69CFD8720EE}"/>
                </a:ext>
              </a:extLst>
            </p:cNvPr>
            <p:cNvSpPr>
              <a:spLocks noChangeArrowheads="1"/>
            </p:cNvSpPr>
            <p:nvPr/>
          </p:nvSpPr>
          <p:spPr bwMode="auto">
            <a:xfrm>
              <a:off x="3994878" y="5719930"/>
              <a:ext cx="502920" cy="50466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7" name="Group 26">
            <a:extLst>
              <a:ext uri="{FF2B5EF4-FFF2-40B4-BE49-F238E27FC236}">
                <a16:creationId xmlns:a16="http://schemas.microsoft.com/office/drawing/2014/main" id="{60F35526-9B24-4049-B06B-5DF1C16DF7A6}"/>
              </a:ext>
            </a:extLst>
          </p:cNvPr>
          <p:cNvGrpSpPr/>
          <p:nvPr/>
        </p:nvGrpSpPr>
        <p:grpSpPr>
          <a:xfrm>
            <a:off x="7171962" y="5098219"/>
            <a:ext cx="595800" cy="587999"/>
            <a:chOff x="5713189" y="5644839"/>
            <a:chExt cx="654844" cy="656589"/>
          </a:xfrm>
          <a:solidFill>
            <a:schemeClr val="accent5"/>
          </a:solidFill>
        </p:grpSpPr>
        <p:sp>
          <p:nvSpPr>
            <p:cNvPr id="45" name="Oval 25">
              <a:extLst>
                <a:ext uri="{FF2B5EF4-FFF2-40B4-BE49-F238E27FC236}">
                  <a16:creationId xmlns:a16="http://schemas.microsoft.com/office/drawing/2014/main" id="{ADB7E230-AF91-4FDF-9353-69BF9E174E50}"/>
                </a:ext>
              </a:extLst>
            </p:cNvPr>
            <p:cNvSpPr>
              <a:spLocks noChangeArrowheads="1"/>
            </p:cNvSpPr>
            <p:nvPr/>
          </p:nvSpPr>
          <p:spPr bwMode="auto">
            <a:xfrm>
              <a:off x="5713189" y="5644839"/>
              <a:ext cx="654844"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Oval 26">
              <a:extLst>
                <a:ext uri="{FF2B5EF4-FFF2-40B4-BE49-F238E27FC236}">
                  <a16:creationId xmlns:a16="http://schemas.microsoft.com/office/drawing/2014/main" id="{1A10354D-06FB-4506-A684-8B8F39E20035}"/>
                </a:ext>
              </a:extLst>
            </p:cNvPr>
            <p:cNvSpPr>
              <a:spLocks noChangeArrowheads="1"/>
            </p:cNvSpPr>
            <p:nvPr/>
          </p:nvSpPr>
          <p:spPr bwMode="auto">
            <a:xfrm>
              <a:off x="5788277" y="5719928"/>
              <a:ext cx="502920" cy="5046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8" name="Group 27">
            <a:extLst>
              <a:ext uri="{FF2B5EF4-FFF2-40B4-BE49-F238E27FC236}">
                <a16:creationId xmlns:a16="http://schemas.microsoft.com/office/drawing/2014/main" id="{8604053B-2FE6-4553-BF81-99CAAC4CC9B6}"/>
              </a:ext>
            </a:extLst>
          </p:cNvPr>
          <p:cNvGrpSpPr/>
          <p:nvPr/>
        </p:nvGrpSpPr>
        <p:grpSpPr>
          <a:xfrm>
            <a:off x="8966827" y="5098216"/>
            <a:ext cx="595800" cy="587999"/>
            <a:chOff x="7506587" y="5644836"/>
            <a:chExt cx="654844" cy="656589"/>
          </a:xfrm>
          <a:solidFill>
            <a:schemeClr val="accent6"/>
          </a:solidFill>
        </p:grpSpPr>
        <p:sp>
          <p:nvSpPr>
            <p:cNvPr id="43" name="Oval 27">
              <a:extLst>
                <a:ext uri="{FF2B5EF4-FFF2-40B4-BE49-F238E27FC236}">
                  <a16:creationId xmlns:a16="http://schemas.microsoft.com/office/drawing/2014/main" id="{EE34460E-62C8-46ED-A569-DBA2084DCF07}"/>
                </a:ext>
              </a:extLst>
            </p:cNvPr>
            <p:cNvSpPr>
              <a:spLocks noChangeArrowheads="1"/>
            </p:cNvSpPr>
            <p:nvPr/>
          </p:nvSpPr>
          <p:spPr bwMode="auto">
            <a:xfrm>
              <a:off x="7506587" y="5644836"/>
              <a:ext cx="654844"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Oval 28">
              <a:extLst>
                <a:ext uri="{FF2B5EF4-FFF2-40B4-BE49-F238E27FC236}">
                  <a16:creationId xmlns:a16="http://schemas.microsoft.com/office/drawing/2014/main" id="{63A9884C-477F-4623-B9B8-FB8B4F3F83C3}"/>
                </a:ext>
              </a:extLst>
            </p:cNvPr>
            <p:cNvSpPr>
              <a:spLocks noChangeArrowheads="1"/>
            </p:cNvSpPr>
            <p:nvPr/>
          </p:nvSpPr>
          <p:spPr bwMode="auto">
            <a:xfrm>
              <a:off x="7581676" y="5719924"/>
              <a:ext cx="502920" cy="5046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9" name="Group 28">
            <a:extLst>
              <a:ext uri="{FF2B5EF4-FFF2-40B4-BE49-F238E27FC236}">
                <a16:creationId xmlns:a16="http://schemas.microsoft.com/office/drawing/2014/main" id="{5B121D16-7D39-40F8-80BE-4D8FF66897DB}"/>
              </a:ext>
            </a:extLst>
          </p:cNvPr>
          <p:cNvGrpSpPr/>
          <p:nvPr/>
        </p:nvGrpSpPr>
        <p:grpSpPr>
          <a:xfrm>
            <a:off x="1785616" y="5098213"/>
            <a:ext cx="595799" cy="587999"/>
            <a:chOff x="331245" y="5644833"/>
            <a:chExt cx="654843" cy="656589"/>
          </a:xfrm>
          <a:solidFill>
            <a:schemeClr val="tx2"/>
          </a:solidFill>
        </p:grpSpPr>
        <p:sp>
          <p:nvSpPr>
            <p:cNvPr id="41" name="Oval 29">
              <a:extLst>
                <a:ext uri="{FF2B5EF4-FFF2-40B4-BE49-F238E27FC236}">
                  <a16:creationId xmlns:a16="http://schemas.microsoft.com/office/drawing/2014/main" id="{3D0E7333-C4D0-43C1-9C8B-74B7F422051D}"/>
                </a:ext>
              </a:extLst>
            </p:cNvPr>
            <p:cNvSpPr>
              <a:spLocks noChangeArrowheads="1"/>
            </p:cNvSpPr>
            <p:nvPr/>
          </p:nvSpPr>
          <p:spPr bwMode="auto">
            <a:xfrm>
              <a:off x="331245" y="5644833"/>
              <a:ext cx="654843" cy="65658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Oval 30">
              <a:extLst>
                <a:ext uri="{FF2B5EF4-FFF2-40B4-BE49-F238E27FC236}">
                  <a16:creationId xmlns:a16="http://schemas.microsoft.com/office/drawing/2014/main" id="{ED12A285-DE13-4FB0-82C0-1F4661EB47C1}"/>
                </a:ext>
              </a:extLst>
            </p:cNvPr>
            <p:cNvSpPr>
              <a:spLocks noChangeArrowheads="1"/>
            </p:cNvSpPr>
            <p:nvPr/>
          </p:nvSpPr>
          <p:spPr bwMode="auto">
            <a:xfrm>
              <a:off x="406334" y="5719924"/>
              <a:ext cx="504667" cy="504666"/>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54" name="Text 5">
            <a:extLst>
              <a:ext uri="{FF2B5EF4-FFF2-40B4-BE49-F238E27FC236}">
                <a16:creationId xmlns:a16="http://schemas.microsoft.com/office/drawing/2014/main" id="{D9117140-749E-4093-BB41-C2DF54CB4312}"/>
              </a:ext>
            </a:extLst>
          </p:cNvPr>
          <p:cNvSpPr>
            <a:spLocks noGrp="1"/>
          </p:cNvSpPr>
          <p:nvPr>
            <p:ph type="body" sz="quarter" idx="25"/>
          </p:nvPr>
        </p:nvSpPr>
        <p:spPr>
          <a:xfrm>
            <a:off x="8917543" y="1196435"/>
            <a:ext cx="1605848" cy="3080626"/>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9" name="Heading 5">
            <a:extLst>
              <a:ext uri="{FF2B5EF4-FFF2-40B4-BE49-F238E27FC236}">
                <a16:creationId xmlns:a16="http://schemas.microsoft.com/office/drawing/2014/main" id="{C469C28A-036E-4C0A-B63C-6076BB0729A2}"/>
              </a:ext>
            </a:extLst>
          </p:cNvPr>
          <p:cNvSpPr txBox="1"/>
          <p:nvPr/>
        </p:nvSpPr>
        <p:spPr>
          <a:xfrm>
            <a:off x="8918146"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bg1"/>
                </a:solidFill>
                <a:latin typeface="+mj-lt"/>
              </a:rPr>
              <a:t>Heading 5</a:t>
            </a:r>
          </a:p>
        </p:txBody>
      </p:sp>
      <p:sp>
        <p:nvSpPr>
          <p:cNvPr id="53" name="Text 4">
            <a:extLst>
              <a:ext uri="{FF2B5EF4-FFF2-40B4-BE49-F238E27FC236}">
                <a16:creationId xmlns:a16="http://schemas.microsoft.com/office/drawing/2014/main" id="{DB15BD97-07A6-40E7-80A6-C27F21086113}"/>
              </a:ext>
            </a:extLst>
          </p:cNvPr>
          <p:cNvSpPr>
            <a:spLocks noGrp="1"/>
          </p:cNvSpPr>
          <p:nvPr>
            <p:ph type="body" sz="quarter" idx="24"/>
          </p:nvPr>
        </p:nvSpPr>
        <p:spPr>
          <a:xfrm>
            <a:off x="7113940" y="1561328"/>
            <a:ext cx="1637844" cy="2715733"/>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8" name="Heading 4">
            <a:extLst>
              <a:ext uri="{FF2B5EF4-FFF2-40B4-BE49-F238E27FC236}">
                <a16:creationId xmlns:a16="http://schemas.microsoft.com/office/drawing/2014/main" id="{EE026AC4-7914-4529-9718-E7AA378EA94F}"/>
              </a:ext>
            </a:extLst>
          </p:cNvPr>
          <p:cNvSpPr txBox="1"/>
          <p:nvPr/>
        </p:nvSpPr>
        <p:spPr>
          <a:xfrm>
            <a:off x="7142172"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bg1"/>
                </a:solidFill>
                <a:latin typeface="+mj-lt"/>
              </a:rPr>
              <a:t>Heading 4</a:t>
            </a:r>
          </a:p>
        </p:txBody>
      </p:sp>
      <p:sp>
        <p:nvSpPr>
          <p:cNvPr id="52" name="Text 3">
            <a:extLst>
              <a:ext uri="{FF2B5EF4-FFF2-40B4-BE49-F238E27FC236}">
                <a16:creationId xmlns:a16="http://schemas.microsoft.com/office/drawing/2014/main" id="{ABF92997-3B82-46F9-ADCE-E0A34A8EAC39}"/>
              </a:ext>
            </a:extLst>
          </p:cNvPr>
          <p:cNvSpPr>
            <a:spLocks noGrp="1"/>
          </p:cNvSpPr>
          <p:nvPr>
            <p:ph type="body" sz="quarter" idx="23"/>
          </p:nvPr>
        </p:nvSpPr>
        <p:spPr>
          <a:xfrm>
            <a:off x="5331577" y="1963661"/>
            <a:ext cx="1605848" cy="2307774"/>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a:t>Click to edit Master text styles</a:t>
            </a:r>
          </a:p>
        </p:txBody>
      </p:sp>
      <p:sp>
        <p:nvSpPr>
          <p:cNvPr id="37" name="Heading 3">
            <a:extLst>
              <a:ext uri="{FF2B5EF4-FFF2-40B4-BE49-F238E27FC236}">
                <a16:creationId xmlns:a16="http://schemas.microsoft.com/office/drawing/2014/main" id="{9BC6B317-11F2-40D5-8383-F8FEF5DEE567}"/>
              </a:ext>
            </a:extLst>
          </p:cNvPr>
          <p:cNvSpPr txBox="1"/>
          <p:nvPr/>
        </p:nvSpPr>
        <p:spPr>
          <a:xfrm>
            <a:off x="5350467"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bg1"/>
                </a:solidFill>
                <a:latin typeface="+mj-lt"/>
              </a:rPr>
              <a:t>Heading 3</a:t>
            </a:r>
          </a:p>
        </p:txBody>
      </p:sp>
      <p:sp>
        <p:nvSpPr>
          <p:cNvPr id="51" name="Text 2">
            <a:extLst>
              <a:ext uri="{FF2B5EF4-FFF2-40B4-BE49-F238E27FC236}">
                <a16:creationId xmlns:a16="http://schemas.microsoft.com/office/drawing/2014/main" id="{FC7867FB-9736-40D8-B1CA-6DC4A2013CF7}"/>
              </a:ext>
            </a:extLst>
          </p:cNvPr>
          <p:cNvSpPr>
            <a:spLocks noGrp="1"/>
          </p:cNvSpPr>
          <p:nvPr>
            <p:ph type="body" sz="quarter" idx="22"/>
          </p:nvPr>
        </p:nvSpPr>
        <p:spPr>
          <a:xfrm>
            <a:off x="3548949" y="2325174"/>
            <a:ext cx="1605848" cy="1923491"/>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dirty="0"/>
              <a:t>Click to edit Master text styles</a:t>
            </a:r>
          </a:p>
        </p:txBody>
      </p:sp>
      <p:sp>
        <p:nvSpPr>
          <p:cNvPr id="36" name="Heading 2">
            <a:extLst>
              <a:ext uri="{FF2B5EF4-FFF2-40B4-BE49-F238E27FC236}">
                <a16:creationId xmlns:a16="http://schemas.microsoft.com/office/drawing/2014/main" id="{DC49CFE2-588D-491C-AAD4-663520BABBAF}"/>
              </a:ext>
            </a:extLst>
          </p:cNvPr>
          <p:cNvSpPr txBox="1"/>
          <p:nvPr/>
        </p:nvSpPr>
        <p:spPr>
          <a:xfrm>
            <a:off x="3537474"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bg1"/>
                </a:solidFill>
                <a:latin typeface="+mj-lt"/>
              </a:rPr>
              <a:t>Heading 2</a:t>
            </a:r>
          </a:p>
        </p:txBody>
      </p:sp>
      <p:sp>
        <p:nvSpPr>
          <p:cNvPr id="3" name="Text 1">
            <a:extLst>
              <a:ext uri="{FF2B5EF4-FFF2-40B4-BE49-F238E27FC236}">
                <a16:creationId xmlns:a16="http://schemas.microsoft.com/office/drawing/2014/main" id="{A034B530-C34D-4603-ADC2-E4AA8C1185B4}"/>
              </a:ext>
            </a:extLst>
          </p:cNvPr>
          <p:cNvSpPr>
            <a:spLocks noGrp="1"/>
          </p:cNvSpPr>
          <p:nvPr>
            <p:ph type="body" sz="quarter" idx="21"/>
          </p:nvPr>
        </p:nvSpPr>
        <p:spPr>
          <a:xfrm>
            <a:off x="1752601" y="2695574"/>
            <a:ext cx="1605848" cy="1527691"/>
          </a:xfrm>
          <a:prstGeom prst="rect">
            <a:avLst/>
          </a:prstGeom>
        </p:spPr>
        <p:txBody>
          <a:bodyPr>
            <a:noAutofit/>
          </a:bodyPr>
          <a:lstStyle>
            <a:lvl1pPr>
              <a:defRPr sz="1400"/>
            </a:lvl1pPr>
            <a:lvl2pPr>
              <a:defRPr sz="1200"/>
            </a:lvl2pPr>
            <a:lvl3pPr>
              <a:defRPr sz="1100"/>
            </a:lvl3pPr>
            <a:lvl4pPr>
              <a:defRPr sz="900"/>
            </a:lvl4pPr>
            <a:lvl5pPr>
              <a:buNone/>
              <a:defRPr sz="700"/>
            </a:lvl5pPr>
          </a:lstStyle>
          <a:p>
            <a:pPr lvl="0"/>
            <a:r>
              <a:rPr lang="en-US" dirty="0"/>
              <a:t>Click to edit Master text styles</a:t>
            </a:r>
          </a:p>
        </p:txBody>
      </p:sp>
      <p:sp>
        <p:nvSpPr>
          <p:cNvPr id="35" name="Heading 1">
            <a:extLst>
              <a:ext uri="{FF2B5EF4-FFF2-40B4-BE49-F238E27FC236}">
                <a16:creationId xmlns:a16="http://schemas.microsoft.com/office/drawing/2014/main" id="{3A7A81E0-81EC-47FE-99EB-92F6296045F5}"/>
              </a:ext>
            </a:extLst>
          </p:cNvPr>
          <p:cNvSpPr txBox="1"/>
          <p:nvPr/>
        </p:nvSpPr>
        <p:spPr>
          <a:xfrm>
            <a:off x="1755827" y="4364541"/>
            <a:ext cx="1609612" cy="258532"/>
          </a:xfrm>
          <a:prstGeom prst="rect">
            <a:avLst/>
          </a:prstGeom>
          <a:noFill/>
        </p:spPr>
        <p:txBody>
          <a:bodyPr wrap="square" rtlCol="0">
            <a:spAutoFit/>
          </a:bodyPr>
          <a:lstStyle/>
          <a:p>
            <a:pPr algn="ctr">
              <a:lnSpc>
                <a:spcPct val="90000"/>
              </a:lnSpc>
              <a:spcBef>
                <a:spcPts val="300"/>
              </a:spcBef>
              <a:spcAft>
                <a:spcPts val="300"/>
              </a:spcAft>
            </a:pPr>
            <a:r>
              <a:rPr lang="en-US" sz="1200" b="0" dirty="0">
                <a:solidFill>
                  <a:schemeClr val="bg1"/>
                </a:solidFill>
                <a:latin typeface="+mj-lt"/>
              </a:rPr>
              <a:t>Heading 1</a:t>
            </a:r>
          </a:p>
        </p:txBody>
      </p:sp>
      <p:sp>
        <p:nvSpPr>
          <p:cNvPr id="2" name="Title 1">
            <a:extLst>
              <a:ext uri="{FF2B5EF4-FFF2-40B4-BE49-F238E27FC236}">
                <a16:creationId xmlns:a16="http://schemas.microsoft.com/office/drawing/2014/main" id="{07808CC8-7701-4909-9E1F-90110DD34630}"/>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88096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5 Columns">
    <p:spTree>
      <p:nvGrpSpPr>
        <p:cNvPr id="1" name=""/>
        <p:cNvGrpSpPr/>
        <p:nvPr/>
      </p:nvGrpSpPr>
      <p:grpSpPr>
        <a:xfrm>
          <a:off x="0" y="0"/>
          <a:ext cx="0" cy="0"/>
          <a:chOff x="0" y="0"/>
          <a:chExt cx="0" cy="0"/>
        </a:xfrm>
      </p:grpSpPr>
      <p:sp>
        <p:nvSpPr>
          <p:cNvPr id="11" name="Text 5">
            <a:extLst>
              <a:ext uri="{FF2B5EF4-FFF2-40B4-BE49-F238E27FC236}">
                <a16:creationId xmlns:a16="http://schemas.microsoft.com/office/drawing/2014/main" id="{7A0A58AE-F517-4053-89CC-6CC2931226E9}"/>
              </a:ext>
            </a:extLst>
          </p:cNvPr>
          <p:cNvSpPr>
            <a:spLocks noGrp="1"/>
          </p:cNvSpPr>
          <p:nvPr>
            <p:ph type="body" sz="quarter" idx="26" hasCustomPrompt="1"/>
          </p:nvPr>
        </p:nvSpPr>
        <p:spPr>
          <a:xfrm>
            <a:off x="9478032" y="1857341"/>
            <a:ext cx="1799568" cy="4216526"/>
          </a:xfrm>
          <a:prstGeom prst="roundRect">
            <a:avLst>
              <a:gd name="adj" fmla="val 5839"/>
            </a:avLst>
          </a:prstGeom>
          <a:solidFill>
            <a:schemeClr val="bg1">
              <a:lumMod val="95000"/>
            </a:schemeClr>
          </a:solidFill>
          <a:ln>
            <a:solidFill>
              <a:schemeClr val="accent6"/>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5</a:t>
            </a:r>
          </a:p>
          <a:p>
            <a:pPr lvl="1"/>
            <a:r>
              <a:rPr lang="en-US"/>
              <a:t>Second level</a:t>
            </a:r>
          </a:p>
          <a:p>
            <a:pPr lvl="2"/>
            <a:r>
              <a:rPr lang="en-US"/>
              <a:t>Third level</a:t>
            </a:r>
          </a:p>
        </p:txBody>
      </p:sp>
      <p:sp>
        <p:nvSpPr>
          <p:cNvPr id="12" name="Heading 5">
            <a:extLst>
              <a:ext uri="{FF2B5EF4-FFF2-40B4-BE49-F238E27FC236}">
                <a16:creationId xmlns:a16="http://schemas.microsoft.com/office/drawing/2014/main" id="{ACAD3A46-04C3-476B-809C-964D44A7E7A0}"/>
              </a:ext>
            </a:extLst>
          </p:cNvPr>
          <p:cNvSpPr>
            <a:spLocks noGrp="1"/>
          </p:cNvSpPr>
          <p:nvPr>
            <p:ph type="body" sz="quarter" idx="27" hasCustomPrompt="1"/>
          </p:nvPr>
        </p:nvSpPr>
        <p:spPr>
          <a:xfrm>
            <a:off x="9385976" y="1735333"/>
            <a:ext cx="1668551" cy="266734"/>
          </a:xfrm>
          <a:prstGeom prst="roundRect">
            <a:avLst>
              <a:gd name="adj" fmla="val 36090"/>
            </a:avLst>
          </a:prstGeom>
        </p:spPr>
        <p:style>
          <a:lnRef idx="0">
            <a:schemeClr val="accent6"/>
          </a:lnRef>
          <a:fillRef idx="3">
            <a:schemeClr val="accent6"/>
          </a:fillRef>
          <a:effectRef idx="3">
            <a:schemeClr val="accent6"/>
          </a:effectRef>
          <a:fontRef idx="minor">
            <a:schemeClr val="lt1"/>
          </a:fontRef>
        </p:style>
        <p:txBody>
          <a:bodyPr tIns="0" bIns="274320" anchor="t" anchorCtr="0">
            <a:noAutofit/>
          </a:bodyPr>
          <a:lstStyle>
            <a:lvl1pPr marL="0" indent="0" algn="l">
              <a:buNone/>
              <a:defRPr sz="1600" b="0">
                <a:latin typeface="+mj-lt"/>
              </a:defRPr>
            </a:lvl1pPr>
          </a:lstStyle>
          <a:p>
            <a:pPr lvl="0"/>
            <a:r>
              <a:rPr lang="en-US" dirty="0"/>
              <a:t>Heading 5</a:t>
            </a:r>
          </a:p>
        </p:txBody>
      </p:sp>
      <p:sp>
        <p:nvSpPr>
          <p:cNvPr id="28" name="Text 4">
            <a:extLst>
              <a:ext uri="{FF2B5EF4-FFF2-40B4-BE49-F238E27FC236}">
                <a16:creationId xmlns:a16="http://schemas.microsoft.com/office/drawing/2014/main" id="{93989179-9233-4ACC-BDA5-0DDEE2A11109}"/>
              </a:ext>
            </a:extLst>
          </p:cNvPr>
          <p:cNvSpPr>
            <a:spLocks noGrp="1"/>
          </p:cNvSpPr>
          <p:nvPr>
            <p:ph type="body" sz="quarter" idx="25" hasCustomPrompt="1"/>
          </p:nvPr>
        </p:nvSpPr>
        <p:spPr>
          <a:xfrm>
            <a:off x="7373070" y="1857341"/>
            <a:ext cx="1799568" cy="4216526"/>
          </a:xfrm>
          <a:prstGeom prst="roundRect">
            <a:avLst>
              <a:gd name="adj" fmla="val 5839"/>
            </a:avLst>
          </a:prstGeom>
          <a:solidFill>
            <a:schemeClr val="bg1">
              <a:lumMod val="95000"/>
            </a:schemeClr>
          </a:solidFill>
          <a:ln>
            <a:solidFill>
              <a:schemeClr val="accent5"/>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4</a:t>
            </a:r>
          </a:p>
          <a:p>
            <a:pPr lvl="1"/>
            <a:r>
              <a:rPr lang="en-US"/>
              <a:t>Second level</a:t>
            </a:r>
          </a:p>
          <a:p>
            <a:pPr lvl="2"/>
            <a:r>
              <a:rPr lang="en-US"/>
              <a:t>Third level</a:t>
            </a:r>
          </a:p>
        </p:txBody>
      </p:sp>
      <p:sp>
        <p:nvSpPr>
          <p:cNvPr id="32" name="Heading 4">
            <a:extLst>
              <a:ext uri="{FF2B5EF4-FFF2-40B4-BE49-F238E27FC236}">
                <a16:creationId xmlns:a16="http://schemas.microsoft.com/office/drawing/2014/main" id="{DBE702CF-D063-4B12-A068-067FD9169734}"/>
              </a:ext>
            </a:extLst>
          </p:cNvPr>
          <p:cNvSpPr>
            <a:spLocks noGrp="1"/>
          </p:cNvSpPr>
          <p:nvPr>
            <p:ph type="body" sz="quarter" idx="20" hasCustomPrompt="1"/>
          </p:nvPr>
        </p:nvSpPr>
        <p:spPr>
          <a:xfrm>
            <a:off x="7265156" y="1735333"/>
            <a:ext cx="1668551" cy="266734"/>
          </a:xfrm>
          <a:prstGeom prst="roundRect">
            <a:avLst>
              <a:gd name="adj" fmla="val 36090"/>
            </a:avLst>
          </a:prstGeom>
        </p:spPr>
        <p:style>
          <a:lnRef idx="0">
            <a:schemeClr val="accent5"/>
          </a:lnRef>
          <a:fillRef idx="3">
            <a:schemeClr val="accent5"/>
          </a:fillRef>
          <a:effectRef idx="3">
            <a:schemeClr val="accent5"/>
          </a:effectRef>
          <a:fontRef idx="minor">
            <a:schemeClr val="lt1"/>
          </a:fontRef>
        </p:style>
        <p:txBody>
          <a:bodyPr tIns="0" bIns="274320" anchor="t" anchorCtr="0">
            <a:noAutofit/>
          </a:bodyPr>
          <a:lstStyle>
            <a:lvl1pPr marL="0" indent="0" algn="l">
              <a:buNone/>
              <a:defRPr sz="1600" b="0">
                <a:latin typeface="+mj-lt"/>
              </a:defRPr>
            </a:lvl1pPr>
          </a:lstStyle>
          <a:p>
            <a:pPr lvl="0"/>
            <a:r>
              <a:rPr lang="en-US" dirty="0"/>
              <a:t>Heading 4</a:t>
            </a:r>
          </a:p>
        </p:txBody>
      </p:sp>
      <p:sp>
        <p:nvSpPr>
          <p:cNvPr id="26" name="Text 3">
            <a:extLst>
              <a:ext uri="{FF2B5EF4-FFF2-40B4-BE49-F238E27FC236}">
                <a16:creationId xmlns:a16="http://schemas.microsoft.com/office/drawing/2014/main" id="{3F09F3AA-658B-445D-9ED8-53EA4C90A887}"/>
              </a:ext>
            </a:extLst>
          </p:cNvPr>
          <p:cNvSpPr>
            <a:spLocks noGrp="1"/>
          </p:cNvSpPr>
          <p:nvPr>
            <p:ph type="body" sz="quarter" idx="23" hasCustomPrompt="1"/>
          </p:nvPr>
        </p:nvSpPr>
        <p:spPr>
          <a:xfrm>
            <a:off x="5268109" y="1856919"/>
            <a:ext cx="1799568" cy="4216526"/>
          </a:xfrm>
          <a:prstGeom prst="roundRect">
            <a:avLst>
              <a:gd name="adj" fmla="val 5839"/>
            </a:avLst>
          </a:prstGeom>
          <a:solidFill>
            <a:schemeClr val="bg1">
              <a:lumMod val="95000"/>
            </a:schemeClr>
          </a:solidFill>
          <a:ln>
            <a:solidFill>
              <a:schemeClr val="accent4"/>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3</a:t>
            </a:r>
          </a:p>
          <a:p>
            <a:pPr lvl="1"/>
            <a:r>
              <a:rPr lang="en-US"/>
              <a:t>Second level</a:t>
            </a:r>
          </a:p>
          <a:p>
            <a:pPr lvl="2"/>
            <a:r>
              <a:rPr lang="en-US"/>
              <a:t>Third level</a:t>
            </a:r>
          </a:p>
        </p:txBody>
      </p:sp>
      <p:sp>
        <p:nvSpPr>
          <p:cNvPr id="24" name="Heading 3">
            <a:extLst>
              <a:ext uri="{FF2B5EF4-FFF2-40B4-BE49-F238E27FC236}">
                <a16:creationId xmlns:a16="http://schemas.microsoft.com/office/drawing/2014/main" id="{DD179F37-9622-4438-8EEC-ADCEA09D46D6}"/>
              </a:ext>
            </a:extLst>
          </p:cNvPr>
          <p:cNvSpPr>
            <a:spLocks noGrp="1"/>
          </p:cNvSpPr>
          <p:nvPr>
            <p:ph type="body" sz="quarter" idx="16" hasCustomPrompt="1"/>
          </p:nvPr>
        </p:nvSpPr>
        <p:spPr>
          <a:xfrm>
            <a:off x="5144337" y="1741365"/>
            <a:ext cx="1668551" cy="266734"/>
          </a:xfrm>
          <a:prstGeom prst="roundRect">
            <a:avLst>
              <a:gd name="adj" fmla="val 36090"/>
            </a:avLst>
          </a:prstGeom>
        </p:spPr>
        <p:style>
          <a:lnRef idx="0">
            <a:schemeClr val="accent4"/>
          </a:lnRef>
          <a:fillRef idx="3">
            <a:schemeClr val="accent4"/>
          </a:fillRef>
          <a:effectRef idx="3">
            <a:schemeClr val="accent4"/>
          </a:effectRef>
          <a:fontRef idx="minor">
            <a:schemeClr val="lt1"/>
          </a:fontRef>
        </p:style>
        <p:txBody>
          <a:bodyPr tIns="0" bIns="274320" anchor="t" anchorCtr="0">
            <a:noAutofit/>
          </a:bodyPr>
          <a:lstStyle>
            <a:lvl1pPr marL="0" indent="0" algn="l">
              <a:buNone/>
              <a:defRPr sz="1600" b="0">
                <a:latin typeface="+mj-lt"/>
              </a:defRPr>
            </a:lvl1pPr>
          </a:lstStyle>
          <a:p>
            <a:pPr lvl="0"/>
            <a:r>
              <a:rPr lang="en-US" dirty="0"/>
              <a:t>Heading 3</a:t>
            </a:r>
          </a:p>
        </p:txBody>
      </p:sp>
      <p:sp>
        <p:nvSpPr>
          <p:cNvPr id="27" name="Text 2">
            <a:extLst>
              <a:ext uri="{FF2B5EF4-FFF2-40B4-BE49-F238E27FC236}">
                <a16:creationId xmlns:a16="http://schemas.microsoft.com/office/drawing/2014/main" id="{4C93936D-5482-48B3-8560-28E12FC50CD5}"/>
              </a:ext>
            </a:extLst>
          </p:cNvPr>
          <p:cNvSpPr>
            <a:spLocks noGrp="1"/>
          </p:cNvSpPr>
          <p:nvPr>
            <p:ph type="body" sz="quarter" idx="24" hasCustomPrompt="1"/>
          </p:nvPr>
        </p:nvSpPr>
        <p:spPr>
          <a:xfrm>
            <a:off x="3163148" y="1850887"/>
            <a:ext cx="1799568" cy="4216526"/>
          </a:xfrm>
          <a:prstGeom prst="roundRect">
            <a:avLst>
              <a:gd name="adj" fmla="val 5839"/>
            </a:avLst>
          </a:prstGeom>
          <a:solidFill>
            <a:schemeClr val="bg1">
              <a:lumMod val="95000"/>
            </a:schemeClr>
          </a:solidFill>
          <a:ln>
            <a:solidFill>
              <a:schemeClr val="accent2"/>
            </a:solidFill>
          </a:ln>
        </p:spPr>
        <p:txBody>
          <a:bodyPr vert="horz" lIns="91440" tIns="228600" rIns="91440" bIns="0" rtlCol="0" anchor="t" anchorCtr="0">
            <a:normAutofit/>
          </a:bodyPr>
          <a:lstStyle>
            <a:lvl1pPr marL="114300" indent="-114300">
              <a:lnSpc>
                <a:spcPct val="100000"/>
              </a:lnSpc>
              <a:spcBef>
                <a:spcPts val="1200"/>
              </a:spcBef>
              <a:defRPr lang="en-US" sz="1200" dirty="0" smtClean="0"/>
            </a:lvl1pPr>
            <a:lvl2pPr marL="228600" indent="-112713">
              <a:lnSpc>
                <a:spcPct val="100000"/>
              </a:lnSpc>
              <a:spcBef>
                <a:spcPts val="0"/>
              </a:spcBef>
              <a:defRPr lang="en-US" sz="1200" dirty="0" smtClean="0"/>
            </a:lvl2pPr>
            <a:lvl3pPr marL="400050" indent="-115888">
              <a:lnSpc>
                <a:spcPct val="100000"/>
              </a:lnSpc>
              <a:spcBef>
                <a:spcPts val="0"/>
              </a:spcBef>
              <a:defRPr lang="en-US" sz="1100" dirty="0"/>
            </a:lvl3pPr>
          </a:lstStyle>
          <a:p>
            <a:pPr lvl="0">
              <a:lnSpc>
                <a:spcPct val="100000"/>
              </a:lnSpc>
              <a:spcBef>
                <a:spcPts val="0"/>
              </a:spcBef>
            </a:pPr>
            <a:r>
              <a:rPr lang="en-US"/>
              <a:t>Body Text 2</a:t>
            </a:r>
          </a:p>
          <a:p>
            <a:pPr lvl="1"/>
            <a:r>
              <a:rPr lang="en-US"/>
              <a:t>Second level</a:t>
            </a:r>
          </a:p>
          <a:p>
            <a:pPr lvl="2"/>
            <a:r>
              <a:rPr lang="en-US"/>
              <a:t>Third level</a:t>
            </a:r>
          </a:p>
        </p:txBody>
      </p:sp>
      <p:sp>
        <p:nvSpPr>
          <p:cNvPr id="30" name="Heading 2">
            <a:extLst>
              <a:ext uri="{FF2B5EF4-FFF2-40B4-BE49-F238E27FC236}">
                <a16:creationId xmlns:a16="http://schemas.microsoft.com/office/drawing/2014/main" id="{32E0DF3D-A5DC-41C7-97DB-0FEFA8EF2A06}"/>
              </a:ext>
            </a:extLst>
          </p:cNvPr>
          <p:cNvSpPr>
            <a:spLocks noGrp="1"/>
          </p:cNvSpPr>
          <p:nvPr>
            <p:ph type="body" sz="quarter" idx="18" hasCustomPrompt="1"/>
          </p:nvPr>
        </p:nvSpPr>
        <p:spPr>
          <a:xfrm>
            <a:off x="3023518" y="1742552"/>
            <a:ext cx="1668551" cy="266734"/>
          </a:xfrm>
          <a:prstGeom prst="roundRect">
            <a:avLst>
              <a:gd name="adj" fmla="val 36090"/>
            </a:avLst>
          </a:prstGeom>
        </p:spPr>
        <p:style>
          <a:lnRef idx="0">
            <a:schemeClr val="accent2"/>
          </a:lnRef>
          <a:fillRef idx="3">
            <a:schemeClr val="accent2"/>
          </a:fillRef>
          <a:effectRef idx="3">
            <a:schemeClr val="accent2"/>
          </a:effectRef>
          <a:fontRef idx="minor">
            <a:schemeClr val="lt1"/>
          </a:fontRef>
        </p:style>
        <p:txBody>
          <a:bodyPr tIns="0" bIns="274320" anchor="t" anchorCtr="0">
            <a:noAutofit/>
          </a:bodyPr>
          <a:lstStyle>
            <a:lvl1pPr marL="0" indent="0" algn="l">
              <a:buNone/>
              <a:defRPr sz="1600" b="0">
                <a:latin typeface="+mj-lt"/>
              </a:defRPr>
            </a:lvl1pPr>
          </a:lstStyle>
          <a:p>
            <a:pPr lvl="0"/>
            <a:r>
              <a:rPr lang="en-US" dirty="0"/>
              <a:t>Heading 2</a:t>
            </a:r>
          </a:p>
        </p:txBody>
      </p:sp>
      <p:sp>
        <p:nvSpPr>
          <p:cNvPr id="18" name="Text 1">
            <a:extLst>
              <a:ext uri="{FF2B5EF4-FFF2-40B4-BE49-F238E27FC236}">
                <a16:creationId xmlns:a16="http://schemas.microsoft.com/office/drawing/2014/main" id="{3AA03C26-D93C-4EFF-A06C-788F24AFEE78}"/>
              </a:ext>
            </a:extLst>
          </p:cNvPr>
          <p:cNvSpPr>
            <a:spLocks noGrp="1"/>
          </p:cNvSpPr>
          <p:nvPr>
            <p:ph type="body" sz="quarter" idx="22" hasCustomPrompt="1"/>
          </p:nvPr>
        </p:nvSpPr>
        <p:spPr>
          <a:xfrm>
            <a:off x="1058186" y="1850887"/>
            <a:ext cx="1799568" cy="4216526"/>
          </a:xfrm>
          <a:prstGeom prst="roundRect">
            <a:avLst>
              <a:gd name="adj" fmla="val 5839"/>
            </a:avLst>
          </a:prstGeom>
          <a:solidFill>
            <a:schemeClr val="bg1">
              <a:lumMod val="95000"/>
            </a:schemeClr>
          </a:solidFill>
          <a:ln>
            <a:solidFill>
              <a:schemeClr val="tx2"/>
            </a:solidFill>
          </a:ln>
        </p:spPr>
        <p:txBody>
          <a:bodyPr vert="horz" lIns="91440" tIns="228600" rIns="91440" bIns="0" rtlCol="0" anchor="t" anchorCtr="0">
            <a:normAutofit/>
          </a:bodyPr>
          <a:lstStyle>
            <a:lvl1pPr>
              <a:spcBef>
                <a:spcPts val="1200"/>
              </a:spcBef>
              <a:defRPr lang="en-US" sz="1200"/>
            </a:lvl1pPr>
            <a:lvl2pPr>
              <a:defRPr lang="en-US" sz="1200"/>
            </a:lvl2pPr>
            <a:lvl3pPr marL="569913" indent="-115888">
              <a:tabLst>
                <a:tab pos="458788" algn="l"/>
              </a:tabLst>
              <a:defRPr lang="en-US" sz="1100"/>
            </a:lvl3pPr>
          </a:lstStyle>
          <a:p>
            <a:pPr marL="114300" lvl="0" indent="-114300">
              <a:lnSpc>
                <a:spcPct val="100000"/>
              </a:lnSpc>
              <a:spcBef>
                <a:spcPts val="0"/>
              </a:spcBef>
            </a:pPr>
            <a:r>
              <a:rPr lang="en-US" dirty="0"/>
              <a:t>Body Text 1</a:t>
            </a:r>
          </a:p>
          <a:p>
            <a:pPr marL="228600" lvl="1" indent="-112713">
              <a:lnSpc>
                <a:spcPct val="100000"/>
              </a:lnSpc>
              <a:spcBef>
                <a:spcPts val="0"/>
              </a:spcBef>
            </a:pPr>
            <a:r>
              <a:rPr lang="en-US" dirty="0"/>
              <a:t>Second level</a:t>
            </a:r>
          </a:p>
          <a:p>
            <a:pPr marL="400050" lvl="2" indent="-115888">
              <a:lnSpc>
                <a:spcPct val="100000"/>
              </a:lnSpc>
              <a:spcBef>
                <a:spcPts val="0"/>
              </a:spcBef>
            </a:pPr>
            <a:r>
              <a:rPr lang="en-US" dirty="0"/>
              <a:t>Third level</a:t>
            </a:r>
          </a:p>
        </p:txBody>
      </p:sp>
      <p:sp>
        <p:nvSpPr>
          <p:cNvPr id="3" name="Title 1">
            <a:extLst>
              <a:ext uri="{FF2B5EF4-FFF2-40B4-BE49-F238E27FC236}">
                <a16:creationId xmlns:a16="http://schemas.microsoft.com/office/drawing/2014/main" id="{1B9AB8DB-CD59-4063-9F74-FB645AA44688}"/>
              </a:ext>
            </a:extLst>
          </p:cNvPr>
          <p:cNvSpPr>
            <a:spLocks noGrp="1"/>
          </p:cNvSpPr>
          <p:nvPr>
            <p:ph type="title"/>
          </p:nvPr>
        </p:nvSpPr>
        <p:spPr/>
        <p:txBody>
          <a:bodyPr/>
          <a:lstStyle/>
          <a:p>
            <a:r>
              <a:rPr lang="en-US"/>
              <a:t>Click to edit Master title style</a:t>
            </a:r>
          </a:p>
        </p:txBody>
      </p:sp>
      <p:sp>
        <p:nvSpPr>
          <p:cNvPr id="19" name="Heading 1">
            <a:extLst>
              <a:ext uri="{FF2B5EF4-FFF2-40B4-BE49-F238E27FC236}">
                <a16:creationId xmlns:a16="http://schemas.microsoft.com/office/drawing/2014/main" id="{E73A1221-A447-4B66-80DA-F958D37804F4}"/>
              </a:ext>
            </a:extLst>
          </p:cNvPr>
          <p:cNvSpPr>
            <a:spLocks noGrp="1"/>
          </p:cNvSpPr>
          <p:nvPr>
            <p:ph type="body" sz="quarter" idx="13" hasCustomPrompt="1"/>
          </p:nvPr>
        </p:nvSpPr>
        <p:spPr>
          <a:xfrm>
            <a:off x="902249" y="1741365"/>
            <a:ext cx="1669000" cy="266734"/>
          </a:xfrm>
          <a:prstGeom prst="roundRect">
            <a:avLst>
              <a:gd name="adj" fmla="val 36090"/>
            </a:avLst>
          </a:prstGeom>
          <a:solidFill>
            <a:schemeClr val="tx2"/>
          </a:solidFill>
        </p:spPr>
        <p:style>
          <a:lnRef idx="0">
            <a:schemeClr val="accent3"/>
          </a:lnRef>
          <a:fillRef idx="3">
            <a:schemeClr val="accent3"/>
          </a:fillRef>
          <a:effectRef idx="3">
            <a:schemeClr val="accent3"/>
          </a:effectRef>
          <a:fontRef idx="minor">
            <a:schemeClr val="lt1"/>
          </a:fontRef>
        </p:style>
        <p:txBody>
          <a:bodyPr tIns="0" bIns="274320" anchor="t" anchorCtr="0">
            <a:noAutofit/>
          </a:bodyPr>
          <a:lstStyle>
            <a:lvl1pPr marL="0" indent="0" algn="l">
              <a:buNone/>
              <a:defRPr sz="1600" b="0" cap="none" spc="0">
                <a:ln w="0"/>
                <a:solidFill>
                  <a:schemeClr val="bg1"/>
                </a:solidFill>
                <a:effectLst>
                  <a:outerShdw blurRad="38100" dist="19050" dir="2700000" algn="tl" rotWithShape="0">
                    <a:schemeClr val="dk1">
                      <a:alpha val="40000"/>
                    </a:schemeClr>
                  </a:outerShdw>
                </a:effectLst>
                <a:latin typeface="+mj-lt"/>
              </a:defRPr>
            </a:lvl1pPr>
          </a:lstStyle>
          <a:p>
            <a:pPr lvl="0"/>
            <a:r>
              <a:rPr lang="en-US" dirty="0"/>
              <a:t>Heading 1</a:t>
            </a:r>
          </a:p>
        </p:txBody>
      </p:sp>
    </p:spTree>
    <p:extLst>
      <p:ext uri="{BB962C8B-B14F-4D97-AF65-F5344CB8AC3E}">
        <p14:creationId xmlns:p14="http://schemas.microsoft.com/office/powerpoint/2010/main" val="2371798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4 Pic - Lef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0" y="0"/>
            <a:ext cx="2590800"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3124201" y="1625601"/>
            <a:ext cx="8153400"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3124201" y="333829"/>
            <a:ext cx="8153400" cy="907697"/>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2978130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5 points_Infograph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7B8E8-CE17-48B4-84DE-10FD23A1BC8D}"/>
              </a:ext>
            </a:extLst>
          </p:cNvPr>
          <p:cNvSpPr>
            <a:spLocks noGrp="1"/>
          </p:cNvSpPr>
          <p:nvPr>
            <p:ph type="title"/>
          </p:nvPr>
        </p:nvSpPr>
        <p:spPr/>
        <p:txBody>
          <a:bodyPr/>
          <a:lstStyle/>
          <a:p>
            <a:r>
              <a:rPr lang="en-US"/>
              <a:t>Click to edit Master title style</a:t>
            </a:r>
          </a:p>
        </p:txBody>
      </p:sp>
      <p:sp>
        <p:nvSpPr>
          <p:cNvPr id="3" name="Arrow: Right 33">
            <a:extLst>
              <a:ext uri="{FF2B5EF4-FFF2-40B4-BE49-F238E27FC236}">
                <a16:creationId xmlns:a16="http://schemas.microsoft.com/office/drawing/2014/main" id="{FC5AAF9C-C3A5-42AC-BD6A-8211797A8532}"/>
              </a:ext>
            </a:extLst>
          </p:cNvPr>
          <p:cNvSpPr/>
          <p:nvPr/>
        </p:nvSpPr>
        <p:spPr>
          <a:xfrm>
            <a:off x="836275" y="2900257"/>
            <a:ext cx="10717741" cy="461665"/>
          </a:xfrm>
          <a:prstGeom prst="rightArrow">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4" name="Oval 3">
            <a:extLst>
              <a:ext uri="{FF2B5EF4-FFF2-40B4-BE49-F238E27FC236}">
                <a16:creationId xmlns:a16="http://schemas.microsoft.com/office/drawing/2014/main" id="{C4506941-E633-4D47-85D1-A252E615F2A4}"/>
              </a:ext>
            </a:extLst>
          </p:cNvPr>
          <p:cNvSpPr/>
          <p:nvPr/>
        </p:nvSpPr>
        <p:spPr>
          <a:xfrm>
            <a:off x="2137798" y="2542945"/>
            <a:ext cx="1176291" cy="117629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5" name="Oval 4">
            <a:extLst>
              <a:ext uri="{FF2B5EF4-FFF2-40B4-BE49-F238E27FC236}">
                <a16:creationId xmlns:a16="http://schemas.microsoft.com/office/drawing/2014/main" id="{7AFFB903-A997-4CA9-B61C-BFBF5E4CC072}"/>
              </a:ext>
            </a:extLst>
          </p:cNvPr>
          <p:cNvSpPr/>
          <p:nvPr/>
        </p:nvSpPr>
        <p:spPr>
          <a:xfrm>
            <a:off x="2997742" y="2319590"/>
            <a:ext cx="1623001" cy="162300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6" name="Oval 5">
            <a:extLst>
              <a:ext uri="{FF2B5EF4-FFF2-40B4-BE49-F238E27FC236}">
                <a16:creationId xmlns:a16="http://schemas.microsoft.com/office/drawing/2014/main" id="{96F6DF26-C75A-43DF-9E2A-87FDB5B147FF}"/>
              </a:ext>
            </a:extLst>
          </p:cNvPr>
          <p:cNvSpPr/>
          <p:nvPr/>
        </p:nvSpPr>
        <p:spPr>
          <a:xfrm>
            <a:off x="4304396" y="2163650"/>
            <a:ext cx="1934882" cy="193488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7" name="Oval 6">
            <a:extLst>
              <a:ext uri="{FF2B5EF4-FFF2-40B4-BE49-F238E27FC236}">
                <a16:creationId xmlns:a16="http://schemas.microsoft.com/office/drawing/2014/main" id="{DAB8EDF1-33D4-4EBA-9F98-C9FE1C0BED88}"/>
              </a:ext>
            </a:extLst>
          </p:cNvPr>
          <p:cNvSpPr/>
          <p:nvPr/>
        </p:nvSpPr>
        <p:spPr>
          <a:xfrm>
            <a:off x="5922932" y="2025175"/>
            <a:ext cx="2211831" cy="221183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8" name="Oval 7">
            <a:extLst>
              <a:ext uri="{FF2B5EF4-FFF2-40B4-BE49-F238E27FC236}">
                <a16:creationId xmlns:a16="http://schemas.microsoft.com/office/drawing/2014/main" id="{7282F041-4C7E-4AC4-A924-025DF3E77401}"/>
              </a:ext>
            </a:extLst>
          </p:cNvPr>
          <p:cNvSpPr/>
          <p:nvPr/>
        </p:nvSpPr>
        <p:spPr>
          <a:xfrm>
            <a:off x="7818416" y="1894855"/>
            <a:ext cx="2472471" cy="2472471"/>
          </a:xfrm>
          <a:prstGeom prst="ellipse">
            <a:avLst/>
          </a:prstGeom>
          <a:solidFill>
            <a:srgbClr val="9395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lt"/>
            </a:endParaRPr>
          </a:p>
        </p:txBody>
      </p:sp>
      <p:sp>
        <p:nvSpPr>
          <p:cNvPr id="9" name="Text Placeholder 4">
            <a:extLst>
              <a:ext uri="{FF2B5EF4-FFF2-40B4-BE49-F238E27FC236}">
                <a16:creationId xmlns:a16="http://schemas.microsoft.com/office/drawing/2014/main" id="{7D194E0A-D15A-4326-8DA5-8EA846704A69}"/>
              </a:ext>
            </a:extLst>
          </p:cNvPr>
          <p:cNvSpPr>
            <a:spLocks noGrp="1"/>
          </p:cNvSpPr>
          <p:nvPr>
            <p:ph type="body" sz="quarter" idx="12" hasCustomPrompt="1"/>
          </p:nvPr>
        </p:nvSpPr>
        <p:spPr>
          <a:xfrm>
            <a:off x="2180919" y="2828670"/>
            <a:ext cx="924694" cy="604837"/>
          </a:xfrm>
          <a:prstGeom prst="rect">
            <a:avLst/>
          </a:prstGeom>
        </p:spPr>
        <p:txBody>
          <a:bodyPr/>
          <a:lstStyle>
            <a:lvl1pPr marL="0" indent="0" algn="ctr">
              <a:buNone/>
              <a:defRPr sz="2400" b="1">
                <a:solidFill>
                  <a:schemeClr val="bg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42% - 24pt </a:t>
            </a:r>
          </a:p>
        </p:txBody>
      </p:sp>
      <p:sp>
        <p:nvSpPr>
          <p:cNvPr id="10" name="Text Placeholder 4">
            <a:extLst>
              <a:ext uri="{FF2B5EF4-FFF2-40B4-BE49-F238E27FC236}">
                <a16:creationId xmlns:a16="http://schemas.microsoft.com/office/drawing/2014/main" id="{8646FB72-D4F4-4E7A-92FC-5DE02C327888}"/>
              </a:ext>
            </a:extLst>
          </p:cNvPr>
          <p:cNvSpPr>
            <a:spLocks noGrp="1"/>
          </p:cNvSpPr>
          <p:nvPr>
            <p:ph type="body" sz="quarter" idx="13" hasCustomPrompt="1"/>
          </p:nvPr>
        </p:nvSpPr>
        <p:spPr>
          <a:xfrm>
            <a:off x="3270131" y="2801776"/>
            <a:ext cx="924694" cy="604837"/>
          </a:xfrm>
          <a:prstGeom prst="rect">
            <a:avLst/>
          </a:prstGeom>
        </p:spPr>
        <p:txBody>
          <a:bodyPr/>
          <a:lstStyle>
            <a:lvl1pPr marL="0" indent="0" algn="ctr">
              <a:buNone/>
              <a:defRPr sz="2400" b="1">
                <a:solidFill>
                  <a:schemeClr val="bg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1.7% - 24pt </a:t>
            </a:r>
          </a:p>
        </p:txBody>
      </p:sp>
      <p:sp>
        <p:nvSpPr>
          <p:cNvPr id="11" name="Text Placeholder 4">
            <a:extLst>
              <a:ext uri="{FF2B5EF4-FFF2-40B4-BE49-F238E27FC236}">
                <a16:creationId xmlns:a16="http://schemas.microsoft.com/office/drawing/2014/main" id="{01608E37-7FAE-4B62-9CF3-D7A50F5B2B3D}"/>
              </a:ext>
            </a:extLst>
          </p:cNvPr>
          <p:cNvSpPr>
            <a:spLocks noGrp="1"/>
          </p:cNvSpPr>
          <p:nvPr>
            <p:ph type="body" sz="quarter" idx="14" hasCustomPrompt="1"/>
          </p:nvPr>
        </p:nvSpPr>
        <p:spPr>
          <a:xfrm>
            <a:off x="4682072" y="2801776"/>
            <a:ext cx="924694" cy="604837"/>
          </a:xfrm>
          <a:prstGeom prst="rect">
            <a:avLst/>
          </a:prstGeom>
        </p:spPr>
        <p:txBody>
          <a:bodyPr/>
          <a:lstStyle>
            <a:lvl1pPr marL="0" indent="0" algn="ctr">
              <a:buNone/>
              <a:defRPr sz="2400" b="1">
                <a:solidFill>
                  <a:schemeClr val="bg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29 % - 24pt </a:t>
            </a:r>
          </a:p>
        </p:txBody>
      </p:sp>
      <p:sp>
        <p:nvSpPr>
          <p:cNvPr id="12" name="Text Placeholder 4">
            <a:extLst>
              <a:ext uri="{FF2B5EF4-FFF2-40B4-BE49-F238E27FC236}">
                <a16:creationId xmlns:a16="http://schemas.microsoft.com/office/drawing/2014/main" id="{E96AFBD2-DAFA-4CBA-8F96-7E9A95D5597E}"/>
              </a:ext>
            </a:extLst>
          </p:cNvPr>
          <p:cNvSpPr>
            <a:spLocks noGrp="1"/>
          </p:cNvSpPr>
          <p:nvPr>
            <p:ph type="body" sz="quarter" idx="15" hasCustomPrompt="1"/>
          </p:nvPr>
        </p:nvSpPr>
        <p:spPr>
          <a:xfrm>
            <a:off x="6510872" y="2801776"/>
            <a:ext cx="924694" cy="604837"/>
          </a:xfrm>
          <a:prstGeom prst="rect">
            <a:avLst/>
          </a:prstGeom>
        </p:spPr>
        <p:txBody>
          <a:bodyPr/>
          <a:lstStyle>
            <a:lvl1pPr marL="0" indent="0" algn="ctr">
              <a:buNone/>
              <a:defRPr sz="2400" b="1">
                <a:solidFill>
                  <a:schemeClr val="bg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lvl="0"/>
            <a:r>
              <a:rPr lang="en-US"/>
              <a:t>21 % - 24pt </a:t>
            </a:r>
          </a:p>
        </p:txBody>
      </p:sp>
      <p:sp>
        <p:nvSpPr>
          <p:cNvPr id="13" name="Text Placeholder 4">
            <a:extLst>
              <a:ext uri="{FF2B5EF4-FFF2-40B4-BE49-F238E27FC236}">
                <a16:creationId xmlns:a16="http://schemas.microsoft.com/office/drawing/2014/main" id="{75A1A414-49CB-4255-B999-9246B7E501CC}"/>
              </a:ext>
            </a:extLst>
          </p:cNvPr>
          <p:cNvSpPr>
            <a:spLocks noGrp="1"/>
          </p:cNvSpPr>
          <p:nvPr>
            <p:ph type="body" sz="quarter" idx="16" hasCustomPrompt="1"/>
          </p:nvPr>
        </p:nvSpPr>
        <p:spPr>
          <a:xfrm>
            <a:off x="8052491" y="2744680"/>
            <a:ext cx="2004319" cy="917460"/>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chemeClr val="bg1"/>
                </a:solidFill>
                <a:latin typeface="+mn-lt"/>
              </a:defRPr>
            </a:lvl1pPr>
            <a:lvl2pPr marL="457200" indent="0">
              <a:buNone/>
              <a:defRPr sz="2400" b="1">
                <a:solidFill>
                  <a:schemeClr val="bg1">
                    <a:lumMod val="50000"/>
                  </a:schemeClr>
                </a:solidFill>
              </a:defRPr>
            </a:lvl2pPr>
            <a:lvl3pPr marL="914400" indent="0">
              <a:buNone/>
              <a:defRPr sz="2400" b="1">
                <a:solidFill>
                  <a:schemeClr val="bg1">
                    <a:lumMod val="50000"/>
                  </a:schemeClr>
                </a:solidFill>
              </a:defRPr>
            </a:lvl3pPr>
            <a:lvl4pPr marL="1371600" indent="0">
              <a:buNone/>
              <a:defRPr sz="2400" b="1">
                <a:solidFill>
                  <a:schemeClr val="bg1">
                    <a:lumMod val="50000"/>
                  </a:schemeClr>
                </a:solidFill>
              </a:defRPr>
            </a:lvl4pPr>
            <a:lvl5pPr marL="1828800" indent="0">
              <a:buNone/>
              <a:defRPr sz="2400" b="1">
                <a:solidFill>
                  <a:schemeClr val="bg1">
                    <a:lumMod val="50000"/>
                  </a:schemeClr>
                </a:solidFill>
              </a:defRPr>
            </a:lvl5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400" b="1">
                <a:solidFill>
                  <a:schemeClr val="bg1"/>
                </a:solidFill>
              </a:rPr>
              <a:t>$32.000.000</a:t>
            </a:r>
          </a:p>
          <a:p>
            <a:pPr lvl="0"/>
            <a:r>
              <a:rPr lang="en-US"/>
              <a:t>- 24pt </a:t>
            </a:r>
          </a:p>
        </p:txBody>
      </p:sp>
      <p:sp>
        <p:nvSpPr>
          <p:cNvPr id="14" name="Content Placeholder 6">
            <a:extLst>
              <a:ext uri="{FF2B5EF4-FFF2-40B4-BE49-F238E27FC236}">
                <a16:creationId xmlns:a16="http://schemas.microsoft.com/office/drawing/2014/main" id="{BDAD8130-484F-4902-9DB3-E959988EA8AE}"/>
              </a:ext>
            </a:extLst>
          </p:cNvPr>
          <p:cNvSpPr>
            <a:spLocks noGrp="1"/>
          </p:cNvSpPr>
          <p:nvPr>
            <p:ph sz="quarter" idx="35" hasCustomPrompt="1"/>
          </p:nvPr>
        </p:nvSpPr>
        <p:spPr>
          <a:xfrm>
            <a:off x="86087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Service explanation – 14 pt.</a:t>
            </a:r>
          </a:p>
        </p:txBody>
      </p:sp>
      <p:sp>
        <p:nvSpPr>
          <p:cNvPr id="15" name="Content Placeholder 6">
            <a:extLst>
              <a:ext uri="{FF2B5EF4-FFF2-40B4-BE49-F238E27FC236}">
                <a16:creationId xmlns:a16="http://schemas.microsoft.com/office/drawing/2014/main" id="{ADA67416-3E38-439A-AA92-2A52A9D96344}"/>
              </a:ext>
            </a:extLst>
          </p:cNvPr>
          <p:cNvSpPr>
            <a:spLocks noGrp="1"/>
          </p:cNvSpPr>
          <p:nvPr>
            <p:ph sz="quarter" idx="36" hasCustomPrompt="1"/>
          </p:nvPr>
        </p:nvSpPr>
        <p:spPr>
          <a:xfrm>
            <a:off x="86087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1"/>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16" name="Content Placeholder 6">
            <a:extLst>
              <a:ext uri="{FF2B5EF4-FFF2-40B4-BE49-F238E27FC236}">
                <a16:creationId xmlns:a16="http://schemas.microsoft.com/office/drawing/2014/main" id="{9CC59B4B-D2C2-47F8-BB6B-223E6D0463B5}"/>
              </a:ext>
            </a:extLst>
          </p:cNvPr>
          <p:cNvSpPr>
            <a:spLocks noGrp="1"/>
          </p:cNvSpPr>
          <p:nvPr>
            <p:ph sz="quarter" idx="37" hasCustomPrompt="1"/>
          </p:nvPr>
        </p:nvSpPr>
        <p:spPr>
          <a:xfrm>
            <a:off x="299774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7" name="Content Placeholder 6">
            <a:extLst>
              <a:ext uri="{FF2B5EF4-FFF2-40B4-BE49-F238E27FC236}">
                <a16:creationId xmlns:a16="http://schemas.microsoft.com/office/drawing/2014/main" id="{CE703F73-EC6A-4AE1-8499-C190DF13A3B6}"/>
              </a:ext>
            </a:extLst>
          </p:cNvPr>
          <p:cNvSpPr>
            <a:spLocks noGrp="1"/>
          </p:cNvSpPr>
          <p:nvPr>
            <p:ph sz="quarter" idx="38" hasCustomPrompt="1"/>
          </p:nvPr>
        </p:nvSpPr>
        <p:spPr>
          <a:xfrm>
            <a:off x="299774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2"/>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18" name="Content Placeholder 6">
            <a:extLst>
              <a:ext uri="{FF2B5EF4-FFF2-40B4-BE49-F238E27FC236}">
                <a16:creationId xmlns:a16="http://schemas.microsoft.com/office/drawing/2014/main" id="{6269A897-6F76-4879-A93D-676982180862}"/>
              </a:ext>
            </a:extLst>
          </p:cNvPr>
          <p:cNvSpPr>
            <a:spLocks noGrp="1"/>
          </p:cNvSpPr>
          <p:nvPr>
            <p:ph sz="quarter" idx="39" hasCustomPrompt="1"/>
          </p:nvPr>
        </p:nvSpPr>
        <p:spPr>
          <a:xfrm>
            <a:off x="513461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9" name="Content Placeholder 6">
            <a:extLst>
              <a:ext uri="{FF2B5EF4-FFF2-40B4-BE49-F238E27FC236}">
                <a16:creationId xmlns:a16="http://schemas.microsoft.com/office/drawing/2014/main" id="{6E067A5B-E260-45F3-871E-A8A6CF36536B}"/>
              </a:ext>
            </a:extLst>
          </p:cNvPr>
          <p:cNvSpPr>
            <a:spLocks noGrp="1"/>
          </p:cNvSpPr>
          <p:nvPr>
            <p:ph sz="quarter" idx="40" hasCustomPrompt="1"/>
          </p:nvPr>
        </p:nvSpPr>
        <p:spPr>
          <a:xfrm>
            <a:off x="513461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3"/>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20" name="Content Placeholder 6">
            <a:extLst>
              <a:ext uri="{FF2B5EF4-FFF2-40B4-BE49-F238E27FC236}">
                <a16:creationId xmlns:a16="http://schemas.microsoft.com/office/drawing/2014/main" id="{F9992A49-CBF1-4871-BDC6-BA753AE2A40C}"/>
              </a:ext>
            </a:extLst>
          </p:cNvPr>
          <p:cNvSpPr>
            <a:spLocks noGrp="1"/>
          </p:cNvSpPr>
          <p:nvPr>
            <p:ph sz="quarter" idx="41" hasCustomPrompt="1"/>
          </p:nvPr>
        </p:nvSpPr>
        <p:spPr>
          <a:xfrm>
            <a:off x="727148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21" name="Content Placeholder 6">
            <a:extLst>
              <a:ext uri="{FF2B5EF4-FFF2-40B4-BE49-F238E27FC236}">
                <a16:creationId xmlns:a16="http://schemas.microsoft.com/office/drawing/2014/main" id="{02F405BD-70B4-4968-B606-BE9FD81CEEB0}"/>
              </a:ext>
            </a:extLst>
          </p:cNvPr>
          <p:cNvSpPr>
            <a:spLocks noGrp="1"/>
          </p:cNvSpPr>
          <p:nvPr>
            <p:ph sz="quarter" idx="42" hasCustomPrompt="1"/>
          </p:nvPr>
        </p:nvSpPr>
        <p:spPr>
          <a:xfrm>
            <a:off x="727148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4"/>
                </a:solidFill>
                <a:latin typeface="+mn-lt"/>
              </a:defRPr>
            </a:lvl1pPr>
          </a:lstStyle>
          <a:p>
            <a:r>
              <a:rPr lang="en-US">
                <a:latin typeface="Calibri" panose="020F0502020204030204" pitchFamily="34" charset="0"/>
                <a:cs typeface="Calibri" panose="020F0502020204030204" pitchFamily="34" charset="0"/>
              </a:rPr>
              <a:t>Title– 16pt</a:t>
            </a:r>
          </a:p>
        </p:txBody>
      </p:sp>
      <p:sp>
        <p:nvSpPr>
          <p:cNvPr id="22" name="Content Placeholder 6">
            <a:extLst>
              <a:ext uri="{FF2B5EF4-FFF2-40B4-BE49-F238E27FC236}">
                <a16:creationId xmlns:a16="http://schemas.microsoft.com/office/drawing/2014/main" id="{93F8E3F3-547F-4E3C-AEBB-5B14BED3E301}"/>
              </a:ext>
            </a:extLst>
          </p:cNvPr>
          <p:cNvSpPr>
            <a:spLocks noGrp="1"/>
          </p:cNvSpPr>
          <p:nvPr>
            <p:ph sz="quarter" idx="43" hasCustomPrompt="1"/>
          </p:nvPr>
        </p:nvSpPr>
        <p:spPr>
          <a:xfrm>
            <a:off x="9408352" y="5212952"/>
            <a:ext cx="1841987"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23" name="Content Placeholder 6">
            <a:extLst>
              <a:ext uri="{FF2B5EF4-FFF2-40B4-BE49-F238E27FC236}">
                <a16:creationId xmlns:a16="http://schemas.microsoft.com/office/drawing/2014/main" id="{1B39E7EA-B801-4F6B-8A42-142F2B6D249F}"/>
              </a:ext>
            </a:extLst>
          </p:cNvPr>
          <p:cNvSpPr>
            <a:spLocks noGrp="1"/>
          </p:cNvSpPr>
          <p:nvPr>
            <p:ph sz="quarter" idx="44" hasCustomPrompt="1"/>
          </p:nvPr>
        </p:nvSpPr>
        <p:spPr>
          <a:xfrm>
            <a:off x="9408352" y="4870052"/>
            <a:ext cx="1841987" cy="293321"/>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600" baseline="0">
                <a:solidFill>
                  <a:schemeClr val="accent5"/>
                </a:solidFill>
                <a:latin typeface="+mn-lt"/>
              </a:defRPr>
            </a:lvl1pPr>
          </a:lstStyle>
          <a:p>
            <a:r>
              <a:rPr lang="en-US">
                <a:latin typeface="Calibri" panose="020F0502020204030204" pitchFamily="34" charset="0"/>
                <a:cs typeface="Calibri" panose="020F0502020204030204" pitchFamily="34" charset="0"/>
              </a:rPr>
              <a:t>Title– 16pt</a:t>
            </a:r>
          </a:p>
        </p:txBody>
      </p:sp>
    </p:spTree>
    <p:extLst>
      <p:ext uri="{BB962C8B-B14F-4D97-AF65-F5344CB8AC3E}">
        <p14:creationId xmlns:p14="http://schemas.microsoft.com/office/powerpoint/2010/main" val="387385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mage and Services Layout">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0B983967-9A59-495D-B346-6691A781E37E}"/>
              </a:ext>
            </a:extLst>
          </p:cNvPr>
          <p:cNvSpPr>
            <a:spLocks noGrp="1"/>
          </p:cNvSpPr>
          <p:nvPr>
            <p:ph sz="quarter" idx="35" hasCustomPrompt="1"/>
          </p:nvPr>
        </p:nvSpPr>
        <p:spPr>
          <a:xfrm>
            <a:off x="5755000" y="4606153"/>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dirty="0">
                <a:latin typeface="Calibri" panose="020F0502020204030204" pitchFamily="34" charset="0"/>
                <a:cs typeface="Calibri" panose="020F0502020204030204" pitchFamily="34" charset="0"/>
              </a:rPr>
              <a:t>Service explanation – 14 pt.</a:t>
            </a:r>
          </a:p>
        </p:txBody>
      </p:sp>
      <p:sp>
        <p:nvSpPr>
          <p:cNvPr id="7" name="Content Placeholder 19">
            <a:extLst>
              <a:ext uri="{FF2B5EF4-FFF2-40B4-BE49-F238E27FC236}">
                <a16:creationId xmlns:a16="http://schemas.microsoft.com/office/drawing/2014/main" id="{62CEDBB3-91C7-4ED1-85B2-213918A37692}"/>
              </a:ext>
            </a:extLst>
          </p:cNvPr>
          <p:cNvSpPr>
            <a:spLocks noGrp="1"/>
          </p:cNvSpPr>
          <p:nvPr>
            <p:ph sz="quarter" idx="38" hasCustomPrompt="1"/>
          </p:nvPr>
        </p:nvSpPr>
        <p:spPr>
          <a:xfrm>
            <a:off x="612815" y="5124450"/>
            <a:ext cx="3703638" cy="1090613"/>
          </a:xfrm>
          <a:prstGeom prst="rect">
            <a:avLst/>
          </a:prstGeom>
        </p:spPr>
        <p:txBody>
          <a:bodyPr/>
          <a:lstStyle>
            <a:lvl1pPr marL="0" indent="0">
              <a:buNone/>
              <a:defRPr sz="1400">
                <a:solidFill>
                  <a:schemeClr val="bg1">
                    <a:lumMod val="50000"/>
                  </a:schemeClr>
                </a:solidFill>
              </a:defRPr>
            </a:lvl1pPr>
            <a:lvl2pPr marL="457200" indent="0">
              <a:buNone/>
              <a:defRPr sz="1800"/>
            </a:lvl2pPr>
            <a:lvl3pPr marL="914400" indent="0">
              <a:buNone/>
              <a:defRPr sz="1800"/>
            </a:lvl3pPr>
            <a:lvl4pPr marL="1371600" indent="0">
              <a:buNone/>
              <a:defRPr sz="1800"/>
            </a:lvl4pPr>
            <a:lvl5pPr marL="1828800" indent="0">
              <a:buNone/>
              <a:defRPr sz="1800"/>
            </a:lvl5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Fusce</a:t>
            </a:r>
            <a:r>
              <a:rPr lang="en-US"/>
              <a:t> </a:t>
            </a:r>
            <a:r>
              <a:rPr lang="en-US" err="1"/>
              <a:t>diam</a:t>
            </a:r>
            <a:r>
              <a:rPr lang="en-US"/>
              <a:t> </a:t>
            </a:r>
            <a:r>
              <a:rPr lang="en-US" err="1"/>
              <a:t>tortor</a:t>
            </a:r>
            <a:r>
              <a:rPr lang="en-US"/>
              <a:t>, </a:t>
            </a:r>
            <a:r>
              <a:rPr lang="en-US" err="1"/>
              <a:t>mattis</a:t>
            </a:r>
            <a:r>
              <a:rPr lang="en-US"/>
              <a:t> </a:t>
            </a:r>
            <a:r>
              <a:rPr lang="en-US" err="1"/>
              <a:t>quis</a:t>
            </a:r>
            <a:r>
              <a:rPr lang="en-US"/>
              <a:t> </a:t>
            </a:r>
            <a:r>
              <a:rPr lang="en-US" err="1"/>
              <a:t>dapibus</a:t>
            </a:r>
            <a:r>
              <a:rPr lang="en-US"/>
              <a:t> vitae, </a:t>
            </a:r>
            <a:r>
              <a:rPr lang="en-US" err="1"/>
              <a:t>euismod</a:t>
            </a:r>
            <a:r>
              <a:rPr lang="en-US"/>
              <a:t> non </a:t>
            </a:r>
            <a:r>
              <a:rPr lang="en-US" err="1"/>
              <a:t>purus</a:t>
            </a:r>
            <a:r>
              <a:rPr lang="en-US"/>
              <a:t>. Maecenas </a:t>
            </a:r>
            <a:r>
              <a:rPr lang="en-US" err="1"/>
              <a:t>ut</a:t>
            </a:r>
            <a:r>
              <a:rPr lang="en-US"/>
              <a:t> </a:t>
            </a:r>
            <a:r>
              <a:rPr lang="en-US" err="1"/>
              <a:t>lacus</a:t>
            </a:r>
            <a:r>
              <a:rPr lang="en-US"/>
              <a:t> </a:t>
            </a:r>
            <a:r>
              <a:rPr lang="en-US" err="1"/>
              <a:t>nec</a:t>
            </a:r>
            <a:r>
              <a:rPr lang="en-US"/>
              <a:t> </a:t>
            </a:r>
            <a:r>
              <a:rPr lang="en-US" err="1"/>
              <a:t>mauris</a:t>
            </a:r>
            <a:r>
              <a:rPr lang="en-US"/>
              <a:t> </a:t>
            </a:r>
            <a:r>
              <a:rPr lang="en-US" err="1"/>
              <a:t>feugiat</a:t>
            </a:r>
            <a:r>
              <a:rPr lang="en-US"/>
              <a:t> </a:t>
            </a:r>
            <a:r>
              <a:rPr lang="en-US" err="1"/>
              <a:t>tristique</a:t>
            </a:r>
            <a:r>
              <a:rPr lang="en-US"/>
              <a:t> et in </a:t>
            </a:r>
            <a:r>
              <a:rPr lang="en-US" err="1"/>
              <a:t>metus</a:t>
            </a:r>
            <a:r>
              <a:rPr lang="en-US"/>
              <a:t>. </a:t>
            </a:r>
          </a:p>
        </p:txBody>
      </p:sp>
      <p:sp>
        <p:nvSpPr>
          <p:cNvPr id="8" name="Oval 7">
            <a:extLst>
              <a:ext uri="{FF2B5EF4-FFF2-40B4-BE49-F238E27FC236}">
                <a16:creationId xmlns:a16="http://schemas.microsoft.com/office/drawing/2014/main" id="{17D5B0B2-87A8-4689-B43C-8B4CD04486FA}"/>
              </a:ext>
            </a:extLst>
          </p:cNvPr>
          <p:cNvSpPr>
            <a:spLocks noChangeAspect="1"/>
          </p:cNvSpPr>
          <p:nvPr/>
        </p:nvSpPr>
        <p:spPr>
          <a:xfrm>
            <a:off x="4735803" y="4263253"/>
            <a:ext cx="861197" cy="8611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9" name="Picture Placeholder 4">
            <a:extLst>
              <a:ext uri="{FF2B5EF4-FFF2-40B4-BE49-F238E27FC236}">
                <a16:creationId xmlns:a16="http://schemas.microsoft.com/office/drawing/2014/main" id="{0645E5F2-C612-4CE9-BB90-7F0BF3E8F925}"/>
              </a:ext>
            </a:extLst>
          </p:cNvPr>
          <p:cNvSpPr>
            <a:spLocks noGrp="1"/>
          </p:cNvSpPr>
          <p:nvPr>
            <p:ph type="pic" sz="quarter" idx="49" hasCustomPrompt="1"/>
          </p:nvPr>
        </p:nvSpPr>
        <p:spPr>
          <a:xfrm>
            <a:off x="4899649" y="4427099"/>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10" name="Content Placeholder 6">
            <a:extLst>
              <a:ext uri="{FF2B5EF4-FFF2-40B4-BE49-F238E27FC236}">
                <a16:creationId xmlns:a16="http://schemas.microsoft.com/office/drawing/2014/main" id="{9CFC9860-9443-4BB7-856C-ABFBB341F171}"/>
              </a:ext>
            </a:extLst>
          </p:cNvPr>
          <p:cNvSpPr>
            <a:spLocks noGrp="1"/>
          </p:cNvSpPr>
          <p:nvPr>
            <p:ph sz="quarter" idx="50" hasCustomPrompt="1"/>
          </p:nvPr>
        </p:nvSpPr>
        <p:spPr>
          <a:xfrm>
            <a:off x="5755000" y="5734865"/>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2" name="Oval 11">
            <a:extLst>
              <a:ext uri="{FF2B5EF4-FFF2-40B4-BE49-F238E27FC236}">
                <a16:creationId xmlns:a16="http://schemas.microsoft.com/office/drawing/2014/main" id="{CCAC736D-7D56-4FE0-9995-2AC827782AC9}"/>
              </a:ext>
            </a:extLst>
          </p:cNvPr>
          <p:cNvSpPr>
            <a:spLocks noChangeAspect="1"/>
          </p:cNvSpPr>
          <p:nvPr/>
        </p:nvSpPr>
        <p:spPr>
          <a:xfrm>
            <a:off x="4735803" y="5391965"/>
            <a:ext cx="861197" cy="86119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3" name="Picture Placeholder 4">
            <a:extLst>
              <a:ext uri="{FF2B5EF4-FFF2-40B4-BE49-F238E27FC236}">
                <a16:creationId xmlns:a16="http://schemas.microsoft.com/office/drawing/2014/main" id="{1D5F2F7D-AB50-4ED4-B5CA-A10407B64550}"/>
              </a:ext>
            </a:extLst>
          </p:cNvPr>
          <p:cNvSpPr>
            <a:spLocks noGrp="1"/>
          </p:cNvSpPr>
          <p:nvPr>
            <p:ph type="pic" sz="quarter" idx="52" hasCustomPrompt="1"/>
          </p:nvPr>
        </p:nvSpPr>
        <p:spPr>
          <a:xfrm>
            <a:off x="4899649" y="5555811"/>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14" name="Content Placeholder 6">
            <a:extLst>
              <a:ext uri="{FF2B5EF4-FFF2-40B4-BE49-F238E27FC236}">
                <a16:creationId xmlns:a16="http://schemas.microsoft.com/office/drawing/2014/main" id="{6D80710D-C24B-4651-82CB-DE80F56D175A}"/>
              </a:ext>
            </a:extLst>
          </p:cNvPr>
          <p:cNvSpPr>
            <a:spLocks noGrp="1"/>
          </p:cNvSpPr>
          <p:nvPr>
            <p:ph sz="quarter" idx="53" hasCustomPrompt="1"/>
          </p:nvPr>
        </p:nvSpPr>
        <p:spPr>
          <a:xfrm>
            <a:off x="9408152" y="4606153"/>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16" name="Oval 15">
            <a:extLst>
              <a:ext uri="{FF2B5EF4-FFF2-40B4-BE49-F238E27FC236}">
                <a16:creationId xmlns:a16="http://schemas.microsoft.com/office/drawing/2014/main" id="{1374CAB9-B79F-4F00-BC19-1050E52D0308}"/>
              </a:ext>
            </a:extLst>
          </p:cNvPr>
          <p:cNvSpPr>
            <a:spLocks noChangeAspect="1"/>
          </p:cNvSpPr>
          <p:nvPr/>
        </p:nvSpPr>
        <p:spPr>
          <a:xfrm>
            <a:off x="8388955" y="4263253"/>
            <a:ext cx="861197" cy="861197"/>
          </a:xfrm>
          <a:prstGeom prst="ellipse">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7" name="Picture Placeholder 4">
            <a:extLst>
              <a:ext uri="{FF2B5EF4-FFF2-40B4-BE49-F238E27FC236}">
                <a16:creationId xmlns:a16="http://schemas.microsoft.com/office/drawing/2014/main" id="{523DFFAF-F8E4-479C-B921-A1F51AB04918}"/>
              </a:ext>
            </a:extLst>
          </p:cNvPr>
          <p:cNvSpPr>
            <a:spLocks noGrp="1"/>
          </p:cNvSpPr>
          <p:nvPr>
            <p:ph type="pic" sz="quarter" idx="55" hasCustomPrompt="1"/>
          </p:nvPr>
        </p:nvSpPr>
        <p:spPr>
          <a:xfrm>
            <a:off x="8552801" y="4427099"/>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18" name="Content Placeholder 6">
            <a:extLst>
              <a:ext uri="{FF2B5EF4-FFF2-40B4-BE49-F238E27FC236}">
                <a16:creationId xmlns:a16="http://schemas.microsoft.com/office/drawing/2014/main" id="{067F7FF0-2FE4-4014-B6C3-79F027035E8A}"/>
              </a:ext>
            </a:extLst>
          </p:cNvPr>
          <p:cNvSpPr>
            <a:spLocks noGrp="1"/>
          </p:cNvSpPr>
          <p:nvPr>
            <p:ph sz="quarter" idx="56" hasCustomPrompt="1"/>
          </p:nvPr>
        </p:nvSpPr>
        <p:spPr>
          <a:xfrm>
            <a:off x="9408152" y="5734865"/>
            <a:ext cx="2203130" cy="518297"/>
          </a:xfrm>
          <a:prstGeom prst="rect">
            <a:avLst/>
          </a:prstGeom>
        </p:spPr>
        <p:txBody>
          <a:bodyPr/>
          <a:lstStyle>
            <a:lvl1pPr marL="0" marR="0" indent="0" algn="l" defTabSz="1214712" rtl="0" eaLnBrk="1" fontAlgn="auto" latinLnBrk="0" hangingPunct="1">
              <a:lnSpc>
                <a:spcPct val="90000"/>
              </a:lnSpc>
              <a:spcBef>
                <a:spcPts val="1328"/>
              </a:spcBef>
              <a:spcAft>
                <a:spcPts val="0"/>
              </a:spcAft>
              <a:buClrTx/>
              <a:buSzTx/>
              <a:buFont typeface="Arial" panose="020B0604020202020204" pitchFamily="34" charset="0"/>
              <a:buNone/>
              <a:tabLst/>
              <a:defRPr sz="1400" baseline="0">
                <a:solidFill>
                  <a:schemeClr val="tx1"/>
                </a:solidFill>
                <a:latin typeface="+mn-lt"/>
              </a:defRPr>
            </a:lvl1pPr>
          </a:lstStyle>
          <a:p>
            <a:r>
              <a:rPr lang="en-US">
                <a:latin typeface="Calibri" panose="020F0502020204030204" pitchFamily="34" charset="0"/>
                <a:cs typeface="Calibri" panose="020F0502020204030204" pitchFamily="34" charset="0"/>
              </a:rPr>
              <a:t>Service explanation – 14 pt.</a:t>
            </a:r>
          </a:p>
        </p:txBody>
      </p:sp>
      <p:sp>
        <p:nvSpPr>
          <p:cNvPr id="20" name="Oval 19">
            <a:extLst>
              <a:ext uri="{FF2B5EF4-FFF2-40B4-BE49-F238E27FC236}">
                <a16:creationId xmlns:a16="http://schemas.microsoft.com/office/drawing/2014/main" id="{D6E34491-EF39-4630-BB1F-DCEEDD0DD9AE}"/>
              </a:ext>
            </a:extLst>
          </p:cNvPr>
          <p:cNvSpPr>
            <a:spLocks noChangeAspect="1"/>
          </p:cNvSpPr>
          <p:nvPr/>
        </p:nvSpPr>
        <p:spPr>
          <a:xfrm>
            <a:off x="8388955" y="5391965"/>
            <a:ext cx="861197" cy="861197"/>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21" name="Picture Placeholder 4">
            <a:extLst>
              <a:ext uri="{FF2B5EF4-FFF2-40B4-BE49-F238E27FC236}">
                <a16:creationId xmlns:a16="http://schemas.microsoft.com/office/drawing/2014/main" id="{0B4E36FA-51D8-4105-924A-B010D7AB252E}"/>
              </a:ext>
            </a:extLst>
          </p:cNvPr>
          <p:cNvSpPr>
            <a:spLocks noGrp="1"/>
          </p:cNvSpPr>
          <p:nvPr>
            <p:ph type="pic" sz="quarter" idx="58" hasCustomPrompt="1"/>
          </p:nvPr>
        </p:nvSpPr>
        <p:spPr>
          <a:xfrm>
            <a:off x="8552801" y="5555811"/>
            <a:ext cx="533505" cy="533505"/>
          </a:xfrm>
          <a:prstGeom prst="ellipse">
            <a:avLst/>
          </a:prstGeom>
        </p:spPr>
        <p:txBody>
          <a:bodyPr/>
          <a:lstStyle>
            <a:lvl1pPr marL="0" indent="0">
              <a:buNone/>
              <a:defRPr sz="1400">
                <a:solidFill>
                  <a:schemeClr val="bg1"/>
                </a:solidFill>
              </a:defRPr>
            </a:lvl1pPr>
          </a:lstStyle>
          <a:p>
            <a:r>
              <a:rPr lang="en-US"/>
              <a:t>Icon</a:t>
            </a:r>
          </a:p>
        </p:txBody>
      </p:sp>
      <p:sp>
        <p:nvSpPr>
          <p:cNvPr id="22" name="Picture Placeholder 16">
            <a:extLst>
              <a:ext uri="{FF2B5EF4-FFF2-40B4-BE49-F238E27FC236}">
                <a16:creationId xmlns:a16="http://schemas.microsoft.com/office/drawing/2014/main" id="{475051D4-63CF-48D6-966B-7BAA0085C471}"/>
              </a:ext>
            </a:extLst>
          </p:cNvPr>
          <p:cNvSpPr>
            <a:spLocks noGrp="1"/>
          </p:cNvSpPr>
          <p:nvPr>
            <p:ph type="pic" sz="quarter" idx="37" hasCustomPrompt="1"/>
          </p:nvPr>
        </p:nvSpPr>
        <p:spPr>
          <a:xfrm>
            <a:off x="0" y="0"/>
            <a:ext cx="12192000" cy="3770313"/>
          </a:xfrm>
          <a:prstGeom prst="rect">
            <a:avLst/>
          </a:prstGeom>
        </p:spPr>
        <p:txBody>
          <a:bodyPr anchor="ctr"/>
          <a:lstStyle>
            <a:lvl1pPr marL="0" indent="0" algn="ctr">
              <a:buNone/>
              <a:defRPr sz="1800">
                <a:solidFill>
                  <a:schemeClr val="bg1">
                    <a:lumMod val="50000"/>
                  </a:schemeClr>
                </a:solidFill>
              </a:defRPr>
            </a:lvl1pPr>
          </a:lstStyle>
          <a:p>
            <a:r>
              <a:rPr lang="en-US" dirty="0"/>
              <a:t>Click on icon to add picture or drag and drop on the area</a:t>
            </a:r>
          </a:p>
        </p:txBody>
      </p:sp>
      <p:sp>
        <p:nvSpPr>
          <p:cNvPr id="23" name="Heading 4">
            <a:extLst>
              <a:ext uri="{FF2B5EF4-FFF2-40B4-BE49-F238E27FC236}">
                <a16:creationId xmlns:a16="http://schemas.microsoft.com/office/drawing/2014/main" id="{3ABEC76F-5445-4228-8A38-531DC2B9A0BD}"/>
              </a:ext>
            </a:extLst>
          </p:cNvPr>
          <p:cNvSpPr>
            <a:spLocks noGrp="1"/>
          </p:cNvSpPr>
          <p:nvPr>
            <p:ph type="body" sz="quarter" idx="60" hasCustomPrompt="1"/>
          </p:nvPr>
        </p:nvSpPr>
        <p:spPr>
          <a:xfrm>
            <a:off x="9408152" y="5288296"/>
            <a:ext cx="2203130" cy="415925"/>
          </a:xfrm>
          <a:prstGeom prst="rect">
            <a:avLst/>
          </a:prstGeom>
        </p:spPr>
        <p:txBody>
          <a:bodyPr anchor="ctr" anchorCtr="0">
            <a:normAutofit/>
          </a:bodyPr>
          <a:lstStyle>
            <a:lvl1pPr algn="l">
              <a:defRPr sz="1600">
                <a:solidFill>
                  <a:schemeClr val="accent6"/>
                </a:solidFill>
                <a:latin typeface="+mj-lt"/>
              </a:defRPr>
            </a:lvl1pPr>
            <a:lvl2pPr marL="0" indent="0">
              <a:buNone/>
              <a:defRPr/>
            </a:lvl2pPr>
          </a:lstStyle>
          <a:p>
            <a:pPr lvl="0"/>
            <a:r>
              <a:rPr lang="en-US" dirty="0"/>
              <a:t>Heading 4</a:t>
            </a:r>
          </a:p>
        </p:txBody>
      </p:sp>
      <p:sp>
        <p:nvSpPr>
          <p:cNvPr id="25" name="Heading 3">
            <a:extLst>
              <a:ext uri="{FF2B5EF4-FFF2-40B4-BE49-F238E27FC236}">
                <a16:creationId xmlns:a16="http://schemas.microsoft.com/office/drawing/2014/main" id="{7A1F2F9D-65B5-4FF6-9B91-1542B8573B51}"/>
              </a:ext>
            </a:extLst>
          </p:cNvPr>
          <p:cNvSpPr>
            <a:spLocks noGrp="1"/>
          </p:cNvSpPr>
          <p:nvPr>
            <p:ph type="body" sz="quarter" idx="45" hasCustomPrompt="1"/>
          </p:nvPr>
        </p:nvSpPr>
        <p:spPr>
          <a:xfrm>
            <a:off x="5754999" y="5288296"/>
            <a:ext cx="2182833" cy="415925"/>
          </a:xfrm>
          <a:prstGeom prst="rect">
            <a:avLst/>
          </a:prstGeom>
        </p:spPr>
        <p:txBody>
          <a:bodyPr anchor="ctr" anchorCtr="0">
            <a:normAutofit/>
          </a:bodyPr>
          <a:lstStyle>
            <a:lvl1pPr algn="l">
              <a:defRPr sz="1600">
                <a:solidFill>
                  <a:schemeClr val="accent2"/>
                </a:solidFill>
                <a:latin typeface="+mj-lt"/>
              </a:defRPr>
            </a:lvl1pPr>
            <a:lvl2pPr marL="0" indent="0">
              <a:buNone/>
              <a:defRPr/>
            </a:lvl2pPr>
          </a:lstStyle>
          <a:p>
            <a:pPr lvl="0"/>
            <a:r>
              <a:rPr lang="en-US" dirty="0"/>
              <a:t>Heading 3</a:t>
            </a:r>
          </a:p>
        </p:txBody>
      </p:sp>
      <p:sp>
        <p:nvSpPr>
          <p:cNvPr id="24" name="Heading 2">
            <a:extLst>
              <a:ext uri="{FF2B5EF4-FFF2-40B4-BE49-F238E27FC236}">
                <a16:creationId xmlns:a16="http://schemas.microsoft.com/office/drawing/2014/main" id="{9E0EFD2D-EC38-4031-B49D-73B2AB728356}"/>
              </a:ext>
            </a:extLst>
          </p:cNvPr>
          <p:cNvSpPr>
            <a:spLocks noGrp="1"/>
          </p:cNvSpPr>
          <p:nvPr>
            <p:ph type="body" sz="quarter" idx="46" hasCustomPrompt="1"/>
          </p:nvPr>
        </p:nvSpPr>
        <p:spPr>
          <a:xfrm>
            <a:off x="9408152" y="4172765"/>
            <a:ext cx="2203130" cy="415925"/>
          </a:xfrm>
          <a:prstGeom prst="rect">
            <a:avLst/>
          </a:prstGeom>
        </p:spPr>
        <p:txBody>
          <a:bodyPr anchor="ctr" anchorCtr="0">
            <a:normAutofit/>
          </a:bodyPr>
          <a:lstStyle>
            <a:lvl1pPr algn="l">
              <a:defRPr sz="1600">
                <a:solidFill>
                  <a:schemeClr val="accent4"/>
                </a:solidFill>
                <a:latin typeface="+mj-lt"/>
              </a:defRPr>
            </a:lvl1pPr>
            <a:lvl2pPr marL="0" indent="0">
              <a:buNone/>
              <a:defRPr/>
            </a:lvl2pPr>
          </a:lstStyle>
          <a:p>
            <a:pPr lvl="0"/>
            <a:r>
              <a:rPr lang="en-US" dirty="0"/>
              <a:t>Heading 2</a:t>
            </a:r>
          </a:p>
        </p:txBody>
      </p:sp>
      <p:sp>
        <p:nvSpPr>
          <p:cNvPr id="26" name="Heading 1">
            <a:extLst>
              <a:ext uri="{FF2B5EF4-FFF2-40B4-BE49-F238E27FC236}">
                <a16:creationId xmlns:a16="http://schemas.microsoft.com/office/drawing/2014/main" id="{24E79F2B-E62E-44E6-986B-C377E667D558}"/>
              </a:ext>
            </a:extLst>
          </p:cNvPr>
          <p:cNvSpPr>
            <a:spLocks noGrp="1"/>
          </p:cNvSpPr>
          <p:nvPr>
            <p:ph type="body" sz="quarter" idx="44" hasCustomPrompt="1"/>
          </p:nvPr>
        </p:nvSpPr>
        <p:spPr>
          <a:xfrm>
            <a:off x="5755000" y="4157673"/>
            <a:ext cx="2223204" cy="415925"/>
          </a:xfrm>
          <a:prstGeom prst="rect">
            <a:avLst/>
          </a:prstGeom>
        </p:spPr>
        <p:txBody>
          <a:bodyPr anchor="ctr" anchorCtr="0">
            <a:normAutofit/>
          </a:bodyPr>
          <a:lstStyle>
            <a:lvl1pPr algn="l">
              <a:defRPr sz="1600">
                <a:solidFill>
                  <a:schemeClr val="tx2"/>
                </a:solidFill>
                <a:latin typeface="+mj-lt"/>
              </a:defRPr>
            </a:lvl1pPr>
            <a:lvl2pPr marL="0" indent="0">
              <a:buNone/>
              <a:defRPr/>
            </a:lvl2pPr>
          </a:lstStyle>
          <a:p>
            <a:pPr lvl="0"/>
            <a:r>
              <a:rPr lang="en-US" dirty="0"/>
              <a:t>Heading 1</a:t>
            </a:r>
          </a:p>
        </p:txBody>
      </p:sp>
      <p:sp>
        <p:nvSpPr>
          <p:cNvPr id="2" name="Title 1">
            <a:extLst>
              <a:ext uri="{FF2B5EF4-FFF2-40B4-BE49-F238E27FC236}">
                <a16:creationId xmlns:a16="http://schemas.microsoft.com/office/drawing/2014/main" id="{071C79EF-91E7-4D00-BB3E-6393D4D6006E}"/>
              </a:ext>
            </a:extLst>
          </p:cNvPr>
          <p:cNvSpPr>
            <a:spLocks noGrp="1"/>
          </p:cNvSpPr>
          <p:nvPr>
            <p:ph type="title"/>
          </p:nvPr>
        </p:nvSpPr>
        <p:spPr>
          <a:xfrm>
            <a:off x="612815" y="3817305"/>
            <a:ext cx="3712237" cy="1250004"/>
          </a:xfrm>
        </p:spPr>
        <p:txBody>
          <a:bodyPr>
            <a:normAutofit/>
          </a:bodyPr>
          <a:lstStyle>
            <a:lvl1pPr>
              <a:defRPr sz="2400" b="0"/>
            </a:lvl1pPr>
          </a:lstStyle>
          <a:p>
            <a:r>
              <a:rPr lang="en-US" dirty="0"/>
              <a:t>Click to edit Master title style</a:t>
            </a:r>
          </a:p>
        </p:txBody>
      </p:sp>
    </p:spTree>
    <p:extLst>
      <p:ext uri="{BB962C8B-B14F-4D97-AF65-F5344CB8AC3E}">
        <p14:creationId xmlns:p14="http://schemas.microsoft.com/office/powerpoint/2010/main" val="2825344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400"/>
                                  </p:stCondLst>
                                  <p:childTnLst>
                                    <p:set>
                                      <p:cBhvr>
                                        <p:cTn id="6" dur="1" fill="hold">
                                          <p:stCondLst>
                                            <p:cond delay="0"/>
                                          </p:stCondLst>
                                        </p:cTn>
                                        <p:tgtEl>
                                          <p:spTgt spid="8"/>
                                        </p:tgtEl>
                                        <p:attrNameLst>
                                          <p:attrName>style.visibility</p:attrName>
                                        </p:attrNameLst>
                                      </p:cBhvr>
                                      <p:to>
                                        <p:strVal val="visible"/>
                                      </p:to>
                                    </p:set>
                                    <p:anim calcmode="lin" valueType="num">
                                      <p:cBhvr>
                                        <p:cTn id="7" dur="800" fill="hold"/>
                                        <p:tgtEl>
                                          <p:spTgt spid="8"/>
                                        </p:tgtEl>
                                        <p:attrNameLst>
                                          <p:attrName>ppt_w</p:attrName>
                                        </p:attrNameLst>
                                      </p:cBhvr>
                                      <p:tavLst>
                                        <p:tav tm="0">
                                          <p:val>
                                            <p:fltVal val="0"/>
                                          </p:val>
                                        </p:tav>
                                        <p:tav tm="100000">
                                          <p:val>
                                            <p:strVal val="#ppt_w"/>
                                          </p:val>
                                        </p:tav>
                                      </p:tavLst>
                                    </p:anim>
                                    <p:anim calcmode="lin" valueType="num">
                                      <p:cBhvr>
                                        <p:cTn id="8" dur="800" fill="hold"/>
                                        <p:tgtEl>
                                          <p:spTgt spid="8"/>
                                        </p:tgtEl>
                                        <p:attrNameLst>
                                          <p:attrName>ppt_h</p:attrName>
                                        </p:attrNameLst>
                                      </p:cBhvr>
                                      <p:tavLst>
                                        <p:tav tm="0">
                                          <p:val>
                                            <p:fltVal val="0"/>
                                          </p:val>
                                        </p:tav>
                                        <p:tav tm="100000">
                                          <p:val>
                                            <p:strVal val="#ppt_h"/>
                                          </p:val>
                                        </p:tav>
                                      </p:tavLst>
                                    </p:anim>
                                    <p:animEffect transition="in" filter="fade">
                                      <p:cBhvr>
                                        <p:cTn id="9" dur="800"/>
                                        <p:tgtEl>
                                          <p:spTgt spid="8"/>
                                        </p:tgtEl>
                                      </p:cBhvr>
                                    </p:animEffect>
                                  </p:childTnLst>
                                </p:cTn>
                              </p:par>
                              <p:par>
                                <p:cTn id="10" presetID="53" presetClass="entr" presetSubtype="16" fill="hold" grpId="0" nodeType="withEffect">
                                  <p:stCondLst>
                                    <p:cond delay="400"/>
                                  </p:stCondLst>
                                  <p:childTnLst>
                                    <p:set>
                                      <p:cBhvr>
                                        <p:cTn id="11" dur="1" fill="hold">
                                          <p:stCondLst>
                                            <p:cond delay="0"/>
                                          </p:stCondLst>
                                        </p:cTn>
                                        <p:tgtEl>
                                          <p:spTgt spid="12"/>
                                        </p:tgtEl>
                                        <p:attrNameLst>
                                          <p:attrName>style.visibility</p:attrName>
                                        </p:attrNameLst>
                                      </p:cBhvr>
                                      <p:to>
                                        <p:strVal val="visible"/>
                                      </p:to>
                                    </p:set>
                                    <p:anim calcmode="lin" valueType="num">
                                      <p:cBhvr>
                                        <p:cTn id="12" dur="800" fill="hold"/>
                                        <p:tgtEl>
                                          <p:spTgt spid="12"/>
                                        </p:tgtEl>
                                        <p:attrNameLst>
                                          <p:attrName>ppt_w</p:attrName>
                                        </p:attrNameLst>
                                      </p:cBhvr>
                                      <p:tavLst>
                                        <p:tav tm="0">
                                          <p:val>
                                            <p:fltVal val="0"/>
                                          </p:val>
                                        </p:tav>
                                        <p:tav tm="100000">
                                          <p:val>
                                            <p:strVal val="#ppt_w"/>
                                          </p:val>
                                        </p:tav>
                                      </p:tavLst>
                                    </p:anim>
                                    <p:anim calcmode="lin" valueType="num">
                                      <p:cBhvr>
                                        <p:cTn id="13" dur="800" fill="hold"/>
                                        <p:tgtEl>
                                          <p:spTgt spid="12"/>
                                        </p:tgtEl>
                                        <p:attrNameLst>
                                          <p:attrName>ppt_h</p:attrName>
                                        </p:attrNameLst>
                                      </p:cBhvr>
                                      <p:tavLst>
                                        <p:tav tm="0">
                                          <p:val>
                                            <p:fltVal val="0"/>
                                          </p:val>
                                        </p:tav>
                                        <p:tav tm="100000">
                                          <p:val>
                                            <p:strVal val="#ppt_h"/>
                                          </p:val>
                                        </p:tav>
                                      </p:tavLst>
                                    </p:anim>
                                    <p:animEffect transition="in" filter="fade">
                                      <p:cBhvr>
                                        <p:cTn id="14" dur="800"/>
                                        <p:tgtEl>
                                          <p:spTgt spid="12"/>
                                        </p:tgtEl>
                                      </p:cBhvr>
                                    </p:animEffect>
                                  </p:childTnLst>
                                </p:cTn>
                              </p:par>
                              <p:par>
                                <p:cTn id="15" presetID="53" presetClass="entr" presetSubtype="16" fill="hold" grpId="0" nodeType="withEffect">
                                  <p:stCondLst>
                                    <p:cond delay="400"/>
                                  </p:stCondLst>
                                  <p:childTnLst>
                                    <p:set>
                                      <p:cBhvr>
                                        <p:cTn id="16" dur="1" fill="hold">
                                          <p:stCondLst>
                                            <p:cond delay="0"/>
                                          </p:stCondLst>
                                        </p:cTn>
                                        <p:tgtEl>
                                          <p:spTgt spid="16"/>
                                        </p:tgtEl>
                                        <p:attrNameLst>
                                          <p:attrName>style.visibility</p:attrName>
                                        </p:attrNameLst>
                                      </p:cBhvr>
                                      <p:to>
                                        <p:strVal val="visible"/>
                                      </p:to>
                                    </p:set>
                                    <p:anim calcmode="lin" valueType="num">
                                      <p:cBhvr>
                                        <p:cTn id="17" dur="800" fill="hold"/>
                                        <p:tgtEl>
                                          <p:spTgt spid="16"/>
                                        </p:tgtEl>
                                        <p:attrNameLst>
                                          <p:attrName>ppt_w</p:attrName>
                                        </p:attrNameLst>
                                      </p:cBhvr>
                                      <p:tavLst>
                                        <p:tav tm="0">
                                          <p:val>
                                            <p:fltVal val="0"/>
                                          </p:val>
                                        </p:tav>
                                        <p:tav tm="100000">
                                          <p:val>
                                            <p:strVal val="#ppt_w"/>
                                          </p:val>
                                        </p:tav>
                                      </p:tavLst>
                                    </p:anim>
                                    <p:anim calcmode="lin" valueType="num">
                                      <p:cBhvr>
                                        <p:cTn id="18" dur="800" fill="hold"/>
                                        <p:tgtEl>
                                          <p:spTgt spid="16"/>
                                        </p:tgtEl>
                                        <p:attrNameLst>
                                          <p:attrName>ppt_h</p:attrName>
                                        </p:attrNameLst>
                                      </p:cBhvr>
                                      <p:tavLst>
                                        <p:tav tm="0">
                                          <p:val>
                                            <p:fltVal val="0"/>
                                          </p:val>
                                        </p:tav>
                                        <p:tav tm="100000">
                                          <p:val>
                                            <p:strVal val="#ppt_h"/>
                                          </p:val>
                                        </p:tav>
                                      </p:tavLst>
                                    </p:anim>
                                    <p:animEffect transition="in" filter="fade">
                                      <p:cBhvr>
                                        <p:cTn id="19" dur="800"/>
                                        <p:tgtEl>
                                          <p:spTgt spid="16"/>
                                        </p:tgtEl>
                                      </p:cBhvr>
                                    </p:animEffect>
                                  </p:childTnLst>
                                </p:cTn>
                              </p:par>
                              <p:par>
                                <p:cTn id="20" presetID="53" presetClass="entr" presetSubtype="16" fill="hold" grpId="0" nodeType="withEffect">
                                  <p:stCondLst>
                                    <p:cond delay="400"/>
                                  </p:stCondLst>
                                  <p:childTnLst>
                                    <p:set>
                                      <p:cBhvr>
                                        <p:cTn id="21" dur="1" fill="hold">
                                          <p:stCondLst>
                                            <p:cond delay="0"/>
                                          </p:stCondLst>
                                        </p:cTn>
                                        <p:tgtEl>
                                          <p:spTgt spid="20"/>
                                        </p:tgtEl>
                                        <p:attrNameLst>
                                          <p:attrName>style.visibility</p:attrName>
                                        </p:attrNameLst>
                                      </p:cBhvr>
                                      <p:to>
                                        <p:strVal val="visible"/>
                                      </p:to>
                                    </p:set>
                                    <p:anim calcmode="lin" valueType="num">
                                      <p:cBhvr>
                                        <p:cTn id="22" dur="800" fill="hold"/>
                                        <p:tgtEl>
                                          <p:spTgt spid="20"/>
                                        </p:tgtEl>
                                        <p:attrNameLst>
                                          <p:attrName>ppt_w</p:attrName>
                                        </p:attrNameLst>
                                      </p:cBhvr>
                                      <p:tavLst>
                                        <p:tav tm="0">
                                          <p:val>
                                            <p:fltVal val="0"/>
                                          </p:val>
                                        </p:tav>
                                        <p:tav tm="100000">
                                          <p:val>
                                            <p:strVal val="#ppt_w"/>
                                          </p:val>
                                        </p:tav>
                                      </p:tavLst>
                                    </p:anim>
                                    <p:anim calcmode="lin" valueType="num">
                                      <p:cBhvr>
                                        <p:cTn id="23" dur="800" fill="hold"/>
                                        <p:tgtEl>
                                          <p:spTgt spid="20"/>
                                        </p:tgtEl>
                                        <p:attrNameLst>
                                          <p:attrName>ppt_h</p:attrName>
                                        </p:attrNameLst>
                                      </p:cBhvr>
                                      <p:tavLst>
                                        <p:tav tm="0">
                                          <p:val>
                                            <p:fltVal val="0"/>
                                          </p:val>
                                        </p:tav>
                                        <p:tav tm="100000">
                                          <p:val>
                                            <p:strVal val="#ppt_h"/>
                                          </p:val>
                                        </p:tav>
                                      </p:tavLst>
                                    </p:anim>
                                    <p:animEffect transition="in" filter="fade">
                                      <p:cBhvr>
                                        <p:cTn id="24" dur="8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6" grpId="0" animBg="1"/>
      <p:bldP spid="20" grpId="0" animBg="1"/>
    </p:bld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olor Pallet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C9A5-94E3-44D9-BBC1-473057F56987}"/>
              </a:ext>
            </a:extLst>
          </p:cNvPr>
          <p:cNvSpPr>
            <a:spLocks noGrp="1"/>
          </p:cNvSpPr>
          <p:nvPr>
            <p:ph type="title"/>
          </p:nvPr>
        </p:nvSpPr>
        <p:spPr/>
        <p:txBody>
          <a:bodyPr/>
          <a:lstStyle/>
          <a:p>
            <a:r>
              <a:rPr lang="en-US"/>
              <a:t>Click to edit Master title style</a:t>
            </a:r>
          </a:p>
        </p:txBody>
      </p:sp>
      <p:sp>
        <p:nvSpPr>
          <p:cNvPr id="3" name="Rounded Rectangle 5">
            <a:extLst>
              <a:ext uri="{FF2B5EF4-FFF2-40B4-BE49-F238E27FC236}">
                <a16:creationId xmlns:a16="http://schemas.microsoft.com/office/drawing/2014/main" id="{40F1B1B8-ADD7-4480-851D-4B43387271CE}"/>
              </a:ext>
            </a:extLst>
          </p:cNvPr>
          <p:cNvSpPr/>
          <p:nvPr/>
        </p:nvSpPr>
        <p:spPr>
          <a:xfrm>
            <a:off x="3369245" y="2175195"/>
            <a:ext cx="870305" cy="870301"/>
          </a:xfrm>
          <a:prstGeom prst="roundRect">
            <a:avLst>
              <a:gd name="adj" fmla="val 20519"/>
            </a:avLst>
          </a:prstGeom>
          <a:solidFill>
            <a:schemeClr val="tx2"/>
          </a:solidFill>
          <a:ln>
            <a:noFill/>
          </a:ln>
        </p:spPr>
        <p:txBody>
          <a:bodyPr vert="horz" wrap="square" lIns="121460" tIns="60731" rIns="121460" bIns="60731" numCol="1" anchor="t" anchorCtr="0" compatLnSpc="1">
            <a:prstTxWarp prst="textNoShape">
              <a:avLst/>
            </a:prstTxWarp>
          </a:bodyPr>
          <a:lstStyle/>
          <a:p>
            <a:pPr lvl="0"/>
            <a:endParaRPr lang="en-US" sz="3187">
              <a:solidFill>
                <a:schemeClr val="tx1"/>
              </a:solidFill>
              <a:latin typeface="Calibri" panose="020F0502020204030204" pitchFamily="34" charset="0"/>
              <a:cs typeface="Calibri" panose="020F0502020204030204" pitchFamily="34" charset="0"/>
            </a:endParaRPr>
          </a:p>
        </p:txBody>
      </p:sp>
      <p:sp>
        <p:nvSpPr>
          <p:cNvPr id="4" name="Rounded Rectangle 6">
            <a:extLst>
              <a:ext uri="{FF2B5EF4-FFF2-40B4-BE49-F238E27FC236}">
                <a16:creationId xmlns:a16="http://schemas.microsoft.com/office/drawing/2014/main" id="{A2A6CEE3-71CD-421F-B609-D2EE90DFAB02}"/>
              </a:ext>
            </a:extLst>
          </p:cNvPr>
          <p:cNvSpPr/>
          <p:nvPr/>
        </p:nvSpPr>
        <p:spPr>
          <a:xfrm>
            <a:off x="7834939" y="2211589"/>
            <a:ext cx="870305" cy="870301"/>
          </a:xfrm>
          <a:prstGeom prst="roundRect">
            <a:avLst>
              <a:gd name="adj" fmla="val 25054"/>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87">
              <a:latin typeface="Calibri" panose="020F0502020204030204" pitchFamily="34" charset="0"/>
              <a:cs typeface="Calibri" panose="020F0502020204030204" pitchFamily="34" charset="0"/>
            </a:endParaRPr>
          </a:p>
        </p:txBody>
      </p:sp>
      <p:sp>
        <p:nvSpPr>
          <p:cNvPr id="5" name="Rounded Rectangle 4">
            <a:extLst>
              <a:ext uri="{FF2B5EF4-FFF2-40B4-BE49-F238E27FC236}">
                <a16:creationId xmlns:a16="http://schemas.microsoft.com/office/drawing/2014/main" id="{77D9330C-62A6-4CBF-A643-678AE11F3CC0}"/>
              </a:ext>
            </a:extLst>
          </p:cNvPr>
          <p:cNvSpPr/>
          <p:nvPr/>
        </p:nvSpPr>
        <p:spPr>
          <a:xfrm>
            <a:off x="4853554" y="2175913"/>
            <a:ext cx="870305" cy="870301"/>
          </a:xfrm>
          <a:prstGeom prst="roundRect">
            <a:avLst>
              <a:gd name="adj" fmla="val 24298"/>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187">
              <a:latin typeface="Calibri" panose="020F0502020204030204" pitchFamily="34" charset="0"/>
              <a:cs typeface="Calibri" panose="020F0502020204030204" pitchFamily="34" charset="0"/>
            </a:endParaRPr>
          </a:p>
        </p:txBody>
      </p:sp>
      <p:cxnSp>
        <p:nvCxnSpPr>
          <p:cNvPr id="6" name="Connector: Elbow 5">
            <a:extLst>
              <a:ext uri="{FF2B5EF4-FFF2-40B4-BE49-F238E27FC236}">
                <a16:creationId xmlns:a16="http://schemas.microsoft.com/office/drawing/2014/main" id="{B7E141DE-5ED4-4B10-AB3C-A104C4EAD86E}"/>
              </a:ext>
            </a:extLst>
          </p:cNvPr>
          <p:cNvCxnSpPr>
            <a:stCxn id="3" idx="1"/>
            <a:endCxn id="4" idx="3"/>
          </p:cNvCxnSpPr>
          <p:nvPr/>
        </p:nvCxnSpPr>
        <p:spPr>
          <a:xfrm rot="10800000" flipH="1" flipV="1">
            <a:off x="3369244" y="2610346"/>
            <a:ext cx="5335999" cy="36394"/>
          </a:xfrm>
          <a:prstGeom prst="bentConnector5">
            <a:avLst>
              <a:gd name="adj1" fmla="val -4284"/>
              <a:gd name="adj2" fmla="val -2320633"/>
              <a:gd name="adj3" fmla="val 104284"/>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E510953-77D7-483D-81B8-97A02717BA79}"/>
              </a:ext>
            </a:extLst>
          </p:cNvPr>
          <p:cNvSpPr txBox="1"/>
          <p:nvPr/>
        </p:nvSpPr>
        <p:spPr>
          <a:xfrm>
            <a:off x="4995676" y="1546282"/>
            <a:ext cx="2010444" cy="369332"/>
          </a:xfrm>
          <a:prstGeom prst="rect">
            <a:avLst/>
          </a:prstGeom>
          <a:solidFill>
            <a:schemeClr val="bg1"/>
          </a:solidFill>
        </p:spPr>
        <p:txBody>
          <a:bodyPr wrap="square" rtlCol="0">
            <a:spAutoFit/>
          </a:bodyPr>
          <a:lstStyle/>
          <a:p>
            <a:pPr algn="ctr"/>
            <a:r>
              <a:rPr lang="en-US"/>
              <a:t>Primary Colors</a:t>
            </a:r>
          </a:p>
        </p:txBody>
      </p:sp>
      <p:sp>
        <p:nvSpPr>
          <p:cNvPr id="8" name="Rounded Rectangle 4">
            <a:extLst>
              <a:ext uri="{FF2B5EF4-FFF2-40B4-BE49-F238E27FC236}">
                <a16:creationId xmlns:a16="http://schemas.microsoft.com/office/drawing/2014/main" id="{FB40E345-2019-49FE-9C38-D28F64D88887}"/>
              </a:ext>
            </a:extLst>
          </p:cNvPr>
          <p:cNvSpPr/>
          <p:nvPr/>
        </p:nvSpPr>
        <p:spPr>
          <a:xfrm>
            <a:off x="4945708" y="3966305"/>
            <a:ext cx="870305" cy="870301"/>
          </a:xfrm>
          <a:prstGeom prst="roundRect">
            <a:avLst>
              <a:gd name="adj" fmla="val 24298"/>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187">
              <a:latin typeface="Calibri" panose="020F0502020204030204" pitchFamily="34" charset="0"/>
              <a:cs typeface="Calibri" panose="020F0502020204030204" pitchFamily="34" charset="0"/>
            </a:endParaRPr>
          </a:p>
        </p:txBody>
      </p:sp>
      <p:sp>
        <p:nvSpPr>
          <p:cNvPr id="9" name="Rounded Rectangle 5">
            <a:extLst>
              <a:ext uri="{FF2B5EF4-FFF2-40B4-BE49-F238E27FC236}">
                <a16:creationId xmlns:a16="http://schemas.microsoft.com/office/drawing/2014/main" id="{1F08C83D-B023-47D7-A661-A2BBDEFD3018}"/>
              </a:ext>
            </a:extLst>
          </p:cNvPr>
          <p:cNvSpPr/>
          <p:nvPr/>
        </p:nvSpPr>
        <p:spPr>
          <a:xfrm>
            <a:off x="3572733" y="3965587"/>
            <a:ext cx="870305" cy="870301"/>
          </a:xfrm>
          <a:prstGeom prst="roundRect">
            <a:avLst>
              <a:gd name="adj" fmla="val 20519"/>
            </a:avLst>
          </a:prstGeom>
          <a:solidFill>
            <a:schemeClr val="accent1"/>
          </a:solidFill>
          <a:ln>
            <a:noFill/>
          </a:ln>
        </p:spPr>
        <p:txBody>
          <a:bodyPr vert="horz" wrap="square" lIns="121460" tIns="60731" rIns="121460" bIns="60731" numCol="1" anchor="t" anchorCtr="0" compatLnSpc="1">
            <a:prstTxWarp prst="textNoShape">
              <a:avLst/>
            </a:prstTxWarp>
          </a:bodyPr>
          <a:lstStyle/>
          <a:p>
            <a:pPr lvl="0"/>
            <a:endParaRPr lang="en-US" sz="3187">
              <a:solidFill>
                <a:schemeClr val="tx1"/>
              </a:solidFill>
              <a:latin typeface="Calibri" panose="020F0502020204030204" pitchFamily="34" charset="0"/>
              <a:cs typeface="Calibri" panose="020F0502020204030204" pitchFamily="34" charset="0"/>
            </a:endParaRPr>
          </a:p>
        </p:txBody>
      </p:sp>
      <p:sp>
        <p:nvSpPr>
          <p:cNvPr id="10" name="Rounded Rectangle 6">
            <a:extLst>
              <a:ext uri="{FF2B5EF4-FFF2-40B4-BE49-F238E27FC236}">
                <a16:creationId xmlns:a16="http://schemas.microsoft.com/office/drawing/2014/main" id="{2794A1F3-4BE9-4602-B0D8-EDF8260F9D19}"/>
              </a:ext>
            </a:extLst>
          </p:cNvPr>
          <p:cNvSpPr/>
          <p:nvPr/>
        </p:nvSpPr>
        <p:spPr>
          <a:xfrm>
            <a:off x="7691659" y="3966304"/>
            <a:ext cx="870305" cy="870301"/>
          </a:xfrm>
          <a:prstGeom prst="roundRect">
            <a:avLst>
              <a:gd name="adj" fmla="val 25054"/>
            </a:avLst>
          </a:prstGeom>
          <a:solidFill>
            <a:schemeClr val="tx1"/>
          </a:solidFill>
          <a:ln>
            <a:noFill/>
          </a:ln>
        </p:spPr>
        <p:txBody>
          <a:bodyPr vert="horz" wrap="square" lIns="121920" tIns="60960" rIns="121920" bIns="60960" numCol="1" anchor="t" anchorCtr="0" compatLnSpc="1">
            <a:prstTxWarp prst="textNoShape">
              <a:avLst/>
            </a:prstTxWarp>
          </a:bodyPr>
          <a:lstStyle/>
          <a:p>
            <a:pPr lvl="0"/>
            <a:endParaRPr lang="en-US" sz="3200"/>
          </a:p>
        </p:txBody>
      </p:sp>
      <p:sp>
        <p:nvSpPr>
          <p:cNvPr id="11" name="Rounded Rectangle 4">
            <a:extLst>
              <a:ext uri="{FF2B5EF4-FFF2-40B4-BE49-F238E27FC236}">
                <a16:creationId xmlns:a16="http://schemas.microsoft.com/office/drawing/2014/main" id="{89230EFF-A32B-45CC-8448-B3066CFBAAF2}"/>
              </a:ext>
            </a:extLst>
          </p:cNvPr>
          <p:cNvSpPr/>
          <p:nvPr/>
        </p:nvSpPr>
        <p:spPr>
          <a:xfrm>
            <a:off x="6318683" y="3966305"/>
            <a:ext cx="870305" cy="870301"/>
          </a:xfrm>
          <a:prstGeom prst="roundRect">
            <a:avLst>
              <a:gd name="adj" fmla="val 24298"/>
            </a:avLst>
          </a:prstGeom>
          <a:solidFill>
            <a:schemeClr val="accent5"/>
          </a:solidFill>
          <a:ln>
            <a:noFill/>
          </a:ln>
        </p:spPr>
        <p:txBody>
          <a:bodyPr vert="horz" wrap="square" lIns="121920" tIns="60960" rIns="121920" bIns="60960" numCol="1" anchor="t" anchorCtr="0" compatLnSpc="1">
            <a:prstTxWarp prst="textNoShape">
              <a:avLst/>
            </a:prstTxWarp>
          </a:bodyPr>
          <a:lstStyle/>
          <a:p>
            <a:pPr lvl="0"/>
            <a:endParaRPr lang="en-US" sz="3200">
              <a:solidFill>
                <a:schemeClr val="tx1"/>
              </a:solidFill>
            </a:endParaRPr>
          </a:p>
        </p:txBody>
      </p:sp>
      <p:cxnSp>
        <p:nvCxnSpPr>
          <p:cNvPr id="12" name="Connector: Elbow 11">
            <a:extLst>
              <a:ext uri="{FF2B5EF4-FFF2-40B4-BE49-F238E27FC236}">
                <a16:creationId xmlns:a16="http://schemas.microsoft.com/office/drawing/2014/main" id="{6D7D1ABB-E738-4111-BE86-703E5200A611}"/>
              </a:ext>
            </a:extLst>
          </p:cNvPr>
          <p:cNvCxnSpPr>
            <a:stCxn id="9" idx="1"/>
            <a:endCxn id="10" idx="3"/>
          </p:cNvCxnSpPr>
          <p:nvPr/>
        </p:nvCxnSpPr>
        <p:spPr>
          <a:xfrm rot="10800000" flipH="1" flipV="1">
            <a:off x="3572732" y="4400737"/>
            <a:ext cx="4989231" cy="717"/>
          </a:xfrm>
          <a:prstGeom prst="bentConnector5">
            <a:avLst>
              <a:gd name="adj1" fmla="val -4582"/>
              <a:gd name="adj2" fmla="val -120304184"/>
              <a:gd name="adj3" fmla="val 104582"/>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987FE57-BEF7-43B6-B64C-88FAA444A3AE}"/>
              </a:ext>
            </a:extLst>
          </p:cNvPr>
          <p:cNvSpPr txBox="1"/>
          <p:nvPr/>
        </p:nvSpPr>
        <p:spPr>
          <a:xfrm>
            <a:off x="4872046" y="3336674"/>
            <a:ext cx="2397434" cy="369332"/>
          </a:xfrm>
          <a:prstGeom prst="rect">
            <a:avLst/>
          </a:prstGeom>
          <a:solidFill>
            <a:schemeClr val="bg1"/>
          </a:solidFill>
        </p:spPr>
        <p:txBody>
          <a:bodyPr wrap="square" rtlCol="0">
            <a:spAutoFit/>
          </a:bodyPr>
          <a:lstStyle/>
          <a:p>
            <a:pPr algn="ctr"/>
            <a:r>
              <a:rPr lang="en-US"/>
              <a:t>Secondary Colors</a:t>
            </a:r>
          </a:p>
        </p:txBody>
      </p:sp>
      <p:sp>
        <p:nvSpPr>
          <p:cNvPr id="14" name="Rounded Rectangle 4">
            <a:extLst>
              <a:ext uri="{FF2B5EF4-FFF2-40B4-BE49-F238E27FC236}">
                <a16:creationId xmlns:a16="http://schemas.microsoft.com/office/drawing/2014/main" id="{00A7864D-D668-4CBF-92E0-22A44BBEBC55}"/>
              </a:ext>
            </a:extLst>
          </p:cNvPr>
          <p:cNvSpPr/>
          <p:nvPr/>
        </p:nvSpPr>
        <p:spPr>
          <a:xfrm>
            <a:off x="6337863" y="2201166"/>
            <a:ext cx="870305" cy="870301"/>
          </a:xfrm>
          <a:prstGeom prst="roundRect">
            <a:avLst>
              <a:gd name="adj" fmla="val 24298"/>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endParaRPr lang="en-US" sz="3187">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1185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p:cTn id="7" dur="900" fill="hold"/>
                                        <p:tgtEl>
                                          <p:spTgt spid="4"/>
                                        </p:tgtEl>
                                        <p:attrNameLst>
                                          <p:attrName>ppt_w</p:attrName>
                                        </p:attrNameLst>
                                      </p:cBhvr>
                                      <p:tavLst>
                                        <p:tav tm="0">
                                          <p:val>
                                            <p:fltVal val="0"/>
                                          </p:val>
                                        </p:tav>
                                        <p:tav tm="100000">
                                          <p:val>
                                            <p:strVal val="#ppt_w"/>
                                          </p:val>
                                        </p:tav>
                                      </p:tavLst>
                                    </p:anim>
                                    <p:anim calcmode="lin" valueType="num">
                                      <p:cBhvr>
                                        <p:cTn id="8" dur="900" fill="hold"/>
                                        <p:tgtEl>
                                          <p:spTgt spid="4"/>
                                        </p:tgtEl>
                                        <p:attrNameLst>
                                          <p:attrName>ppt_h</p:attrName>
                                        </p:attrNameLst>
                                      </p:cBhvr>
                                      <p:tavLst>
                                        <p:tav tm="0">
                                          <p:val>
                                            <p:fltVal val="0"/>
                                          </p:val>
                                        </p:tav>
                                        <p:tav tm="100000">
                                          <p:val>
                                            <p:strVal val="#ppt_h"/>
                                          </p:val>
                                        </p:tav>
                                      </p:tavLst>
                                    </p:anim>
                                    <p:animEffect transition="in" filter="fade">
                                      <p:cBhvr>
                                        <p:cTn id="9" dur="900"/>
                                        <p:tgtEl>
                                          <p:spTgt spid="4"/>
                                        </p:tgtEl>
                                      </p:cBhvr>
                                    </p:animEffect>
                                  </p:childTnLst>
                                </p:cTn>
                              </p:par>
                              <p:par>
                                <p:cTn id="10" presetID="53" presetClass="entr" presetSubtype="16"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 calcmode="lin" valueType="num">
                                      <p:cBhvr>
                                        <p:cTn id="12" dur="900" fill="hold"/>
                                        <p:tgtEl>
                                          <p:spTgt spid="3"/>
                                        </p:tgtEl>
                                        <p:attrNameLst>
                                          <p:attrName>ppt_w</p:attrName>
                                        </p:attrNameLst>
                                      </p:cBhvr>
                                      <p:tavLst>
                                        <p:tav tm="0">
                                          <p:val>
                                            <p:fltVal val="0"/>
                                          </p:val>
                                        </p:tav>
                                        <p:tav tm="100000">
                                          <p:val>
                                            <p:strVal val="#ppt_w"/>
                                          </p:val>
                                        </p:tav>
                                      </p:tavLst>
                                    </p:anim>
                                    <p:anim calcmode="lin" valueType="num">
                                      <p:cBhvr>
                                        <p:cTn id="13" dur="900" fill="hold"/>
                                        <p:tgtEl>
                                          <p:spTgt spid="3"/>
                                        </p:tgtEl>
                                        <p:attrNameLst>
                                          <p:attrName>ppt_h</p:attrName>
                                        </p:attrNameLst>
                                      </p:cBhvr>
                                      <p:tavLst>
                                        <p:tav tm="0">
                                          <p:val>
                                            <p:fltVal val="0"/>
                                          </p:val>
                                        </p:tav>
                                        <p:tav tm="100000">
                                          <p:val>
                                            <p:strVal val="#ppt_h"/>
                                          </p:val>
                                        </p:tav>
                                      </p:tavLst>
                                    </p:anim>
                                    <p:animEffect transition="in" filter="fade">
                                      <p:cBhvr>
                                        <p:cTn id="14" dur="900"/>
                                        <p:tgtEl>
                                          <p:spTgt spid="3"/>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5"/>
                                        </p:tgtEl>
                                        <p:attrNameLst>
                                          <p:attrName>style.visibility</p:attrName>
                                        </p:attrNameLst>
                                      </p:cBhvr>
                                      <p:to>
                                        <p:strVal val="visible"/>
                                      </p:to>
                                    </p:set>
                                    <p:anim calcmode="lin" valueType="num">
                                      <p:cBhvr>
                                        <p:cTn id="17" dur="900" fill="hold"/>
                                        <p:tgtEl>
                                          <p:spTgt spid="5"/>
                                        </p:tgtEl>
                                        <p:attrNameLst>
                                          <p:attrName>ppt_w</p:attrName>
                                        </p:attrNameLst>
                                      </p:cBhvr>
                                      <p:tavLst>
                                        <p:tav tm="0">
                                          <p:val>
                                            <p:fltVal val="0"/>
                                          </p:val>
                                        </p:tav>
                                        <p:tav tm="100000">
                                          <p:val>
                                            <p:strVal val="#ppt_w"/>
                                          </p:val>
                                        </p:tav>
                                      </p:tavLst>
                                    </p:anim>
                                    <p:anim calcmode="lin" valueType="num">
                                      <p:cBhvr>
                                        <p:cTn id="18" dur="900" fill="hold"/>
                                        <p:tgtEl>
                                          <p:spTgt spid="5"/>
                                        </p:tgtEl>
                                        <p:attrNameLst>
                                          <p:attrName>ppt_h</p:attrName>
                                        </p:attrNameLst>
                                      </p:cBhvr>
                                      <p:tavLst>
                                        <p:tav tm="0">
                                          <p:val>
                                            <p:fltVal val="0"/>
                                          </p:val>
                                        </p:tav>
                                        <p:tav tm="100000">
                                          <p:val>
                                            <p:strVal val="#ppt_h"/>
                                          </p:val>
                                        </p:tav>
                                      </p:tavLst>
                                    </p:anim>
                                    <p:animEffect transition="in" filter="fade">
                                      <p:cBhvr>
                                        <p:cTn id="19" dur="900"/>
                                        <p:tgtEl>
                                          <p:spTgt spid="5"/>
                                        </p:tgtEl>
                                      </p:cBhvr>
                                    </p:animEffect>
                                  </p:childTnLst>
                                </p:cTn>
                              </p:par>
                              <p:par>
                                <p:cTn id="20" presetID="53" presetClass="entr" presetSubtype="16" fill="hold" grpId="0" nodeType="withEffect">
                                  <p:stCondLst>
                                    <p:cond delay="500"/>
                                  </p:stCondLst>
                                  <p:childTnLst>
                                    <p:set>
                                      <p:cBhvr>
                                        <p:cTn id="21" dur="1" fill="hold">
                                          <p:stCondLst>
                                            <p:cond delay="0"/>
                                          </p:stCondLst>
                                        </p:cTn>
                                        <p:tgtEl>
                                          <p:spTgt spid="10"/>
                                        </p:tgtEl>
                                        <p:attrNameLst>
                                          <p:attrName>style.visibility</p:attrName>
                                        </p:attrNameLst>
                                      </p:cBhvr>
                                      <p:to>
                                        <p:strVal val="visible"/>
                                      </p:to>
                                    </p:set>
                                    <p:anim calcmode="lin" valueType="num">
                                      <p:cBhvr>
                                        <p:cTn id="22" dur="900" fill="hold"/>
                                        <p:tgtEl>
                                          <p:spTgt spid="10"/>
                                        </p:tgtEl>
                                        <p:attrNameLst>
                                          <p:attrName>ppt_w</p:attrName>
                                        </p:attrNameLst>
                                      </p:cBhvr>
                                      <p:tavLst>
                                        <p:tav tm="0">
                                          <p:val>
                                            <p:fltVal val="0"/>
                                          </p:val>
                                        </p:tav>
                                        <p:tav tm="100000">
                                          <p:val>
                                            <p:strVal val="#ppt_w"/>
                                          </p:val>
                                        </p:tav>
                                      </p:tavLst>
                                    </p:anim>
                                    <p:anim calcmode="lin" valueType="num">
                                      <p:cBhvr>
                                        <p:cTn id="23" dur="900" fill="hold"/>
                                        <p:tgtEl>
                                          <p:spTgt spid="10"/>
                                        </p:tgtEl>
                                        <p:attrNameLst>
                                          <p:attrName>ppt_h</p:attrName>
                                        </p:attrNameLst>
                                      </p:cBhvr>
                                      <p:tavLst>
                                        <p:tav tm="0">
                                          <p:val>
                                            <p:fltVal val="0"/>
                                          </p:val>
                                        </p:tav>
                                        <p:tav tm="100000">
                                          <p:val>
                                            <p:strVal val="#ppt_h"/>
                                          </p:val>
                                        </p:tav>
                                      </p:tavLst>
                                    </p:anim>
                                    <p:animEffect transition="in" filter="fade">
                                      <p:cBhvr>
                                        <p:cTn id="24" dur="900"/>
                                        <p:tgtEl>
                                          <p:spTgt spid="10"/>
                                        </p:tgtEl>
                                      </p:cBhvr>
                                    </p:animEffect>
                                  </p:childTnLst>
                                </p:cTn>
                              </p:par>
                              <p:par>
                                <p:cTn id="25" presetID="53" presetClass="entr" presetSubtype="16" fill="hold" grpId="0" nodeType="withEffect">
                                  <p:stCondLst>
                                    <p:cond delay="500"/>
                                  </p:stCondLst>
                                  <p:childTnLst>
                                    <p:set>
                                      <p:cBhvr>
                                        <p:cTn id="26" dur="1" fill="hold">
                                          <p:stCondLst>
                                            <p:cond delay="0"/>
                                          </p:stCondLst>
                                        </p:cTn>
                                        <p:tgtEl>
                                          <p:spTgt spid="9"/>
                                        </p:tgtEl>
                                        <p:attrNameLst>
                                          <p:attrName>style.visibility</p:attrName>
                                        </p:attrNameLst>
                                      </p:cBhvr>
                                      <p:to>
                                        <p:strVal val="visible"/>
                                      </p:to>
                                    </p:set>
                                    <p:anim calcmode="lin" valueType="num">
                                      <p:cBhvr>
                                        <p:cTn id="27" dur="900" fill="hold"/>
                                        <p:tgtEl>
                                          <p:spTgt spid="9"/>
                                        </p:tgtEl>
                                        <p:attrNameLst>
                                          <p:attrName>ppt_w</p:attrName>
                                        </p:attrNameLst>
                                      </p:cBhvr>
                                      <p:tavLst>
                                        <p:tav tm="0">
                                          <p:val>
                                            <p:fltVal val="0"/>
                                          </p:val>
                                        </p:tav>
                                        <p:tav tm="100000">
                                          <p:val>
                                            <p:strVal val="#ppt_w"/>
                                          </p:val>
                                        </p:tav>
                                      </p:tavLst>
                                    </p:anim>
                                    <p:anim calcmode="lin" valueType="num">
                                      <p:cBhvr>
                                        <p:cTn id="28" dur="900" fill="hold"/>
                                        <p:tgtEl>
                                          <p:spTgt spid="9"/>
                                        </p:tgtEl>
                                        <p:attrNameLst>
                                          <p:attrName>ppt_h</p:attrName>
                                        </p:attrNameLst>
                                      </p:cBhvr>
                                      <p:tavLst>
                                        <p:tav tm="0">
                                          <p:val>
                                            <p:fltVal val="0"/>
                                          </p:val>
                                        </p:tav>
                                        <p:tav tm="100000">
                                          <p:val>
                                            <p:strVal val="#ppt_h"/>
                                          </p:val>
                                        </p:tav>
                                      </p:tavLst>
                                    </p:anim>
                                    <p:animEffect transition="in" filter="fade">
                                      <p:cBhvr>
                                        <p:cTn id="29" dur="900"/>
                                        <p:tgtEl>
                                          <p:spTgt spid="9"/>
                                        </p:tgtEl>
                                      </p:cBhvr>
                                    </p:animEffect>
                                  </p:childTnLst>
                                </p:cTn>
                              </p:par>
                              <p:par>
                                <p:cTn id="30" presetID="53" presetClass="entr" presetSubtype="16" fill="hold" grpId="0" nodeType="withEffect">
                                  <p:stCondLst>
                                    <p:cond delay="500"/>
                                  </p:stCondLst>
                                  <p:childTnLst>
                                    <p:set>
                                      <p:cBhvr>
                                        <p:cTn id="31" dur="1" fill="hold">
                                          <p:stCondLst>
                                            <p:cond delay="0"/>
                                          </p:stCondLst>
                                        </p:cTn>
                                        <p:tgtEl>
                                          <p:spTgt spid="8"/>
                                        </p:tgtEl>
                                        <p:attrNameLst>
                                          <p:attrName>style.visibility</p:attrName>
                                        </p:attrNameLst>
                                      </p:cBhvr>
                                      <p:to>
                                        <p:strVal val="visible"/>
                                      </p:to>
                                    </p:set>
                                    <p:anim calcmode="lin" valueType="num">
                                      <p:cBhvr>
                                        <p:cTn id="32" dur="900" fill="hold"/>
                                        <p:tgtEl>
                                          <p:spTgt spid="8"/>
                                        </p:tgtEl>
                                        <p:attrNameLst>
                                          <p:attrName>ppt_w</p:attrName>
                                        </p:attrNameLst>
                                      </p:cBhvr>
                                      <p:tavLst>
                                        <p:tav tm="0">
                                          <p:val>
                                            <p:fltVal val="0"/>
                                          </p:val>
                                        </p:tav>
                                        <p:tav tm="100000">
                                          <p:val>
                                            <p:strVal val="#ppt_w"/>
                                          </p:val>
                                        </p:tav>
                                      </p:tavLst>
                                    </p:anim>
                                    <p:anim calcmode="lin" valueType="num">
                                      <p:cBhvr>
                                        <p:cTn id="33" dur="900" fill="hold"/>
                                        <p:tgtEl>
                                          <p:spTgt spid="8"/>
                                        </p:tgtEl>
                                        <p:attrNameLst>
                                          <p:attrName>ppt_h</p:attrName>
                                        </p:attrNameLst>
                                      </p:cBhvr>
                                      <p:tavLst>
                                        <p:tav tm="0">
                                          <p:val>
                                            <p:fltVal val="0"/>
                                          </p:val>
                                        </p:tav>
                                        <p:tav tm="100000">
                                          <p:val>
                                            <p:strVal val="#ppt_h"/>
                                          </p:val>
                                        </p:tav>
                                      </p:tavLst>
                                    </p:anim>
                                    <p:animEffect transition="in" filter="fade">
                                      <p:cBhvr>
                                        <p:cTn id="34" dur="900"/>
                                        <p:tgtEl>
                                          <p:spTgt spid="8"/>
                                        </p:tgtEl>
                                      </p:cBhvr>
                                    </p:animEffect>
                                  </p:childTnLst>
                                </p:cTn>
                              </p:par>
                              <p:par>
                                <p:cTn id="35" presetID="53" presetClass="entr" presetSubtype="16" fill="hold" grpId="0" nodeType="withEffect">
                                  <p:stCondLst>
                                    <p:cond delay="500"/>
                                  </p:stCondLst>
                                  <p:childTnLst>
                                    <p:set>
                                      <p:cBhvr>
                                        <p:cTn id="36" dur="1" fill="hold">
                                          <p:stCondLst>
                                            <p:cond delay="0"/>
                                          </p:stCondLst>
                                        </p:cTn>
                                        <p:tgtEl>
                                          <p:spTgt spid="11"/>
                                        </p:tgtEl>
                                        <p:attrNameLst>
                                          <p:attrName>style.visibility</p:attrName>
                                        </p:attrNameLst>
                                      </p:cBhvr>
                                      <p:to>
                                        <p:strVal val="visible"/>
                                      </p:to>
                                    </p:set>
                                    <p:anim calcmode="lin" valueType="num">
                                      <p:cBhvr>
                                        <p:cTn id="37" dur="900" fill="hold"/>
                                        <p:tgtEl>
                                          <p:spTgt spid="11"/>
                                        </p:tgtEl>
                                        <p:attrNameLst>
                                          <p:attrName>ppt_w</p:attrName>
                                        </p:attrNameLst>
                                      </p:cBhvr>
                                      <p:tavLst>
                                        <p:tav tm="0">
                                          <p:val>
                                            <p:fltVal val="0"/>
                                          </p:val>
                                        </p:tav>
                                        <p:tav tm="100000">
                                          <p:val>
                                            <p:strVal val="#ppt_w"/>
                                          </p:val>
                                        </p:tav>
                                      </p:tavLst>
                                    </p:anim>
                                    <p:anim calcmode="lin" valueType="num">
                                      <p:cBhvr>
                                        <p:cTn id="38" dur="900" fill="hold"/>
                                        <p:tgtEl>
                                          <p:spTgt spid="11"/>
                                        </p:tgtEl>
                                        <p:attrNameLst>
                                          <p:attrName>ppt_h</p:attrName>
                                        </p:attrNameLst>
                                      </p:cBhvr>
                                      <p:tavLst>
                                        <p:tav tm="0">
                                          <p:val>
                                            <p:fltVal val="0"/>
                                          </p:val>
                                        </p:tav>
                                        <p:tav tm="100000">
                                          <p:val>
                                            <p:strVal val="#ppt_h"/>
                                          </p:val>
                                        </p:tav>
                                      </p:tavLst>
                                    </p:anim>
                                    <p:animEffect transition="in" filter="fade">
                                      <p:cBhvr>
                                        <p:cTn id="39" dur="900"/>
                                        <p:tgtEl>
                                          <p:spTgt spid="11"/>
                                        </p:tgtEl>
                                      </p:cBhvr>
                                    </p:animEffect>
                                  </p:childTnLst>
                                </p:cTn>
                              </p:par>
                              <p:par>
                                <p:cTn id="40" presetID="53" presetClass="entr" presetSubtype="16" fill="hold" grpId="0" nodeType="withEffect">
                                  <p:stCondLst>
                                    <p:cond delay="500"/>
                                  </p:stCondLst>
                                  <p:childTnLst>
                                    <p:set>
                                      <p:cBhvr>
                                        <p:cTn id="41" dur="1" fill="hold">
                                          <p:stCondLst>
                                            <p:cond delay="0"/>
                                          </p:stCondLst>
                                        </p:cTn>
                                        <p:tgtEl>
                                          <p:spTgt spid="14"/>
                                        </p:tgtEl>
                                        <p:attrNameLst>
                                          <p:attrName>style.visibility</p:attrName>
                                        </p:attrNameLst>
                                      </p:cBhvr>
                                      <p:to>
                                        <p:strVal val="visible"/>
                                      </p:to>
                                    </p:set>
                                    <p:anim calcmode="lin" valueType="num">
                                      <p:cBhvr>
                                        <p:cTn id="42" dur="900" fill="hold"/>
                                        <p:tgtEl>
                                          <p:spTgt spid="14"/>
                                        </p:tgtEl>
                                        <p:attrNameLst>
                                          <p:attrName>ppt_w</p:attrName>
                                        </p:attrNameLst>
                                      </p:cBhvr>
                                      <p:tavLst>
                                        <p:tav tm="0">
                                          <p:val>
                                            <p:fltVal val="0"/>
                                          </p:val>
                                        </p:tav>
                                        <p:tav tm="100000">
                                          <p:val>
                                            <p:strVal val="#ppt_w"/>
                                          </p:val>
                                        </p:tav>
                                      </p:tavLst>
                                    </p:anim>
                                    <p:anim calcmode="lin" valueType="num">
                                      <p:cBhvr>
                                        <p:cTn id="43" dur="900" fill="hold"/>
                                        <p:tgtEl>
                                          <p:spTgt spid="14"/>
                                        </p:tgtEl>
                                        <p:attrNameLst>
                                          <p:attrName>ppt_h</p:attrName>
                                        </p:attrNameLst>
                                      </p:cBhvr>
                                      <p:tavLst>
                                        <p:tav tm="0">
                                          <p:val>
                                            <p:fltVal val="0"/>
                                          </p:val>
                                        </p:tav>
                                        <p:tav tm="100000">
                                          <p:val>
                                            <p:strVal val="#ppt_h"/>
                                          </p:val>
                                        </p:tav>
                                      </p:tavLst>
                                    </p:anim>
                                    <p:animEffect transition="in" filter="fade">
                                      <p:cBhvr>
                                        <p:cTn id="44" dur="9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9" grpId="0" animBg="1"/>
      <p:bldP spid="10" grpId="0" animBg="1"/>
      <p:bldP spid="11" grpId="0" animBg="1"/>
      <p:bldP spid="14"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able_chart_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EE70-617D-4013-B25F-6B4DB0898D7F}"/>
              </a:ext>
            </a:extLst>
          </p:cNvPr>
          <p:cNvSpPr>
            <a:spLocks noGrp="1"/>
          </p:cNvSpPr>
          <p:nvPr>
            <p:ph type="title"/>
          </p:nvPr>
        </p:nvSpPr>
        <p:spPr/>
        <p:txBody>
          <a:bodyPr/>
          <a:lstStyle/>
          <a:p>
            <a:r>
              <a:rPr lang="en-US"/>
              <a:t>Click to edit Master title style</a:t>
            </a:r>
          </a:p>
        </p:txBody>
      </p:sp>
      <p:sp>
        <p:nvSpPr>
          <p:cNvPr id="3" name="Text Placeholder 18">
            <a:extLst>
              <a:ext uri="{FF2B5EF4-FFF2-40B4-BE49-F238E27FC236}">
                <a16:creationId xmlns:a16="http://schemas.microsoft.com/office/drawing/2014/main" id="{AC0D00EF-D744-450F-A725-1B109372B7C8}"/>
              </a:ext>
            </a:extLst>
          </p:cNvPr>
          <p:cNvSpPr>
            <a:spLocks noGrp="1"/>
          </p:cNvSpPr>
          <p:nvPr>
            <p:ph type="body" sz="quarter" idx="17" hasCustomPrompt="1"/>
          </p:nvPr>
        </p:nvSpPr>
        <p:spPr>
          <a:xfrm>
            <a:off x="507999" y="5784636"/>
            <a:ext cx="10922000" cy="630452"/>
          </a:xfrm>
          <a:prstGeom prst="rect">
            <a:avLst/>
          </a:prstGeom>
        </p:spPr>
        <p:txBody>
          <a:bodyPr/>
          <a:lstStyle>
            <a:lvl1pPr>
              <a:defRPr sz="1600">
                <a:solidFill>
                  <a:schemeClr val="bg1">
                    <a:lumMod val="50000"/>
                  </a:schemeClr>
                </a:solidFill>
              </a:defRPr>
            </a:lvl1pPr>
            <a:lvl2pPr>
              <a:defRPr sz="1600">
                <a:solidFill>
                  <a:schemeClr val="bg1">
                    <a:lumMod val="50000"/>
                  </a:schemeClr>
                </a:solidFill>
              </a:defRPr>
            </a:lvl2pPr>
            <a:lvl3pPr>
              <a:defRPr sz="1400">
                <a:solidFill>
                  <a:schemeClr val="bg1">
                    <a:lumMod val="50000"/>
                  </a:schemeClr>
                </a:solidFill>
              </a:defRPr>
            </a:lvl3pPr>
            <a:lvl4pPr>
              <a:defRPr sz="1400">
                <a:solidFill>
                  <a:schemeClr val="bg1">
                    <a:lumMod val="50000"/>
                  </a:schemeClr>
                </a:solidFill>
              </a:defRPr>
            </a:lvl4pPr>
            <a:lvl5pPr>
              <a:defRPr>
                <a:solidFill>
                  <a:schemeClr val="bg1">
                    <a:lumMod val="50000"/>
                  </a:schemeClr>
                </a:solidFill>
              </a:defRPr>
            </a:lvl5pPr>
          </a:lstStyle>
          <a:p>
            <a:pPr lvl="0"/>
            <a:r>
              <a:rPr lang="en-US"/>
              <a:t>Edit Master text styles – 16pt</a:t>
            </a:r>
          </a:p>
          <a:p>
            <a:pPr lvl="1"/>
            <a:r>
              <a:rPr lang="en-US"/>
              <a:t>Second level – 14pt</a:t>
            </a:r>
          </a:p>
        </p:txBody>
      </p:sp>
      <p:sp>
        <p:nvSpPr>
          <p:cNvPr id="4" name="Text Placeholder 18">
            <a:extLst>
              <a:ext uri="{FF2B5EF4-FFF2-40B4-BE49-F238E27FC236}">
                <a16:creationId xmlns:a16="http://schemas.microsoft.com/office/drawing/2014/main" id="{F1FC1371-39D5-45F9-ABEB-755BD7F45D74}"/>
              </a:ext>
            </a:extLst>
          </p:cNvPr>
          <p:cNvSpPr>
            <a:spLocks noGrp="1"/>
          </p:cNvSpPr>
          <p:nvPr>
            <p:ph type="body" sz="quarter" idx="20" hasCustomPrompt="1"/>
          </p:nvPr>
        </p:nvSpPr>
        <p:spPr>
          <a:xfrm>
            <a:off x="507999" y="5300918"/>
            <a:ext cx="10922000" cy="357187"/>
          </a:xfrm>
          <a:prstGeom prst="rect">
            <a:avLst/>
          </a:prstGeom>
        </p:spPr>
        <p:txBody>
          <a:bodyPr/>
          <a:lstStyle>
            <a:lvl1pPr marL="0" indent="0">
              <a:buNone/>
              <a:defRPr sz="1800">
                <a:solidFill>
                  <a:schemeClr val="tx2"/>
                </a:solidFill>
                <a:latin typeface="+mj-lt"/>
              </a:defRPr>
            </a:lvl1pPr>
            <a:lvl2pPr marL="457200" indent="0">
              <a:buNone/>
              <a:defRPr sz="1800">
                <a:solidFill>
                  <a:schemeClr val="bg1">
                    <a:lumMod val="50000"/>
                  </a:schemeClr>
                </a:solidFill>
              </a:defRPr>
            </a:lvl2pPr>
            <a:lvl3pPr marL="914400" indent="0">
              <a:buNone/>
              <a:defRPr sz="1600">
                <a:solidFill>
                  <a:schemeClr val="bg1">
                    <a:lumMod val="50000"/>
                  </a:schemeClr>
                </a:solidFill>
              </a:defRPr>
            </a:lvl3pPr>
            <a:lvl4pPr marL="1371600" indent="0">
              <a:buNone/>
              <a:defRPr sz="1400">
                <a:solidFill>
                  <a:schemeClr val="bg1">
                    <a:lumMod val="50000"/>
                  </a:schemeClr>
                </a:solidFill>
              </a:defRPr>
            </a:lvl4pPr>
            <a:lvl5pPr>
              <a:defRPr>
                <a:solidFill>
                  <a:schemeClr val="bg1">
                    <a:lumMod val="50000"/>
                  </a:schemeClr>
                </a:solidFill>
              </a:defRPr>
            </a:lvl5pPr>
          </a:lstStyle>
          <a:p>
            <a:pPr lvl="0"/>
            <a:r>
              <a:rPr lang="en-US"/>
              <a:t>Edit Master text styles – 18pt</a:t>
            </a:r>
          </a:p>
        </p:txBody>
      </p:sp>
      <p:sp>
        <p:nvSpPr>
          <p:cNvPr id="5" name="Table Placeholder 6">
            <a:extLst>
              <a:ext uri="{FF2B5EF4-FFF2-40B4-BE49-F238E27FC236}">
                <a16:creationId xmlns:a16="http://schemas.microsoft.com/office/drawing/2014/main" id="{A235695B-4457-4DA7-814C-38C68A46352D}"/>
              </a:ext>
            </a:extLst>
          </p:cNvPr>
          <p:cNvSpPr>
            <a:spLocks noGrp="1"/>
          </p:cNvSpPr>
          <p:nvPr>
            <p:ph type="tbl" sz="quarter" idx="24" hasCustomPrompt="1"/>
          </p:nvPr>
        </p:nvSpPr>
        <p:spPr>
          <a:xfrm>
            <a:off x="507999" y="1505871"/>
            <a:ext cx="10922001" cy="370185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50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table or drag and drop on the area</a:t>
            </a:r>
          </a:p>
        </p:txBody>
      </p:sp>
    </p:spTree>
    <p:extLst>
      <p:ext uri="{BB962C8B-B14F-4D97-AF65-F5344CB8AC3E}">
        <p14:creationId xmlns:p14="http://schemas.microsoft.com/office/powerpoint/2010/main" val="265123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am_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CDF801-7226-F043-807D-FCFC7CCBCF2C}"/>
              </a:ext>
            </a:extLst>
          </p:cNvPr>
          <p:cNvSpPr/>
          <p:nvPr/>
        </p:nvSpPr>
        <p:spPr>
          <a:xfrm>
            <a:off x="909321" y="1857122"/>
            <a:ext cx="3194310" cy="150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701AB268-57B2-794B-85C6-4AF929228007}"/>
              </a:ext>
            </a:extLst>
          </p:cNvPr>
          <p:cNvSpPr/>
          <p:nvPr/>
        </p:nvSpPr>
        <p:spPr>
          <a:xfrm>
            <a:off x="909321" y="3334546"/>
            <a:ext cx="3194310" cy="2518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15">
            <a:extLst>
              <a:ext uri="{FF2B5EF4-FFF2-40B4-BE49-F238E27FC236}">
                <a16:creationId xmlns:a16="http://schemas.microsoft.com/office/drawing/2014/main" id="{AFC2DADD-C3AD-D84B-A33D-2CA55BD94EBD}"/>
              </a:ext>
            </a:extLst>
          </p:cNvPr>
          <p:cNvSpPr>
            <a:spLocks noGrp="1"/>
          </p:cNvSpPr>
          <p:nvPr>
            <p:ph type="pic" sz="quarter" idx="14" hasCustomPrompt="1"/>
          </p:nvPr>
        </p:nvSpPr>
        <p:spPr>
          <a:xfrm>
            <a:off x="1000975" y="2106095"/>
            <a:ext cx="1027162" cy="1027162"/>
          </a:xfrm>
          <a:prstGeom prst="ellipse">
            <a:avLst/>
          </a:prstGeom>
        </p:spPr>
        <p:txBody>
          <a:bodyPr anchor="t"/>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b="1">
                <a:solidFill>
                  <a:schemeClr val="bg1"/>
                </a:solidFill>
              </a:defRPr>
            </a:lvl1pPr>
          </a:lstStyle>
          <a:p>
            <a:r>
              <a:rPr lang="en-US"/>
              <a:t>Click on icon to add picture or drag and drop on the area</a:t>
            </a:r>
          </a:p>
        </p:txBody>
      </p:sp>
      <p:sp>
        <p:nvSpPr>
          <p:cNvPr id="18" name="Text Placeholder 17">
            <a:extLst>
              <a:ext uri="{FF2B5EF4-FFF2-40B4-BE49-F238E27FC236}">
                <a16:creationId xmlns:a16="http://schemas.microsoft.com/office/drawing/2014/main" id="{FF8BFB5D-0B99-604B-BE7B-90B448DE5C59}"/>
              </a:ext>
            </a:extLst>
          </p:cNvPr>
          <p:cNvSpPr>
            <a:spLocks noGrp="1"/>
          </p:cNvSpPr>
          <p:nvPr>
            <p:ph type="body" sz="quarter" idx="15" hasCustomPrompt="1"/>
          </p:nvPr>
        </p:nvSpPr>
        <p:spPr>
          <a:xfrm>
            <a:off x="2119790" y="2382575"/>
            <a:ext cx="1862166" cy="541337"/>
          </a:xfrm>
          <a:prstGeom prst="rect">
            <a:avLst/>
          </a:prstGeom>
        </p:spPr>
        <p:txBody>
          <a:bodyPr/>
          <a:lstStyle>
            <a:lvl1pPr marL="0" indent="0" algn="l">
              <a:buFont typeface="Arial" panose="020B0604020202020204" pitchFamily="34" charset="0"/>
              <a:buNone/>
              <a:defRPr sz="1600">
                <a:solidFill>
                  <a:schemeClr val="tx2"/>
                </a:solidFill>
                <a:latin typeface="+mj-lt"/>
              </a:defRPr>
            </a:lvl1pPr>
            <a:lvl2pPr marL="0" indent="0" algn="l">
              <a:buNone/>
              <a:defRPr sz="1400">
                <a:solidFill>
                  <a:schemeClr val="tx2"/>
                </a:solidFill>
                <a:latin typeface="+mj-lt"/>
              </a:defRPr>
            </a:lvl2pPr>
            <a:lvl3pPr marL="0" indent="0" algn="l">
              <a:buNone/>
              <a:defRPr sz="1400">
                <a:solidFill>
                  <a:schemeClr val="tx2"/>
                </a:solidFill>
                <a:latin typeface="+mj-lt"/>
              </a:defRPr>
            </a:lvl3pPr>
            <a:lvl4pPr marL="1371600" indent="0">
              <a:buNone/>
              <a:defRPr sz="1400">
                <a:solidFill>
                  <a:schemeClr val="bg1">
                    <a:lumMod val="50000"/>
                  </a:schemeClr>
                </a:solidFill>
              </a:defRPr>
            </a:lvl4pPr>
            <a:lvl5pPr marL="1828800" indent="0">
              <a:buNone/>
              <a:defRPr sz="1400">
                <a:solidFill>
                  <a:schemeClr val="bg1">
                    <a:lumMod val="50000"/>
                  </a:schemeClr>
                </a:solidFill>
              </a:defRPr>
            </a:lvl5pPr>
          </a:lstStyle>
          <a:p>
            <a:pPr lvl="0"/>
            <a:r>
              <a:rPr lang="en-US" dirty="0"/>
              <a:t>Name – 16 </a:t>
            </a:r>
            <a:r>
              <a:rPr lang="en-US" dirty="0" err="1"/>
              <a:t>pt</a:t>
            </a:r>
            <a:r>
              <a:rPr lang="en-US" dirty="0"/>
              <a:t> </a:t>
            </a:r>
          </a:p>
          <a:p>
            <a:pPr lvl="1"/>
            <a:r>
              <a:rPr lang="en-US" dirty="0"/>
              <a:t>Designation – 14pt</a:t>
            </a:r>
          </a:p>
          <a:p>
            <a:pPr lvl="2"/>
            <a:r>
              <a:rPr lang="en-US" dirty="0"/>
              <a:t>@email</a:t>
            </a:r>
          </a:p>
        </p:txBody>
      </p:sp>
      <p:sp>
        <p:nvSpPr>
          <p:cNvPr id="20" name="Content Placeholder 19">
            <a:extLst>
              <a:ext uri="{FF2B5EF4-FFF2-40B4-BE49-F238E27FC236}">
                <a16:creationId xmlns:a16="http://schemas.microsoft.com/office/drawing/2014/main" id="{86E77C1E-36DB-5746-9E37-2A000174794B}"/>
              </a:ext>
            </a:extLst>
          </p:cNvPr>
          <p:cNvSpPr>
            <a:spLocks noGrp="1"/>
          </p:cNvSpPr>
          <p:nvPr>
            <p:ph sz="quarter" idx="16"/>
          </p:nvPr>
        </p:nvSpPr>
        <p:spPr>
          <a:xfrm>
            <a:off x="1022946" y="3498587"/>
            <a:ext cx="2897396" cy="2176463"/>
          </a:xfrm>
          <a:prstGeom prst="rect">
            <a:avLst/>
          </a:prstGeom>
        </p:spPr>
        <p:txBody>
          <a:bodyPr vert="horz" lIns="0" tIns="45720" rIns="0" bIns="45720" rtlCol="0" anchor="ctr" anchorCtr="1">
            <a:normAutofit/>
          </a:bodyPr>
          <a:lstStyle>
            <a:lvl1pPr>
              <a:defRPr lang="en-US" dirty="0" smtClean="0"/>
            </a:lvl1pPr>
            <a:lvl2pPr>
              <a:defRPr lang="en-US" dirty="0" smtClean="0"/>
            </a:lvl2pPr>
            <a:lvl3pPr>
              <a:defRPr lang="en-US" dirty="0"/>
            </a:lvl3pPr>
          </a:lstStyle>
          <a:p>
            <a:pPr lvl="0"/>
            <a:r>
              <a:rPr lang="en-US" dirty="0"/>
              <a:t>Click to edit Master text styles</a:t>
            </a:r>
          </a:p>
          <a:p>
            <a:pPr lvl="1"/>
            <a:r>
              <a:rPr lang="en-US" dirty="0"/>
              <a:t>Second level</a:t>
            </a:r>
          </a:p>
          <a:p>
            <a:pPr lvl="2"/>
            <a:r>
              <a:rPr lang="en-US" dirty="0"/>
              <a:t>Third level</a:t>
            </a:r>
          </a:p>
        </p:txBody>
      </p:sp>
      <p:sp>
        <p:nvSpPr>
          <p:cNvPr id="139" name="Rectangle 138">
            <a:extLst>
              <a:ext uri="{FF2B5EF4-FFF2-40B4-BE49-F238E27FC236}">
                <a16:creationId xmlns:a16="http://schemas.microsoft.com/office/drawing/2014/main" id="{24A82334-50D2-6545-8402-73E577956B06}"/>
              </a:ext>
            </a:extLst>
          </p:cNvPr>
          <p:cNvSpPr/>
          <p:nvPr/>
        </p:nvSpPr>
        <p:spPr>
          <a:xfrm>
            <a:off x="4498845" y="1857122"/>
            <a:ext cx="3194310" cy="150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80D6DCA8-3567-7B48-B645-33DFD5B260FC}"/>
              </a:ext>
            </a:extLst>
          </p:cNvPr>
          <p:cNvSpPr/>
          <p:nvPr/>
        </p:nvSpPr>
        <p:spPr>
          <a:xfrm>
            <a:off x="4498845" y="3334546"/>
            <a:ext cx="3194310" cy="2518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Picture Placeholder 15">
            <a:extLst>
              <a:ext uri="{FF2B5EF4-FFF2-40B4-BE49-F238E27FC236}">
                <a16:creationId xmlns:a16="http://schemas.microsoft.com/office/drawing/2014/main" id="{FC5C4ABB-169E-5545-9F16-ECB477C13384}"/>
              </a:ext>
            </a:extLst>
          </p:cNvPr>
          <p:cNvSpPr>
            <a:spLocks noGrp="1"/>
          </p:cNvSpPr>
          <p:nvPr>
            <p:ph type="pic" sz="quarter" idx="17" hasCustomPrompt="1"/>
          </p:nvPr>
        </p:nvSpPr>
        <p:spPr>
          <a:xfrm>
            <a:off x="4604983" y="2106095"/>
            <a:ext cx="1027162" cy="1027162"/>
          </a:xfrm>
          <a:prstGeom prst="ellipse">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picture or drag and drop on the area</a:t>
            </a:r>
          </a:p>
          <a:p>
            <a:endParaRPr lang="en-US"/>
          </a:p>
        </p:txBody>
      </p:sp>
      <p:sp>
        <p:nvSpPr>
          <p:cNvPr id="142" name="Text Placeholder 17">
            <a:extLst>
              <a:ext uri="{FF2B5EF4-FFF2-40B4-BE49-F238E27FC236}">
                <a16:creationId xmlns:a16="http://schemas.microsoft.com/office/drawing/2014/main" id="{F47FD92D-718E-A041-B7FD-A13778B21B11}"/>
              </a:ext>
            </a:extLst>
          </p:cNvPr>
          <p:cNvSpPr>
            <a:spLocks noGrp="1"/>
          </p:cNvSpPr>
          <p:nvPr>
            <p:ph type="body" sz="quarter" idx="18" hasCustomPrompt="1"/>
          </p:nvPr>
        </p:nvSpPr>
        <p:spPr>
          <a:xfrm>
            <a:off x="5709314" y="2382575"/>
            <a:ext cx="1862166" cy="541337"/>
          </a:xfrm>
          <a:prstGeom prst="rect">
            <a:avLst/>
          </a:prstGeom>
        </p:spPr>
        <p:txBody>
          <a:bodyPr vert="horz" lIns="0" tIns="45720" rIns="0" bIns="45720" rtlCol="0" anchor="ctr" anchorCtr="1">
            <a:normAutofit/>
          </a:bodyPr>
          <a:lstStyle>
            <a:lvl1pPr>
              <a:defRPr lang="en-US" sz="1600">
                <a:solidFill>
                  <a:schemeClr val="tx2"/>
                </a:solidFill>
                <a:latin typeface="+mj-lt"/>
              </a:defRPr>
            </a:lvl1pPr>
            <a:lvl2pPr>
              <a:defRPr lang="en-US" sz="1400">
                <a:solidFill>
                  <a:schemeClr val="tx2"/>
                </a:solidFill>
                <a:latin typeface="+mj-lt"/>
              </a:defRPr>
            </a:lvl2pPr>
            <a:lvl3pPr>
              <a:defRPr lang="en-US" sz="1400">
                <a:solidFill>
                  <a:schemeClr val="tx2"/>
                </a:solidFill>
                <a:latin typeface="+mj-lt"/>
              </a:defRPr>
            </a:lvl3pPr>
          </a:lstStyle>
          <a:p>
            <a:pPr lvl="0">
              <a:buFont typeface="Arial" panose="020B0604020202020204" pitchFamily="34" charset="0"/>
              <a:buNone/>
            </a:pPr>
            <a:r>
              <a:rPr lang="en-US" dirty="0"/>
              <a:t>Name – 16 </a:t>
            </a:r>
            <a:r>
              <a:rPr lang="en-US" dirty="0" err="1"/>
              <a:t>pt</a:t>
            </a:r>
            <a:r>
              <a:rPr lang="en-US" dirty="0"/>
              <a:t> </a:t>
            </a:r>
          </a:p>
          <a:p>
            <a:pPr marL="0" lvl="1" indent="0">
              <a:buNone/>
            </a:pPr>
            <a:r>
              <a:rPr lang="en-US" dirty="0"/>
              <a:t>Designation – 14pt</a:t>
            </a:r>
          </a:p>
          <a:p>
            <a:pPr marL="0" lvl="2" indent="0">
              <a:buNone/>
            </a:pPr>
            <a:r>
              <a:rPr lang="en-US" dirty="0"/>
              <a:t>@email</a:t>
            </a:r>
          </a:p>
        </p:txBody>
      </p:sp>
      <p:sp>
        <p:nvSpPr>
          <p:cNvPr id="143" name="Content Placeholder 19">
            <a:extLst>
              <a:ext uri="{FF2B5EF4-FFF2-40B4-BE49-F238E27FC236}">
                <a16:creationId xmlns:a16="http://schemas.microsoft.com/office/drawing/2014/main" id="{E50A98A2-B02B-7D41-A872-3CF12E3E210E}"/>
              </a:ext>
            </a:extLst>
          </p:cNvPr>
          <p:cNvSpPr>
            <a:spLocks noGrp="1"/>
          </p:cNvSpPr>
          <p:nvPr>
            <p:ph sz="quarter" idx="19"/>
          </p:nvPr>
        </p:nvSpPr>
        <p:spPr>
          <a:xfrm>
            <a:off x="4612470" y="3498587"/>
            <a:ext cx="2897396" cy="2176463"/>
          </a:xfrm>
          <a:prstGeom prst="rect">
            <a:avLst/>
          </a:prstGeom>
        </p:spPr>
        <p:txBody>
          <a:bodyPr vert="horz" lIns="0" tIns="45720" rIns="0" bIns="45720" rtlCol="0" anchor="ctr" anchorCtr="1">
            <a:normAutofit/>
          </a:bodyPr>
          <a:lstStyle>
            <a:lvl1pPr>
              <a:defRPr lang="en-US" dirty="0" smtClean="0"/>
            </a:lvl1pPr>
            <a:lvl2pPr>
              <a:defRPr lang="en-US" dirty="0" smtClean="0"/>
            </a:lvl2pPr>
            <a:lvl3pPr>
              <a:defRPr lang="en-US" dirty="0"/>
            </a:lvl3pPr>
          </a:lstStyle>
          <a:p>
            <a:pPr lvl="0"/>
            <a:r>
              <a:rPr lang="en-US" dirty="0"/>
              <a:t>Click to edit Master text styles</a:t>
            </a:r>
          </a:p>
          <a:p>
            <a:pPr lvl="1"/>
            <a:r>
              <a:rPr lang="en-US" dirty="0"/>
              <a:t>Second level</a:t>
            </a:r>
          </a:p>
          <a:p>
            <a:pPr lvl="2"/>
            <a:r>
              <a:rPr lang="en-US" dirty="0"/>
              <a:t>Third level</a:t>
            </a:r>
          </a:p>
        </p:txBody>
      </p:sp>
      <p:sp>
        <p:nvSpPr>
          <p:cNvPr id="144" name="Rectangle 143">
            <a:extLst>
              <a:ext uri="{FF2B5EF4-FFF2-40B4-BE49-F238E27FC236}">
                <a16:creationId xmlns:a16="http://schemas.microsoft.com/office/drawing/2014/main" id="{322FE3A6-CBCB-FD46-A2F2-B3FD45610C75}"/>
              </a:ext>
            </a:extLst>
          </p:cNvPr>
          <p:cNvSpPr/>
          <p:nvPr/>
        </p:nvSpPr>
        <p:spPr>
          <a:xfrm>
            <a:off x="8083290" y="1857122"/>
            <a:ext cx="3194310" cy="1506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CCE8A42B-044D-9B4C-80D8-8514ED46601D}"/>
              </a:ext>
            </a:extLst>
          </p:cNvPr>
          <p:cNvSpPr/>
          <p:nvPr/>
        </p:nvSpPr>
        <p:spPr>
          <a:xfrm>
            <a:off x="8083290" y="3334546"/>
            <a:ext cx="3194310" cy="25188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Picture Placeholder 15">
            <a:extLst>
              <a:ext uri="{FF2B5EF4-FFF2-40B4-BE49-F238E27FC236}">
                <a16:creationId xmlns:a16="http://schemas.microsoft.com/office/drawing/2014/main" id="{928BF688-53D9-F24E-94AA-45587254B181}"/>
              </a:ext>
            </a:extLst>
          </p:cNvPr>
          <p:cNvSpPr>
            <a:spLocks noGrp="1"/>
          </p:cNvSpPr>
          <p:nvPr>
            <p:ph type="pic" sz="quarter" idx="20" hasCustomPrompt="1"/>
          </p:nvPr>
        </p:nvSpPr>
        <p:spPr>
          <a:xfrm>
            <a:off x="8196915" y="2106095"/>
            <a:ext cx="1027162" cy="1027162"/>
          </a:xfrm>
          <a:prstGeom prst="ellipse">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900" b="1">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on icon to add picture or drag and drop on the area</a:t>
            </a:r>
          </a:p>
          <a:p>
            <a:endParaRPr lang="en-US"/>
          </a:p>
        </p:txBody>
      </p:sp>
      <p:sp>
        <p:nvSpPr>
          <p:cNvPr id="147" name="Text Placeholder 17">
            <a:extLst>
              <a:ext uri="{FF2B5EF4-FFF2-40B4-BE49-F238E27FC236}">
                <a16:creationId xmlns:a16="http://schemas.microsoft.com/office/drawing/2014/main" id="{7D5C2D69-8440-1D45-AD60-4604AFE569C8}"/>
              </a:ext>
            </a:extLst>
          </p:cNvPr>
          <p:cNvSpPr>
            <a:spLocks noGrp="1"/>
          </p:cNvSpPr>
          <p:nvPr>
            <p:ph type="body" sz="quarter" idx="21" hasCustomPrompt="1"/>
          </p:nvPr>
        </p:nvSpPr>
        <p:spPr>
          <a:xfrm>
            <a:off x="9293759" y="2382575"/>
            <a:ext cx="1862166" cy="541337"/>
          </a:xfrm>
          <a:prstGeom prst="rect">
            <a:avLst/>
          </a:prstGeom>
        </p:spPr>
        <p:txBody>
          <a:bodyPr vert="horz" lIns="0" tIns="45720" rIns="0" bIns="45720" rtlCol="0" anchor="ctr" anchorCtr="1">
            <a:normAutofit/>
          </a:bodyPr>
          <a:lstStyle>
            <a:lvl1pPr>
              <a:defRPr lang="en-US" sz="1600">
                <a:solidFill>
                  <a:schemeClr val="tx2"/>
                </a:solidFill>
                <a:latin typeface="+mj-lt"/>
              </a:defRPr>
            </a:lvl1pPr>
            <a:lvl2pPr>
              <a:defRPr lang="en-US" sz="1400">
                <a:solidFill>
                  <a:schemeClr val="tx2"/>
                </a:solidFill>
                <a:latin typeface="+mj-lt"/>
              </a:defRPr>
            </a:lvl2pPr>
            <a:lvl3pPr>
              <a:defRPr lang="en-US" sz="1400">
                <a:solidFill>
                  <a:schemeClr val="tx2"/>
                </a:solidFill>
                <a:latin typeface="+mj-lt"/>
              </a:defRPr>
            </a:lvl3pPr>
          </a:lstStyle>
          <a:p>
            <a:pPr lvl="0">
              <a:buFont typeface="Arial" panose="020B0604020202020204" pitchFamily="34" charset="0"/>
              <a:buNone/>
            </a:pPr>
            <a:r>
              <a:rPr lang="en-US" dirty="0"/>
              <a:t>Name – 16 </a:t>
            </a:r>
            <a:r>
              <a:rPr lang="en-US" dirty="0" err="1"/>
              <a:t>pt</a:t>
            </a:r>
            <a:r>
              <a:rPr lang="en-US" dirty="0"/>
              <a:t> </a:t>
            </a:r>
          </a:p>
          <a:p>
            <a:pPr marL="0" lvl="1" indent="0">
              <a:buNone/>
            </a:pPr>
            <a:r>
              <a:rPr lang="en-US" dirty="0"/>
              <a:t>Designation – 14pt</a:t>
            </a:r>
          </a:p>
          <a:p>
            <a:pPr marL="0" lvl="2" indent="0">
              <a:buNone/>
            </a:pPr>
            <a:r>
              <a:rPr lang="en-US" dirty="0"/>
              <a:t>@email</a:t>
            </a:r>
          </a:p>
        </p:txBody>
      </p:sp>
      <p:sp>
        <p:nvSpPr>
          <p:cNvPr id="148" name="Content Placeholder 19">
            <a:extLst>
              <a:ext uri="{FF2B5EF4-FFF2-40B4-BE49-F238E27FC236}">
                <a16:creationId xmlns:a16="http://schemas.microsoft.com/office/drawing/2014/main" id="{0C94B147-24BC-DF4B-957E-89C0BEF11D91}"/>
              </a:ext>
            </a:extLst>
          </p:cNvPr>
          <p:cNvSpPr>
            <a:spLocks noGrp="1"/>
          </p:cNvSpPr>
          <p:nvPr>
            <p:ph sz="quarter" idx="22"/>
          </p:nvPr>
        </p:nvSpPr>
        <p:spPr>
          <a:xfrm>
            <a:off x="8196915" y="3498587"/>
            <a:ext cx="2897396" cy="2176463"/>
          </a:xfrm>
          <a:prstGeom prst="rect">
            <a:avLst/>
          </a:prstGeom>
        </p:spPr>
        <p:txBody>
          <a:bodyPr vert="horz" lIns="0" tIns="45720" rIns="0" bIns="45720" rtlCol="0" anchor="ctr" anchorCtr="1">
            <a:normAutofit/>
          </a:bodyPr>
          <a:lstStyle>
            <a:lvl1pPr>
              <a:defRPr lang="en-US" dirty="0" smtClean="0"/>
            </a:lvl1pPr>
            <a:lvl2pPr>
              <a:defRPr lang="en-US" dirty="0" smtClean="0"/>
            </a:lvl2pPr>
            <a:lvl3pPr>
              <a:defRPr lang="en-US" dirty="0"/>
            </a:lvl3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E91A262D-7860-43B7-A077-F155EDDF00D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8162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meline-Journey_Layout-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F9F3-20E9-438E-9DD0-6875A4C3F7B9}"/>
              </a:ext>
            </a:extLst>
          </p:cNvPr>
          <p:cNvSpPr>
            <a:spLocks noGrp="1"/>
          </p:cNvSpPr>
          <p:nvPr>
            <p:ph type="title"/>
          </p:nvPr>
        </p:nvSpPr>
        <p:spPr/>
        <p:txBody>
          <a:bodyPr/>
          <a:lstStyle/>
          <a:p>
            <a:r>
              <a:rPr lang="en-US"/>
              <a:t>Click to edit Master title style</a:t>
            </a:r>
          </a:p>
        </p:txBody>
      </p:sp>
      <p:grpSp>
        <p:nvGrpSpPr>
          <p:cNvPr id="3" name="Group 2">
            <a:extLst>
              <a:ext uri="{FF2B5EF4-FFF2-40B4-BE49-F238E27FC236}">
                <a16:creationId xmlns:a16="http://schemas.microsoft.com/office/drawing/2014/main" id="{00C246A5-6BA0-4758-9156-60AE37FE93B9}"/>
              </a:ext>
            </a:extLst>
          </p:cNvPr>
          <p:cNvGrpSpPr/>
          <p:nvPr/>
        </p:nvGrpSpPr>
        <p:grpSpPr>
          <a:xfrm>
            <a:off x="1867105" y="1412680"/>
            <a:ext cx="1726273" cy="326761"/>
            <a:chOff x="2308954" y="1058863"/>
            <a:chExt cx="1925839" cy="392113"/>
          </a:xfrm>
          <a:solidFill>
            <a:schemeClr val="bg2"/>
          </a:solidFill>
        </p:grpSpPr>
        <p:sp>
          <p:nvSpPr>
            <p:cNvPr id="4" name="Freeform 6">
              <a:extLst>
                <a:ext uri="{FF2B5EF4-FFF2-40B4-BE49-F238E27FC236}">
                  <a16:creationId xmlns:a16="http://schemas.microsoft.com/office/drawing/2014/main" id="{665873F3-09B8-4A3A-8310-E30AFAEA7A8B}"/>
                </a:ext>
              </a:extLst>
            </p:cNvPr>
            <p:cNvSpPr>
              <a:spLocks/>
            </p:cNvSpPr>
            <p:nvPr/>
          </p:nvSpPr>
          <p:spPr bwMode="auto">
            <a:xfrm>
              <a:off x="2308954" y="1058863"/>
              <a:ext cx="1925839" cy="392113"/>
            </a:xfrm>
            <a:custGeom>
              <a:avLst/>
              <a:gdLst>
                <a:gd name="T0" fmla="*/ 0 w 5241"/>
                <a:gd name="T1" fmla="*/ 0 h 1080"/>
                <a:gd name="T2" fmla="*/ 4834 w 5241"/>
                <a:gd name="T3" fmla="*/ 0 h 1080"/>
                <a:gd name="T4" fmla="*/ 5241 w 5241"/>
                <a:gd name="T5" fmla="*/ 540 h 1080"/>
                <a:gd name="T6" fmla="*/ 4834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4" y="0"/>
                  </a:lnTo>
                  <a:lnTo>
                    <a:pt x="5241" y="540"/>
                  </a:lnTo>
                  <a:lnTo>
                    <a:pt x="4834"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j-lt"/>
                <a:ea typeface="+mn-ea"/>
                <a:cs typeface="+mn-cs"/>
              </a:endParaRPr>
            </a:p>
          </p:txBody>
        </p:sp>
        <p:sp>
          <p:nvSpPr>
            <p:cNvPr id="5" name="Freeform 7">
              <a:extLst>
                <a:ext uri="{FF2B5EF4-FFF2-40B4-BE49-F238E27FC236}">
                  <a16:creationId xmlns:a16="http://schemas.microsoft.com/office/drawing/2014/main" id="{7F8BE72D-2111-4116-886E-92C93D42CE04}"/>
                </a:ext>
              </a:extLst>
            </p:cNvPr>
            <p:cNvSpPr>
              <a:spLocks/>
            </p:cNvSpPr>
            <p:nvPr/>
          </p:nvSpPr>
          <p:spPr bwMode="auto">
            <a:xfrm>
              <a:off x="2308954" y="1254126"/>
              <a:ext cx="1925839" cy="196850"/>
            </a:xfrm>
            <a:custGeom>
              <a:avLst/>
              <a:gdLst>
                <a:gd name="T0" fmla="*/ 5241 w 5241"/>
                <a:gd name="T1" fmla="*/ 0 h 540"/>
                <a:gd name="T2" fmla="*/ 4834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4"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j-lt"/>
                <a:ea typeface="+mn-ea"/>
                <a:cs typeface="+mn-cs"/>
              </a:endParaRPr>
            </a:p>
          </p:txBody>
        </p:sp>
      </p:grpSp>
      <p:grpSp>
        <p:nvGrpSpPr>
          <p:cNvPr id="6" name="Group 5">
            <a:extLst>
              <a:ext uri="{FF2B5EF4-FFF2-40B4-BE49-F238E27FC236}">
                <a16:creationId xmlns:a16="http://schemas.microsoft.com/office/drawing/2014/main" id="{1CBE4CD0-4461-4EA0-B3EC-422DCF591B55}"/>
              </a:ext>
            </a:extLst>
          </p:cNvPr>
          <p:cNvGrpSpPr/>
          <p:nvPr/>
        </p:nvGrpSpPr>
        <p:grpSpPr>
          <a:xfrm>
            <a:off x="3519889" y="1412680"/>
            <a:ext cx="1726273" cy="326761"/>
            <a:chOff x="4152808" y="1058863"/>
            <a:chExt cx="1925839" cy="392113"/>
          </a:xfrm>
          <a:solidFill>
            <a:schemeClr val="bg2"/>
          </a:solidFill>
        </p:grpSpPr>
        <p:sp>
          <p:nvSpPr>
            <p:cNvPr id="7" name="Freeform 8">
              <a:extLst>
                <a:ext uri="{FF2B5EF4-FFF2-40B4-BE49-F238E27FC236}">
                  <a16:creationId xmlns:a16="http://schemas.microsoft.com/office/drawing/2014/main" id="{CA07B454-DD5A-40A6-B06E-875FF5521EEE}"/>
                </a:ext>
              </a:extLst>
            </p:cNvPr>
            <p:cNvSpPr>
              <a:spLocks/>
            </p:cNvSpPr>
            <p:nvPr/>
          </p:nvSpPr>
          <p:spPr bwMode="auto">
            <a:xfrm>
              <a:off x="4152808" y="1058863"/>
              <a:ext cx="1925839" cy="392113"/>
            </a:xfrm>
            <a:custGeom>
              <a:avLst/>
              <a:gdLst>
                <a:gd name="T0" fmla="*/ 0 w 5241"/>
                <a:gd name="T1" fmla="*/ 0 h 1080"/>
                <a:gd name="T2" fmla="*/ 4833 w 5241"/>
                <a:gd name="T3" fmla="*/ 0 h 1080"/>
                <a:gd name="T4" fmla="*/ 5241 w 5241"/>
                <a:gd name="T5" fmla="*/ 540 h 1080"/>
                <a:gd name="T6" fmla="*/ 4833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3" y="0"/>
                  </a:lnTo>
                  <a:lnTo>
                    <a:pt x="5241" y="540"/>
                  </a:lnTo>
                  <a:lnTo>
                    <a:pt x="4833"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9">
              <a:extLst>
                <a:ext uri="{FF2B5EF4-FFF2-40B4-BE49-F238E27FC236}">
                  <a16:creationId xmlns:a16="http://schemas.microsoft.com/office/drawing/2014/main" id="{05E72D76-F754-4CD7-AD54-D2290D588D6F}"/>
                </a:ext>
              </a:extLst>
            </p:cNvPr>
            <p:cNvSpPr>
              <a:spLocks/>
            </p:cNvSpPr>
            <p:nvPr/>
          </p:nvSpPr>
          <p:spPr bwMode="auto">
            <a:xfrm>
              <a:off x="4152808" y="1254126"/>
              <a:ext cx="1925839" cy="196850"/>
            </a:xfrm>
            <a:custGeom>
              <a:avLst/>
              <a:gdLst>
                <a:gd name="T0" fmla="*/ 5241 w 5241"/>
                <a:gd name="T1" fmla="*/ 0 h 540"/>
                <a:gd name="T2" fmla="*/ 4833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3"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3837464E-E04C-4335-A612-8E397A453113}"/>
              </a:ext>
            </a:extLst>
          </p:cNvPr>
          <p:cNvGrpSpPr/>
          <p:nvPr/>
        </p:nvGrpSpPr>
        <p:grpSpPr>
          <a:xfrm>
            <a:off x="5172673" y="1412680"/>
            <a:ext cx="1726273" cy="326761"/>
            <a:chOff x="5996662" y="1058863"/>
            <a:chExt cx="1925839" cy="392113"/>
          </a:xfrm>
          <a:solidFill>
            <a:schemeClr val="bg2"/>
          </a:solidFill>
        </p:grpSpPr>
        <p:sp>
          <p:nvSpPr>
            <p:cNvPr id="10" name="Freeform 10">
              <a:extLst>
                <a:ext uri="{FF2B5EF4-FFF2-40B4-BE49-F238E27FC236}">
                  <a16:creationId xmlns:a16="http://schemas.microsoft.com/office/drawing/2014/main" id="{F9801E17-3044-4E51-A85C-7137FF7B98FB}"/>
                </a:ext>
              </a:extLst>
            </p:cNvPr>
            <p:cNvSpPr>
              <a:spLocks/>
            </p:cNvSpPr>
            <p:nvPr/>
          </p:nvSpPr>
          <p:spPr bwMode="auto">
            <a:xfrm>
              <a:off x="5996662" y="1058863"/>
              <a:ext cx="1925839" cy="392113"/>
            </a:xfrm>
            <a:custGeom>
              <a:avLst/>
              <a:gdLst>
                <a:gd name="T0" fmla="*/ 0 w 5241"/>
                <a:gd name="T1" fmla="*/ 0 h 1080"/>
                <a:gd name="T2" fmla="*/ 4833 w 5241"/>
                <a:gd name="T3" fmla="*/ 0 h 1080"/>
                <a:gd name="T4" fmla="*/ 5241 w 5241"/>
                <a:gd name="T5" fmla="*/ 540 h 1080"/>
                <a:gd name="T6" fmla="*/ 4833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3" y="0"/>
                  </a:lnTo>
                  <a:lnTo>
                    <a:pt x="5241" y="540"/>
                  </a:lnTo>
                  <a:lnTo>
                    <a:pt x="4833"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C96A888F-486B-4954-838E-B409939BE294}"/>
                </a:ext>
              </a:extLst>
            </p:cNvPr>
            <p:cNvSpPr>
              <a:spLocks/>
            </p:cNvSpPr>
            <p:nvPr/>
          </p:nvSpPr>
          <p:spPr bwMode="auto">
            <a:xfrm>
              <a:off x="5996662" y="1254126"/>
              <a:ext cx="1925839" cy="196850"/>
            </a:xfrm>
            <a:custGeom>
              <a:avLst/>
              <a:gdLst>
                <a:gd name="T0" fmla="*/ 5241 w 5241"/>
                <a:gd name="T1" fmla="*/ 0 h 540"/>
                <a:gd name="T2" fmla="*/ 4833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3"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7E683E9D-20F2-4152-9F77-4A0CAA247052}"/>
              </a:ext>
            </a:extLst>
          </p:cNvPr>
          <p:cNvGrpSpPr/>
          <p:nvPr/>
        </p:nvGrpSpPr>
        <p:grpSpPr>
          <a:xfrm>
            <a:off x="6825457" y="1412680"/>
            <a:ext cx="1726273" cy="326761"/>
            <a:chOff x="7840516" y="1058863"/>
            <a:chExt cx="1925839" cy="392113"/>
          </a:xfrm>
          <a:solidFill>
            <a:schemeClr val="bg2"/>
          </a:solidFill>
        </p:grpSpPr>
        <p:sp>
          <p:nvSpPr>
            <p:cNvPr id="13" name="Freeform 12">
              <a:extLst>
                <a:ext uri="{FF2B5EF4-FFF2-40B4-BE49-F238E27FC236}">
                  <a16:creationId xmlns:a16="http://schemas.microsoft.com/office/drawing/2014/main" id="{12ACEE5B-2ADC-4B51-864B-16108CE73CCF}"/>
                </a:ext>
              </a:extLst>
            </p:cNvPr>
            <p:cNvSpPr>
              <a:spLocks/>
            </p:cNvSpPr>
            <p:nvPr/>
          </p:nvSpPr>
          <p:spPr bwMode="auto">
            <a:xfrm>
              <a:off x="7840516" y="1058863"/>
              <a:ext cx="1925839" cy="392113"/>
            </a:xfrm>
            <a:custGeom>
              <a:avLst/>
              <a:gdLst>
                <a:gd name="T0" fmla="*/ 0 w 5241"/>
                <a:gd name="T1" fmla="*/ 0 h 1080"/>
                <a:gd name="T2" fmla="*/ 4833 w 5241"/>
                <a:gd name="T3" fmla="*/ 0 h 1080"/>
                <a:gd name="T4" fmla="*/ 5241 w 5241"/>
                <a:gd name="T5" fmla="*/ 540 h 1080"/>
                <a:gd name="T6" fmla="*/ 4833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3" y="0"/>
                  </a:lnTo>
                  <a:lnTo>
                    <a:pt x="5241" y="540"/>
                  </a:lnTo>
                  <a:lnTo>
                    <a:pt x="4833"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3">
              <a:extLst>
                <a:ext uri="{FF2B5EF4-FFF2-40B4-BE49-F238E27FC236}">
                  <a16:creationId xmlns:a16="http://schemas.microsoft.com/office/drawing/2014/main" id="{0CDE5E0E-952E-4557-BEAF-D2C20D478D1D}"/>
                </a:ext>
              </a:extLst>
            </p:cNvPr>
            <p:cNvSpPr>
              <a:spLocks/>
            </p:cNvSpPr>
            <p:nvPr/>
          </p:nvSpPr>
          <p:spPr bwMode="auto">
            <a:xfrm>
              <a:off x="7840516" y="1254126"/>
              <a:ext cx="1925839" cy="196850"/>
            </a:xfrm>
            <a:custGeom>
              <a:avLst/>
              <a:gdLst>
                <a:gd name="T0" fmla="*/ 5241 w 5241"/>
                <a:gd name="T1" fmla="*/ 0 h 540"/>
                <a:gd name="T2" fmla="*/ 4833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3"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5" name="Group 14">
            <a:extLst>
              <a:ext uri="{FF2B5EF4-FFF2-40B4-BE49-F238E27FC236}">
                <a16:creationId xmlns:a16="http://schemas.microsoft.com/office/drawing/2014/main" id="{6166B076-B43A-4FA4-B629-524AEC8346D0}"/>
              </a:ext>
            </a:extLst>
          </p:cNvPr>
          <p:cNvGrpSpPr/>
          <p:nvPr/>
        </p:nvGrpSpPr>
        <p:grpSpPr>
          <a:xfrm>
            <a:off x="8478242" y="1412680"/>
            <a:ext cx="1726273" cy="326761"/>
            <a:chOff x="9684370" y="1058863"/>
            <a:chExt cx="1925839" cy="392113"/>
          </a:xfrm>
          <a:solidFill>
            <a:schemeClr val="bg2"/>
          </a:solidFill>
        </p:grpSpPr>
        <p:sp>
          <p:nvSpPr>
            <p:cNvPr id="16" name="Freeform 14">
              <a:extLst>
                <a:ext uri="{FF2B5EF4-FFF2-40B4-BE49-F238E27FC236}">
                  <a16:creationId xmlns:a16="http://schemas.microsoft.com/office/drawing/2014/main" id="{4142F55F-834C-49B4-A105-92F74D491E5E}"/>
                </a:ext>
              </a:extLst>
            </p:cNvPr>
            <p:cNvSpPr>
              <a:spLocks/>
            </p:cNvSpPr>
            <p:nvPr/>
          </p:nvSpPr>
          <p:spPr bwMode="auto">
            <a:xfrm>
              <a:off x="9684370" y="1058863"/>
              <a:ext cx="1925839" cy="392113"/>
            </a:xfrm>
            <a:custGeom>
              <a:avLst/>
              <a:gdLst>
                <a:gd name="T0" fmla="*/ 0 w 5241"/>
                <a:gd name="T1" fmla="*/ 0 h 1080"/>
                <a:gd name="T2" fmla="*/ 4833 w 5241"/>
                <a:gd name="T3" fmla="*/ 0 h 1080"/>
                <a:gd name="T4" fmla="*/ 5241 w 5241"/>
                <a:gd name="T5" fmla="*/ 540 h 1080"/>
                <a:gd name="T6" fmla="*/ 4833 w 5241"/>
                <a:gd name="T7" fmla="*/ 1080 h 1080"/>
                <a:gd name="T8" fmla="*/ 0 w 5241"/>
                <a:gd name="T9" fmla="*/ 1080 h 1080"/>
                <a:gd name="T10" fmla="*/ 407 w 5241"/>
                <a:gd name="T11" fmla="*/ 540 h 1080"/>
                <a:gd name="T12" fmla="*/ 0 w 5241"/>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1" h="1080">
                  <a:moveTo>
                    <a:pt x="0" y="0"/>
                  </a:moveTo>
                  <a:lnTo>
                    <a:pt x="4833" y="0"/>
                  </a:lnTo>
                  <a:lnTo>
                    <a:pt x="5241" y="540"/>
                  </a:lnTo>
                  <a:lnTo>
                    <a:pt x="4833" y="1080"/>
                  </a:lnTo>
                  <a:lnTo>
                    <a:pt x="0" y="1080"/>
                  </a:lnTo>
                  <a:lnTo>
                    <a:pt x="407"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5">
              <a:extLst>
                <a:ext uri="{FF2B5EF4-FFF2-40B4-BE49-F238E27FC236}">
                  <a16:creationId xmlns:a16="http://schemas.microsoft.com/office/drawing/2014/main" id="{28ADB6DA-8121-4C40-A282-96B3E1C2D793}"/>
                </a:ext>
              </a:extLst>
            </p:cNvPr>
            <p:cNvSpPr>
              <a:spLocks/>
            </p:cNvSpPr>
            <p:nvPr/>
          </p:nvSpPr>
          <p:spPr bwMode="auto">
            <a:xfrm>
              <a:off x="9684370" y="1254126"/>
              <a:ext cx="1925839" cy="196850"/>
            </a:xfrm>
            <a:custGeom>
              <a:avLst/>
              <a:gdLst>
                <a:gd name="T0" fmla="*/ 5241 w 5241"/>
                <a:gd name="T1" fmla="*/ 0 h 540"/>
                <a:gd name="T2" fmla="*/ 4833 w 5241"/>
                <a:gd name="T3" fmla="*/ 540 h 540"/>
                <a:gd name="T4" fmla="*/ 0 w 5241"/>
                <a:gd name="T5" fmla="*/ 540 h 540"/>
                <a:gd name="T6" fmla="*/ 407 w 5241"/>
                <a:gd name="T7" fmla="*/ 0 h 540"/>
                <a:gd name="T8" fmla="*/ 5241 w 5241"/>
                <a:gd name="T9" fmla="*/ 0 h 540"/>
              </a:gdLst>
              <a:ahLst/>
              <a:cxnLst>
                <a:cxn ang="0">
                  <a:pos x="T0" y="T1"/>
                </a:cxn>
                <a:cxn ang="0">
                  <a:pos x="T2" y="T3"/>
                </a:cxn>
                <a:cxn ang="0">
                  <a:pos x="T4" y="T5"/>
                </a:cxn>
                <a:cxn ang="0">
                  <a:pos x="T6" y="T7"/>
                </a:cxn>
                <a:cxn ang="0">
                  <a:pos x="T8" y="T9"/>
                </a:cxn>
              </a:cxnLst>
              <a:rect l="0" t="0" r="r" b="b"/>
              <a:pathLst>
                <a:path w="5241" h="540">
                  <a:moveTo>
                    <a:pt x="5241" y="0"/>
                  </a:moveTo>
                  <a:lnTo>
                    <a:pt x="4833" y="540"/>
                  </a:lnTo>
                  <a:lnTo>
                    <a:pt x="0" y="540"/>
                  </a:lnTo>
                  <a:lnTo>
                    <a:pt x="407" y="0"/>
                  </a:lnTo>
                  <a:lnTo>
                    <a:pt x="524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 name="Group 17">
            <a:extLst>
              <a:ext uri="{FF2B5EF4-FFF2-40B4-BE49-F238E27FC236}">
                <a16:creationId xmlns:a16="http://schemas.microsoft.com/office/drawing/2014/main" id="{CD5BFBEE-8EA1-41D1-B872-E1D32123F672}"/>
              </a:ext>
            </a:extLst>
          </p:cNvPr>
          <p:cNvGrpSpPr/>
          <p:nvPr/>
        </p:nvGrpSpPr>
        <p:grpSpPr>
          <a:xfrm>
            <a:off x="10131026" y="1412680"/>
            <a:ext cx="1726273" cy="326761"/>
            <a:chOff x="11528224" y="1058863"/>
            <a:chExt cx="1925839" cy="392113"/>
          </a:xfrm>
          <a:solidFill>
            <a:schemeClr val="bg2"/>
          </a:solidFill>
        </p:grpSpPr>
        <p:sp>
          <p:nvSpPr>
            <p:cNvPr id="19" name="Freeform 16">
              <a:extLst>
                <a:ext uri="{FF2B5EF4-FFF2-40B4-BE49-F238E27FC236}">
                  <a16:creationId xmlns:a16="http://schemas.microsoft.com/office/drawing/2014/main" id="{D134ADD1-BD9E-4919-A1A9-4AC1D0D97596}"/>
                </a:ext>
              </a:extLst>
            </p:cNvPr>
            <p:cNvSpPr>
              <a:spLocks/>
            </p:cNvSpPr>
            <p:nvPr/>
          </p:nvSpPr>
          <p:spPr bwMode="auto">
            <a:xfrm>
              <a:off x="11528224" y="1058863"/>
              <a:ext cx="1925839" cy="392113"/>
            </a:xfrm>
            <a:custGeom>
              <a:avLst/>
              <a:gdLst>
                <a:gd name="T0" fmla="*/ 0 w 5242"/>
                <a:gd name="T1" fmla="*/ 0 h 1080"/>
                <a:gd name="T2" fmla="*/ 4834 w 5242"/>
                <a:gd name="T3" fmla="*/ 0 h 1080"/>
                <a:gd name="T4" fmla="*/ 5242 w 5242"/>
                <a:gd name="T5" fmla="*/ 540 h 1080"/>
                <a:gd name="T6" fmla="*/ 4834 w 5242"/>
                <a:gd name="T7" fmla="*/ 1080 h 1080"/>
                <a:gd name="T8" fmla="*/ 0 w 5242"/>
                <a:gd name="T9" fmla="*/ 1080 h 1080"/>
                <a:gd name="T10" fmla="*/ 408 w 5242"/>
                <a:gd name="T11" fmla="*/ 540 h 1080"/>
                <a:gd name="T12" fmla="*/ 0 w 5242"/>
                <a:gd name="T13" fmla="*/ 0 h 1080"/>
              </a:gdLst>
              <a:ahLst/>
              <a:cxnLst>
                <a:cxn ang="0">
                  <a:pos x="T0" y="T1"/>
                </a:cxn>
                <a:cxn ang="0">
                  <a:pos x="T2" y="T3"/>
                </a:cxn>
                <a:cxn ang="0">
                  <a:pos x="T4" y="T5"/>
                </a:cxn>
                <a:cxn ang="0">
                  <a:pos x="T6" y="T7"/>
                </a:cxn>
                <a:cxn ang="0">
                  <a:pos x="T8" y="T9"/>
                </a:cxn>
                <a:cxn ang="0">
                  <a:pos x="T10" y="T11"/>
                </a:cxn>
                <a:cxn ang="0">
                  <a:pos x="T12" y="T13"/>
                </a:cxn>
              </a:cxnLst>
              <a:rect l="0" t="0" r="r" b="b"/>
              <a:pathLst>
                <a:path w="5242" h="1080">
                  <a:moveTo>
                    <a:pt x="0" y="0"/>
                  </a:moveTo>
                  <a:lnTo>
                    <a:pt x="4834" y="0"/>
                  </a:lnTo>
                  <a:lnTo>
                    <a:pt x="5242" y="540"/>
                  </a:lnTo>
                  <a:lnTo>
                    <a:pt x="4834" y="1080"/>
                  </a:lnTo>
                  <a:lnTo>
                    <a:pt x="0" y="1080"/>
                  </a:lnTo>
                  <a:lnTo>
                    <a:pt x="408" y="5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7">
              <a:extLst>
                <a:ext uri="{FF2B5EF4-FFF2-40B4-BE49-F238E27FC236}">
                  <a16:creationId xmlns:a16="http://schemas.microsoft.com/office/drawing/2014/main" id="{F068F5B4-7FA3-410F-B483-668D470FF6A2}"/>
                </a:ext>
              </a:extLst>
            </p:cNvPr>
            <p:cNvSpPr>
              <a:spLocks/>
            </p:cNvSpPr>
            <p:nvPr/>
          </p:nvSpPr>
          <p:spPr bwMode="auto">
            <a:xfrm>
              <a:off x="11528224" y="1254126"/>
              <a:ext cx="1925839" cy="196850"/>
            </a:xfrm>
            <a:custGeom>
              <a:avLst/>
              <a:gdLst>
                <a:gd name="T0" fmla="*/ 5242 w 5242"/>
                <a:gd name="T1" fmla="*/ 0 h 540"/>
                <a:gd name="T2" fmla="*/ 4834 w 5242"/>
                <a:gd name="T3" fmla="*/ 540 h 540"/>
                <a:gd name="T4" fmla="*/ 0 w 5242"/>
                <a:gd name="T5" fmla="*/ 540 h 540"/>
                <a:gd name="T6" fmla="*/ 408 w 5242"/>
                <a:gd name="T7" fmla="*/ 0 h 540"/>
                <a:gd name="T8" fmla="*/ 5242 w 5242"/>
                <a:gd name="T9" fmla="*/ 0 h 540"/>
              </a:gdLst>
              <a:ahLst/>
              <a:cxnLst>
                <a:cxn ang="0">
                  <a:pos x="T0" y="T1"/>
                </a:cxn>
                <a:cxn ang="0">
                  <a:pos x="T2" y="T3"/>
                </a:cxn>
                <a:cxn ang="0">
                  <a:pos x="T4" y="T5"/>
                </a:cxn>
                <a:cxn ang="0">
                  <a:pos x="T6" y="T7"/>
                </a:cxn>
                <a:cxn ang="0">
                  <a:pos x="T8" y="T9"/>
                </a:cxn>
              </a:cxnLst>
              <a:rect l="0" t="0" r="r" b="b"/>
              <a:pathLst>
                <a:path w="5242" h="540">
                  <a:moveTo>
                    <a:pt x="5242" y="0"/>
                  </a:moveTo>
                  <a:lnTo>
                    <a:pt x="4834" y="540"/>
                  </a:lnTo>
                  <a:lnTo>
                    <a:pt x="0" y="540"/>
                  </a:lnTo>
                  <a:lnTo>
                    <a:pt x="408" y="0"/>
                  </a:lnTo>
                  <a:lnTo>
                    <a:pt x="524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1" name="Line 22">
            <a:extLst>
              <a:ext uri="{FF2B5EF4-FFF2-40B4-BE49-F238E27FC236}">
                <a16:creationId xmlns:a16="http://schemas.microsoft.com/office/drawing/2014/main" id="{5224D493-DA0C-482A-94AA-A489BACBFA45}"/>
              </a:ext>
            </a:extLst>
          </p:cNvPr>
          <p:cNvSpPr>
            <a:spLocks noChangeShapeType="1"/>
          </p:cNvSpPr>
          <p:nvPr/>
        </p:nvSpPr>
        <p:spPr bwMode="auto">
          <a:xfrm flipH="1">
            <a:off x="799206" y="2909865"/>
            <a:ext cx="11058094" cy="0"/>
          </a:xfrm>
          <a:prstGeom prst="line">
            <a:avLst/>
          </a:prstGeom>
          <a:noFill/>
          <a:ln w="22225" cap="flat">
            <a:solidFill>
              <a:srgbClr val="999999"/>
            </a:solidFill>
            <a:prstDash val="dash"/>
            <a:miter lim="800000"/>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n-lt"/>
              <a:ea typeface="+mn-ea"/>
              <a:cs typeface="+mn-cs"/>
            </a:endParaRPr>
          </a:p>
        </p:txBody>
      </p:sp>
      <p:sp>
        <p:nvSpPr>
          <p:cNvPr id="22" name="Line 27">
            <a:extLst>
              <a:ext uri="{FF2B5EF4-FFF2-40B4-BE49-F238E27FC236}">
                <a16:creationId xmlns:a16="http://schemas.microsoft.com/office/drawing/2014/main" id="{43EB7415-B1E4-4306-9B0F-FDC996D86FE5}"/>
              </a:ext>
            </a:extLst>
          </p:cNvPr>
          <p:cNvSpPr>
            <a:spLocks noChangeShapeType="1"/>
          </p:cNvSpPr>
          <p:nvPr/>
        </p:nvSpPr>
        <p:spPr bwMode="auto">
          <a:xfrm flipH="1">
            <a:off x="799204" y="4127381"/>
            <a:ext cx="11058094" cy="0"/>
          </a:xfrm>
          <a:prstGeom prst="line">
            <a:avLst/>
          </a:prstGeom>
          <a:noFill/>
          <a:ln w="22225" cap="flat">
            <a:solidFill>
              <a:srgbClr val="999999"/>
            </a:solidFill>
            <a:prstDash val="dash"/>
            <a:miter lim="800000"/>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n-lt"/>
              <a:ea typeface="+mn-ea"/>
              <a:cs typeface="+mn-cs"/>
            </a:endParaRPr>
          </a:p>
        </p:txBody>
      </p:sp>
      <p:sp>
        <p:nvSpPr>
          <p:cNvPr id="23" name="Line 32">
            <a:extLst>
              <a:ext uri="{FF2B5EF4-FFF2-40B4-BE49-F238E27FC236}">
                <a16:creationId xmlns:a16="http://schemas.microsoft.com/office/drawing/2014/main" id="{956BFB65-2743-4034-A813-09E3C2A4EDC9}"/>
              </a:ext>
            </a:extLst>
          </p:cNvPr>
          <p:cNvSpPr>
            <a:spLocks noChangeShapeType="1"/>
          </p:cNvSpPr>
          <p:nvPr/>
        </p:nvSpPr>
        <p:spPr bwMode="auto">
          <a:xfrm flipH="1">
            <a:off x="799206" y="5357459"/>
            <a:ext cx="11058094" cy="0"/>
          </a:xfrm>
          <a:prstGeom prst="line">
            <a:avLst/>
          </a:prstGeom>
          <a:noFill/>
          <a:ln w="22225" cap="flat">
            <a:solidFill>
              <a:srgbClr val="999999"/>
            </a:solidFill>
            <a:prstDash val="dash"/>
            <a:miter lim="800000"/>
            <a:headEnd/>
            <a:tailEnd/>
          </a:ln>
          <a:extLst>
            <a:ext uri="{909E8E84-426E-40DD-AFC4-6F175D3DCCD1}">
              <a14:hiddenFill xmlns:a14="http://schemas.microsoft.com/office/drawing/2010/main">
                <a:noFill/>
              </a14:hiddenFill>
            </a:ext>
          </a:extLst>
        </p:spPr>
        <p:txBody>
          <a:bodyPr vert="horz" wrap="square" lIns="76200" tIns="38100" rIns="76200" bIns="38100" numCol="1" anchor="t" anchorCtr="0" compatLnSpc="1">
            <a:prstTxWarp prst="textNoShape">
              <a:avLst/>
            </a:prstTxWarp>
          </a:bodyPr>
          <a:lstStyle/>
          <a:p>
            <a:pPr marL="0" marR="0" lvl="0" indent="0" algn="l" defTabSz="610985" rtl="0" eaLnBrk="1" fontAlgn="auto" latinLnBrk="0" hangingPunct="1">
              <a:lnSpc>
                <a:spcPct val="100000"/>
              </a:lnSpc>
              <a:spcBef>
                <a:spcPts val="0"/>
              </a:spcBef>
              <a:spcAft>
                <a:spcPts val="0"/>
              </a:spcAft>
              <a:buClrTx/>
              <a:buSzTx/>
              <a:buFontTx/>
              <a:buNone/>
              <a:tabLst/>
              <a:defRPr/>
            </a:pPr>
            <a:endParaRPr kumimoji="0" lang="en-US" sz="2886" b="0" i="0" u="none" strike="noStrike" kern="1200" cap="none" spc="0" normalizeH="0" baseline="0" noProof="0">
              <a:ln>
                <a:noFill/>
              </a:ln>
              <a:solidFill>
                <a:prstClr val="black"/>
              </a:solidFill>
              <a:effectLst/>
              <a:uLnTx/>
              <a:uFillTx/>
              <a:latin typeface="+mn-lt"/>
              <a:ea typeface="+mn-ea"/>
              <a:cs typeface="+mn-cs"/>
            </a:endParaRPr>
          </a:p>
        </p:txBody>
      </p:sp>
      <p:sp>
        <p:nvSpPr>
          <p:cNvPr id="24" name="TextBox 23">
            <a:extLst>
              <a:ext uri="{FF2B5EF4-FFF2-40B4-BE49-F238E27FC236}">
                <a16:creationId xmlns:a16="http://schemas.microsoft.com/office/drawing/2014/main" id="{E6B4116A-D254-49CD-81B0-61893859DA42}"/>
              </a:ext>
            </a:extLst>
          </p:cNvPr>
          <p:cNvSpPr txBox="1"/>
          <p:nvPr/>
        </p:nvSpPr>
        <p:spPr>
          <a:xfrm>
            <a:off x="323442" y="2336026"/>
            <a:ext cx="1508643" cy="313932"/>
          </a:xfrm>
          <a:prstGeom prst="homePlate">
            <a:avLst/>
          </a:prstGeom>
          <a:solidFill>
            <a:schemeClr val="bg1"/>
          </a:solidFill>
          <a:ln>
            <a:solidFill>
              <a:schemeClr val="accent3"/>
            </a:solidFill>
          </a:ln>
          <a:effectLst>
            <a:outerShdw blurRad="50800" dist="38100" dir="2700000" algn="tl" rotWithShape="0">
              <a:prstClr val="black">
                <a:alpha val="40000"/>
              </a:prstClr>
            </a:outerShdw>
          </a:effectLst>
        </p:spPr>
        <p:txBody>
          <a:bodyPr wrap="square" rtlCol="0">
            <a:spAutoFit/>
          </a:bodyPr>
          <a:lstStyle/>
          <a:p>
            <a:pPr marL="0" marR="0" lvl="0" indent="0" defTabSz="610985" rtl="0" eaLnBrk="1" fontAlgn="auto" latinLnBrk="0" hangingPunct="1">
              <a:lnSpc>
                <a:spcPct val="9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FF0000"/>
              </a:solidFill>
              <a:effectLst/>
              <a:uLnTx/>
              <a:uFillTx/>
              <a:latin typeface="+mn-lt"/>
              <a:ea typeface="ＭＳ Ｐゴシック" pitchFamily="34" charset="-128"/>
              <a:cs typeface="+mn-cs"/>
            </a:endParaRPr>
          </a:p>
        </p:txBody>
      </p:sp>
      <p:sp>
        <p:nvSpPr>
          <p:cNvPr id="25" name="TextBox 24">
            <a:extLst>
              <a:ext uri="{FF2B5EF4-FFF2-40B4-BE49-F238E27FC236}">
                <a16:creationId xmlns:a16="http://schemas.microsoft.com/office/drawing/2014/main" id="{10008EDF-4758-486E-96DD-FDA3B9A584E3}"/>
              </a:ext>
            </a:extLst>
          </p:cNvPr>
          <p:cNvSpPr txBox="1"/>
          <p:nvPr/>
        </p:nvSpPr>
        <p:spPr>
          <a:xfrm>
            <a:off x="288896" y="3447181"/>
            <a:ext cx="1543187" cy="313932"/>
          </a:xfrm>
          <a:prstGeom prst="homePlate">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rtlCol="0">
            <a:spAutoFit/>
          </a:bodyPr>
          <a:lstStyle/>
          <a:p>
            <a:pPr marL="0" marR="0" lvl="0" indent="0" defTabSz="610985" rtl="0" eaLnBrk="1" fontAlgn="auto" latinLnBrk="0" hangingPunct="1">
              <a:lnSpc>
                <a:spcPct val="9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2492BE"/>
              </a:solidFill>
              <a:effectLst/>
              <a:uLnTx/>
              <a:uFillTx/>
              <a:latin typeface="+mn-lt"/>
              <a:ea typeface="ＭＳ Ｐゴシック" pitchFamily="34" charset="-128"/>
              <a:cs typeface="+mn-cs"/>
            </a:endParaRPr>
          </a:p>
        </p:txBody>
      </p:sp>
      <p:sp>
        <p:nvSpPr>
          <p:cNvPr id="26" name="TextBox 25">
            <a:extLst>
              <a:ext uri="{FF2B5EF4-FFF2-40B4-BE49-F238E27FC236}">
                <a16:creationId xmlns:a16="http://schemas.microsoft.com/office/drawing/2014/main" id="{C65A13C5-E4F8-45F7-8DEE-F3584AC8E297}"/>
              </a:ext>
            </a:extLst>
          </p:cNvPr>
          <p:cNvSpPr txBox="1"/>
          <p:nvPr/>
        </p:nvSpPr>
        <p:spPr>
          <a:xfrm>
            <a:off x="323442" y="4695241"/>
            <a:ext cx="1508643" cy="313932"/>
          </a:xfrm>
          <a:prstGeom prst="homePlate">
            <a:avLst/>
          </a:prstGeom>
          <a:solidFill>
            <a:schemeClr val="bg1"/>
          </a:solidFill>
          <a:ln>
            <a:solidFill>
              <a:schemeClr val="accent3"/>
            </a:solidFill>
          </a:ln>
          <a:effectLst>
            <a:outerShdw blurRad="50800" dist="38100" dir="2700000" algn="tl" rotWithShape="0">
              <a:prstClr val="black">
                <a:alpha val="40000"/>
              </a:prstClr>
            </a:outerShdw>
          </a:effectLst>
        </p:spPr>
        <p:txBody>
          <a:bodyPr wrap="square" rtlCol="0">
            <a:spAutoFit/>
          </a:bodyPr>
          <a:lstStyle/>
          <a:p>
            <a:pPr marL="0" marR="0" lvl="0" indent="0" defTabSz="610985" rtl="0" eaLnBrk="1" fontAlgn="auto" latinLnBrk="0" hangingPunct="1">
              <a:lnSpc>
                <a:spcPct val="9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814C8D"/>
              </a:solidFill>
              <a:effectLst/>
              <a:uLnTx/>
              <a:uFillTx/>
              <a:latin typeface="+mn-lt"/>
              <a:ea typeface="ＭＳ Ｐゴシック" pitchFamily="34" charset="-128"/>
              <a:cs typeface="+mn-cs"/>
            </a:endParaRPr>
          </a:p>
        </p:txBody>
      </p:sp>
      <p:sp>
        <p:nvSpPr>
          <p:cNvPr id="27" name="TextBox 26">
            <a:extLst>
              <a:ext uri="{FF2B5EF4-FFF2-40B4-BE49-F238E27FC236}">
                <a16:creationId xmlns:a16="http://schemas.microsoft.com/office/drawing/2014/main" id="{790059E4-CECB-4455-9DB3-E6D65CEBE493}"/>
              </a:ext>
            </a:extLst>
          </p:cNvPr>
          <p:cNvSpPr txBox="1"/>
          <p:nvPr/>
        </p:nvSpPr>
        <p:spPr>
          <a:xfrm>
            <a:off x="247042" y="6018525"/>
            <a:ext cx="1585042" cy="313932"/>
          </a:xfrm>
          <a:prstGeom prst="homePlate">
            <a:avLst/>
          </a:prstGeom>
          <a:solidFill>
            <a:schemeClr val="bg1"/>
          </a:solidFill>
          <a:ln>
            <a:solidFill>
              <a:schemeClr val="accent6"/>
            </a:solidFill>
          </a:ln>
          <a:effectLst>
            <a:outerShdw blurRad="50800" dist="38100" dir="2700000" algn="tl" rotWithShape="0">
              <a:prstClr val="black">
                <a:alpha val="40000"/>
              </a:prstClr>
            </a:outerShdw>
          </a:effectLst>
        </p:spPr>
        <p:txBody>
          <a:bodyPr wrap="square" rtlCol="0">
            <a:spAutoFit/>
          </a:bodyPr>
          <a:lstStyle/>
          <a:p>
            <a:pPr marL="0" marR="0" lvl="0" indent="0" defTabSz="610985" rtl="0" eaLnBrk="1" fontAlgn="auto" latinLnBrk="0" hangingPunct="1">
              <a:lnSpc>
                <a:spcPct val="90000"/>
              </a:lnSpc>
              <a:spcBef>
                <a:spcPts val="0"/>
              </a:spcBef>
              <a:spcAft>
                <a:spcPts val="0"/>
              </a:spcAft>
              <a:buClrTx/>
              <a:buSzTx/>
              <a:buFontTx/>
              <a:buNone/>
              <a:tabLst/>
              <a:defRPr/>
            </a:pPr>
            <a:endParaRPr kumimoji="0" lang="en-US" sz="1600" i="0" u="none" strike="noStrike" kern="1200" cap="none" spc="0" normalizeH="0" baseline="0" noProof="0">
              <a:ln>
                <a:noFill/>
              </a:ln>
              <a:solidFill>
                <a:srgbClr val="B51E6A"/>
              </a:solidFill>
              <a:effectLst/>
              <a:uLnTx/>
              <a:uFillTx/>
              <a:latin typeface="+mn-lt"/>
              <a:ea typeface="ＭＳ Ｐゴシック" pitchFamily="34" charset="-128"/>
              <a:cs typeface="+mn-cs"/>
            </a:endParaRPr>
          </a:p>
        </p:txBody>
      </p:sp>
      <p:sp>
        <p:nvSpPr>
          <p:cNvPr id="28" name="Rectangle 29">
            <a:extLst>
              <a:ext uri="{FF2B5EF4-FFF2-40B4-BE49-F238E27FC236}">
                <a16:creationId xmlns:a16="http://schemas.microsoft.com/office/drawing/2014/main" id="{6DE2B1C2-BE1C-4355-96CA-49B650C901D9}"/>
              </a:ext>
            </a:extLst>
          </p:cNvPr>
          <p:cNvSpPr>
            <a:spLocks noChangeArrowheads="1"/>
          </p:cNvSpPr>
          <p:nvPr/>
        </p:nvSpPr>
        <p:spPr bwMode="auto">
          <a:xfrm>
            <a:off x="4772450" y="1893520"/>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29" name="Rectangle 30">
            <a:extLst>
              <a:ext uri="{FF2B5EF4-FFF2-40B4-BE49-F238E27FC236}">
                <a16:creationId xmlns:a16="http://schemas.microsoft.com/office/drawing/2014/main" id="{31334862-FBA4-4AD9-BD3F-6D1DFFF725D2}"/>
              </a:ext>
            </a:extLst>
          </p:cNvPr>
          <p:cNvSpPr>
            <a:spLocks noChangeArrowheads="1"/>
          </p:cNvSpPr>
          <p:nvPr/>
        </p:nvSpPr>
        <p:spPr bwMode="auto">
          <a:xfrm>
            <a:off x="7496249" y="1893520"/>
            <a:ext cx="2084218"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0" name="Rectangle 31">
            <a:extLst>
              <a:ext uri="{FF2B5EF4-FFF2-40B4-BE49-F238E27FC236}">
                <a16:creationId xmlns:a16="http://schemas.microsoft.com/office/drawing/2014/main" id="{DE7945A8-98B4-47C1-AF60-1AC5A6DF372A}"/>
              </a:ext>
            </a:extLst>
          </p:cNvPr>
          <p:cNvSpPr>
            <a:spLocks noChangeArrowheads="1"/>
          </p:cNvSpPr>
          <p:nvPr/>
        </p:nvSpPr>
        <p:spPr bwMode="auto">
          <a:xfrm>
            <a:off x="9945745" y="1893520"/>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1" name="Rectangle 29">
            <a:extLst>
              <a:ext uri="{FF2B5EF4-FFF2-40B4-BE49-F238E27FC236}">
                <a16:creationId xmlns:a16="http://schemas.microsoft.com/office/drawing/2014/main" id="{A1873E6C-F637-422D-9C52-17320FDD9831}"/>
              </a:ext>
            </a:extLst>
          </p:cNvPr>
          <p:cNvSpPr>
            <a:spLocks noChangeArrowheads="1"/>
          </p:cNvSpPr>
          <p:nvPr/>
        </p:nvSpPr>
        <p:spPr bwMode="auto">
          <a:xfrm>
            <a:off x="4772450" y="3106810"/>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2" name="Rectangle 30">
            <a:extLst>
              <a:ext uri="{FF2B5EF4-FFF2-40B4-BE49-F238E27FC236}">
                <a16:creationId xmlns:a16="http://schemas.microsoft.com/office/drawing/2014/main" id="{4178C66E-7031-4A99-A32C-F3D79FE06B33}"/>
              </a:ext>
            </a:extLst>
          </p:cNvPr>
          <p:cNvSpPr>
            <a:spLocks noChangeArrowheads="1"/>
          </p:cNvSpPr>
          <p:nvPr/>
        </p:nvSpPr>
        <p:spPr bwMode="auto">
          <a:xfrm>
            <a:off x="7496249" y="3106810"/>
            <a:ext cx="2084218"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3" name="Rectangle 31">
            <a:extLst>
              <a:ext uri="{FF2B5EF4-FFF2-40B4-BE49-F238E27FC236}">
                <a16:creationId xmlns:a16="http://schemas.microsoft.com/office/drawing/2014/main" id="{92BC85F1-CD98-4392-A436-3D73B7C48083}"/>
              </a:ext>
            </a:extLst>
          </p:cNvPr>
          <p:cNvSpPr>
            <a:spLocks noChangeArrowheads="1"/>
          </p:cNvSpPr>
          <p:nvPr/>
        </p:nvSpPr>
        <p:spPr bwMode="auto">
          <a:xfrm>
            <a:off x="9945745" y="3106810"/>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4" name="Rectangle 29">
            <a:extLst>
              <a:ext uri="{FF2B5EF4-FFF2-40B4-BE49-F238E27FC236}">
                <a16:creationId xmlns:a16="http://schemas.microsoft.com/office/drawing/2014/main" id="{363E252E-C8E5-4383-853C-6A50E3AAD31E}"/>
              </a:ext>
            </a:extLst>
          </p:cNvPr>
          <p:cNvSpPr>
            <a:spLocks noChangeArrowheads="1"/>
          </p:cNvSpPr>
          <p:nvPr/>
        </p:nvSpPr>
        <p:spPr bwMode="auto">
          <a:xfrm>
            <a:off x="4772450" y="4431073"/>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5" name="Rectangle 30">
            <a:extLst>
              <a:ext uri="{FF2B5EF4-FFF2-40B4-BE49-F238E27FC236}">
                <a16:creationId xmlns:a16="http://schemas.microsoft.com/office/drawing/2014/main" id="{96DA72F8-D855-48EE-918E-AEB3C80B361E}"/>
              </a:ext>
            </a:extLst>
          </p:cNvPr>
          <p:cNvSpPr>
            <a:spLocks noChangeArrowheads="1"/>
          </p:cNvSpPr>
          <p:nvPr/>
        </p:nvSpPr>
        <p:spPr bwMode="auto">
          <a:xfrm>
            <a:off x="7496249" y="4431073"/>
            <a:ext cx="2084218"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6" name="Rectangle 31">
            <a:extLst>
              <a:ext uri="{FF2B5EF4-FFF2-40B4-BE49-F238E27FC236}">
                <a16:creationId xmlns:a16="http://schemas.microsoft.com/office/drawing/2014/main" id="{4440A2CF-942A-493F-AD59-1904CFEB1088}"/>
              </a:ext>
            </a:extLst>
          </p:cNvPr>
          <p:cNvSpPr>
            <a:spLocks noChangeArrowheads="1"/>
          </p:cNvSpPr>
          <p:nvPr/>
        </p:nvSpPr>
        <p:spPr bwMode="auto">
          <a:xfrm>
            <a:off x="9945745" y="4431073"/>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7" name="Rectangle 29">
            <a:extLst>
              <a:ext uri="{FF2B5EF4-FFF2-40B4-BE49-F238E27FC236}">
                <a16:creationId xmlns:a16="http://schemas.microsoft.com/office/drawing/2014/main" id="{BFD96039-EC12-48F2-AF05-165D90273CA6}"/>
              </a:ext>
            </a:extLst>
          </p:cNvPr>
          <p:cNvSpPr>
            <a:spLocks noChangeArrowheads="1"/>
          </p:cNvSpPr>
          <p:nvPr/>
        </p:nvSpPr>
        <p:spPr bwMode="auto">
          <a:xfrm>
            <a:off x="2048651" y="1893520"/>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8" name="Rectangle 29">
            <a:extLst>
              <a:ext uri="{FF2B5EF4-FFF2-40B4-BE49-F238E27FC236}">
                <a16:creationId xmlns:a16="http://schemas.microsoft.com/office/drawing/2014/main" id="{D1AFE88B-24EE-4C84-909A-939AED63EC7C}"/>
              </a:ext>
            </a:extLst>
          </p:cNvPr>
          <p:cNvSpPr>
            <a:spLocks noChangeArrowheads="1"/>
          </p:cNvSpPr>
          <p:nvPr/>
        </p:nvSpPr>
        <p:spPr bwMode="auto">
          <a:xfrm>
            <a:off x="2048651" y="3106810"/>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39" name="Rectangle 29">
            <a:extLst>
              <a:ext uri="{FF2B5EF4-FFF2-40B4-BE49-F238E27FC236}">
                <a16:creationId xmlns:a16="http://schemas.microsoft.com/office/drawing/2014/main" id="{75D6DCD0-AF7C-48DA-99BD-122289440025}"/>
              </a:ext>
            </a:extLst>
          </p:cNvPr>
          <p:cNvSpPr>
            <a:spLocks noChangeArrowheads="1"/>
          </p:cNvSpPr>
          <p:nvPr/>
        </p:nvSpPr>
        <p:spPr bwMode="auto">
          <a:xfrm>
            <a:off x="2048651" y="4431073"/>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0" name="Rectangle 29">
            <a:extLst>
              <a:ext uri="{FF2B5EF4-FFF2-40B4-BE49-F238E27FC236}">
                <a16:creationId xmlns:a16="http://schemas.microsoft.com/office/drawing/2014/main" id="{E73C4AA9-E90E-4E89-AE01-A022A5594F09}"/>
              </a:ext>
            </a:extLst>
          </p:cNvPr>
          <p:cNvSpPr>
            <a:spLocks noChangeArrowheads="1"/>
          </p:cNvSpPr>
          <p:nvPr/>
        </p:nvSpPr>
        <p:spPr bwMode="auto">
          <a:xfrm>
            <a:off x="4772450" y="5562832"/>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1" name="Rectangle 30">
            <a:extLst>
              <a:ext uri="{FF2B5EF4-FFF2-40B4-BE49-F238E27FC236}">
                <a16:creationId xmlns:a16="http://schemas.microsoft.com/office/drawing/2014/main" id="{50B7B4EC-D649-41FE-9B45-700E6684F162}"/>
              </a:ext>
            </a:extLst>
          </p:cNvPr>
          <p:cNvSpPr>
            <a:spLocks noChangeArrowheads="1"/>
          </p:cNvSpPr>
          <p:nvPr/>
        </p:nvSpPr>
        <p:spPr bwMode="auto">
          <a:xfrm>
            <a:off x="7496249" y="5562832"/>
            <a:ext cx="2084218"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2" name="Rectangle 31">
            <a:extLst>
              <a:ext uri="{FF2B5EF4-FFF2-40B4-BE49-F238E27FC236}">
                <a16:creationId xmlns:a16="http://schemas.microsoft.com/office/drawing/2014/main" id="{F3AC9273-15A2-4D73-8464-605DAD13A688}"/>
              </a:ext>
            </a:extLst>
          </p:cNvPr>
          <p:cNvSpPr>
            <a:spLocks noChangeArrowheads="1"/>
          </p:cNvSpPr>
          <p:nvPr/>
        </p:nvSpPr>
        <p:spPr bwMode="auto">
          <a:xfrm>
            <a:off x="9945745" y="5562832"/>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3" name="Rectangle 29">
            <a:extLst>
              <a:ext uri="{FF2B5EF4-FFF2-40B4-BE49-F238E27FC236}">
                <a16:creationId xmlns:a16="http://schemas.microsoft.com/office/drawing/2014/main" id="{137E8D58-D86C-4A75-B6F0-EA650553FF65}"/>
              </a:ext>
            </a:extLst>
          </p:cNvPr>
          <p:cNvSpPr>
            <a:spLocks noChangeArrowheads="1"/>
          </p:cNvSpPr>
          <p:nvPr/>
        </p:nvSpPr>
        <p:spPr bwMode="auto">
          <a:xfrm>
            <a:off x="2048651" y="5562832"/>
            <a:ext cx="2358521" cy="769625"/>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44" name="Text Placeholder 2">
            <a:extLst>
              <a:ext uri="{FF2B5EF4-FFF2-40B4-BE49-F238E27FC236}">
                <a16:creationId xmlns:a16="http://schemas.microsoft.com/office/drawing/2014/main" id="{F58F66E2-84D1-4441-9081-3B836BD665AA}"/>
              </a:ext>
            </a:extLst>
          </p:cNvPr>
          <p:cNvSpPr>
            <a:spLocks noGrp="1"/>
          </p:cNvSpPr>
          <p:nvPr>
            <p:ph type="body" sz="quarter" idx="25" hasCustomPrompt="1"/>
          </p:nvPr>
        </p:nvSpPr>
        <p:spPr>
          <a:xfrm>
            <a:off x="2332038" y="1412862"/>
            <a:ext cx="868362" cy="327025"/>
          </a:xfrm>
          <a:prstGeom prst="rect">
            <a:avLst/>
          </a:prstGeom>
        </p:spPr>
        <p:txBody>
          <a:bodyPr>
            <a:noAutofit/>
          </a:bodyPr>
          <a:lstStyle>
            <a:lvl1pPr marL="0" indent="0" algn="ctr">
              <a:buNone/>
              <a:defRPr sz="1600" b="1">
                <a:solidFill>
                  <a:schemeClr val="bg1"/>
                </a:solidFill>
              </a:defRPr>
            </a:lvl1pPr>
          </a:lstStyle>
          <a:p>
            <a:pPr lvl="0"/>
            <a:r>
              <a:rPr lang="en-US"/>
              <a:t>Year</a:t>
            </a:r>
          </a:p>
        </p:txBody>
      </p:sp>
      <p:sp>
        <p:nvSpPr>
          <p:cNvPr id="45" name="Text Placeholder 2">
            <a:extLst>
              <a:ext uri="{FF2B5EF4-FFF2-40B4-BE49-F238E27FC236}">
                <a16:creationId xmlns:a16="http://schemas.microsoft.com/office/drawing/2014/main" id="{FBBC112F-8E51-4934-8EFF-CDC32BB20712}"/>
              </a:ext>
            </a:extLst>
          </p:cNvPr>
          <p:cNvSpPr>
            <a:spLocks noGrp="1"/>
          </p:cNvSpPr>
          <p:nvPr>
            <p:ph type="body" sz="quarter" idx="26" hasCustomPrompt="1"/>
          </p:nvPr>
        </p:nvSpPr>
        <p:spPr>
          <a:xfrm>
            <a:off x="3972991"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46" name="Text Placeholder 2">
            <a:extLst>
              <a:ext uri="{FF2B5EF4-FFF2-40B4-BE49-F238E27FC236}">
                <a16:creationId xmlns:a16="http://schemas.microsoft.com/office/drawing/2014/main" id="{4DA2DFF5-0CC3-49E5-BD07-663AF7AD1B5E}"/>
              </a:ext>
            </a:extLst>
          </p:cNvPr>
          <p:cNvSpPr>
            <a:spLocks noGrp="1"/>
          </p:cNvSpPr>
          <p:nvPr>
            <p:ph type="body" sz="quarter" idx="27" hasCustomPrompt="1"/>
          </p:nvPr>
        </p:nvSpPr>
        <p:spPr>
          <a:xfrm>
            <a:off x="5619249"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47" name="Text Placeholder 2">
            <a:extLst>
              <a:ext uri="{FF2B5EF4-FFF2-40B4-BE49-F238E27FC236}">
                <a16:creationId xmlns:a16="http://schemas.microsoft.com/office/drawing/2014/main" id="{D7F077B6-8551-44A5-B675-2D84743C07BA}"/>
              </a:ext>
            </a:extLst>
          </p:cNvPr>
          <p:cNvSpPr>
            <a:spLocks noGrp="1"/>
          </p:cNvSpPr>
          <p:nvPr>
            <p:ph type="body" sz="quarter" idx="28" hasCustomPrompt="1"/>
          </p:nvPr>
        </p:nvSpPr>
        <p:spPr>
          <a:xfrm>
            <a:off x="7260202"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48" name="Text Placeholder 2">
            <a:extLst>
              <a:ext uri="{FF2B5EF4-FFF2-40B4-BE49-F238E27FC236}">
                <a16:creationId xmlns:a16="http://schemas.microsoft.com/office/drawing/2014/main" id="{819D09B2-76F0-4950-8B6D-1582CF6FA9BB}"/>
              </a:ext>
            </a:extLst>
          </p:cNvPr>
          <p:cNvSpPr>
            <a:spLocks noGrp="1"/>
          </p:cNvSpPr>
          <p:nvPr>
            <p:ph type="body" sz="quarter" idx="29" hasCustomPrompt="1"/>
          </p:nvPr>
        </p:nvSpPr>
        <p:spPr>
          <a:xfrm>
            <a:off x="8895603"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49" name="Text Placeholder 2">
            <a:extLst>
              <a:ext uri="{FF2B5EF4-FFF2-40B4-BE49-F238E27FC236}">
                <a16:creationId xmlns:a16="http://schemas.microsoft.com/office/drawing/2014/main" id="{B36C170D-64F0-4697-BA4B-CB8064AD64B1}"/>
              </a:ext>
            </a:extLst>
          </p:cNvPr>
          <p:cNvSpPr>
            <a:spLocks noGrp="1"/>
          </p:cNvSpPr>
          <p:nvPr>
            <p:ph type="body" sz="quarter" idx="30" hasCustomPrompt="1"/>
          </p:nvPr>
        </p:nvSpPr>
        <p:spPr>
          <a:xfrm>
            <a:off x="10536556" y="1412862"/>
            <a:ext cx="868362" cy="327025"/>
          </a:xfrm>
          <a:prstGeom prst="rect">
            <a:avLst/>
          </a:prstGeom>
        </p:spPr>
        <p:txBody>
          <a:bodyPr>
            <a:noAutofit/>
          </a:bodyPr>
          <a:lstStyle>
            <a:lvl1pPr marL="0" indent="0" algn="ctr">
              <a:buNone/>
              <a:defRPr sz="1600" b="1">
                <a:solidFill>
                  <a:schemeClr val="bg1"/>
                </a:solidFill>
                <a:latin typeface="+mj-lt"/>
              </a:defRPr>
            </a:lvl1pPr>
          </a:lstStyle>
          <a:p>
            <a:pPr lvl="0"/>
            <a:r>
              <a:rPr lang="en-US"/>
              <a:t>Year</a:t>
            </a:r>
          </a:p>
        </p:txBody>
      </p:sp>
      <p:sp>
        <p:nvSpPr>
          <p:cNvPr id="50" name="Text Placeholder 4">
            <a:extLst>
              <a:ext uri="{FF2B5EF4-FFF2-40B4-BE49-F238E27FC236}">
                <a16:creationId xmlns:a16="http://schemas.microsoft.com/office/drawing/2014/main" id="{19E5D828-0204-4CF3-9B4C-DC7FFA6C6F47}"/>
              </a:ext>
            </a:extLst>
          </p:cNvPr>
          <p:cNvSpPr>
            <a:spLocks noGrp="1"/>
          </p:cNvSpPr>
          <p:nvPr>
            <p:ph type="body" sz="quarter" idx="31" hasCustomPrompt="1"/>
          </p:nvPr>
        </p:nvSpPr>
        <p:spPr>
          <a:xfrm>
            <a:off x="2048651" y="1893875"/>
            <a:ext cx="2358521" cy="766287"/>
          </a:xfrm>
          <a:prstGeom prst="rect">
            <a:avLst/>
          </a:prstGeom>
        </p:spPr>
        <p:txBody>
          <a:bodyPr>
            <a:normAutofit/>
          </a:bodyPr>
          <a:lstStyle>
            <a:lvl1pPr>
              <a:defRPr sz="1400">
                <a:latin typeface="+mn-lt"/>
              </a:defRPr>
            </a:lvl1pPr>
          </a:lstStyle>
          <a:p>
            <a:pPr lvl="0"/>
            <a:r>
              <a:rPr lang="en-US"/>
              <a:t>Text</a:t>
            </a:r>
          </a:p>
        </p:txBody>
      </p:sp>
      <p:sp>
        <p:nvSpPr>
          <p:cNvPr id="51" name="Text Placeholder 4">
            <a:extLst>
              <a:ext uri="{FF2B5EF4-FFF2-40B4-BE49-F238E27FC236}">
                <a16:creationId xmlns:a16="http://schemas.microsoft.com/office/drawing/2014/main" id="{21377698-DC81-40A0-B2FC-7EA938FE1385}"/>
              </a:ext>
            </a:extLst>
          </p:cNvPr>
          <p:cNvSpPr>
            <a:spLocks noGrp="1"/>
          </p:cNvSpPr>
          <p:nvPr>
            <p:ph type="body" sz="quarter" idx="32" hasCustomPrompt="1"/>
          </p:nvPr>
        </p:nvSpPr>
        <p:spPr>
          <a:xfrm>
            <a:off x="4772450" y="1893875"/>
            <a:ext cx="2358521" cy="766287"/>
          </a:xfrm>
          <a:prstGeom prst="rect">
            <a:avLst/>
          </a:prstGeom>
        </p:spPr>
        <p:txBody>
          <a:bodyPr>
            <a:normAutofit/>
          </a:bodyPr>
          <a:lstStyle>
            <a:lvl1pPr>
              <a:defRPr sz="1400">
                <a:latin typeface="+mn-lt"/>
              </a:defRPr>
            </a:lvl1pPr>
          </a:lstStyle>
          <a:p>
            <a:pPr lvl="0"/>
            <a:r>
              <a:rPr lang="en-US"/>
              <a:t>Text</a:t>
            </a:r>
          </a:p>
        </p:txBody>
      </p:sp>
      <p:sp>
        <p:nvSpPr>
          <p:cNvPr id="52" name="Text Placeholder 4">
            <a:extLst>
              <a:ext uri="{FF2B5EF4-FFF2-40B4-BE49-F238E27FC236}">
                <a16:creationId xmlns:a16="http://schemas.microsoft.com/office/drawing/2014/main" id="{5F275B20-C0E2-4325-8ED3-21DCA1234FEF}"/>
              </a:ext>
            </a:extLst>
          </p:cNvPr>
          <p:cNvSpPr>
            <a:spLocks noGrp="1"/>
          </p:cNvSpPr>
          <p:nvPr>
            <p:ph type="body" sz="quarter" idx="33" hasCustomPrompt="1"/>
          </p:nvPr>
        </p:nvSpPr>
        <p:spPr>
          <a:xfrm>
            <a:off x="7496250" y="1893875"/>
            <a:ext cx="2084218" cy="766287"/>
          </a:xfrm>
          <a:prstGeom prst="rect">
            <a:avLst/>
          </a:prstGeom>
        </p:spPr>
        <p:txBody>
          <a:bodyPr>
            <a:normAutofit/>
          </a:bodyPr>
          <a:lstStyle>
            <a:lvl1pPr>
              <a:defRPr sz="1400">
                <a:latin typeface="+mn-lt"/>
              </a:defRPr>
            </a:lvl1pPr>
          </a:lstStyle>
          <a:p>
            <a:pPr lvl="0"/>
            <a:r>
              <a:rPr lang="en-US"/>
              <a:t>Text</a:t>
            </a:r>
          </a:p>
        </p:txBody>
      </p:sp>
      <p:sp>
        <p:nvSpPr>
          <p:cNvPr id="53" name="Text Placeholder 4">
            <a:extLst>
              <a:ext uri="{FF2B5EF4-FFF2-40B4-BE49-F238E27FC236}">
                <a16:creationId xmlns:a16="http://schemas.microsoft.com/office/drawing/2014/main" id="{24887F3B-FFCA-4CB7-BCA6-6CD443D4352B}"/>
              </a:ext>
            </a:extLst>
          </p:cNvPr>
          <p:cNvSpPr>
            <a:spLocks noGrp="1"/>
          </p:cNvSpPr>
          <p:nvPr>
            <p:ph type="body" sz="quarter" idx="34" hasCustomPrompt="1"/>
          </p:nvPr>
        </p:nvSpPr>
        <p:spPr>
          <a:xfrm>
            <a:off x="9945746" y="1893875"/>
            <a:ext cx="1939464" cy="766287"/>
          </a:xfrm>
          <a:prstGeom prst="rect">
            <a:avLst/>
          </a:prstGeom>
        </p:spPr>
        <p:txBody>
          <a:bodyPr>
            <a:normAutofit/>
          </a:bodyPr>
          <a:lstStyle>
            <a:lvl1pPr>
              <a:defRPr sz="1400">
                <a:latin typeface="+mn-lt"/>
              </a:defRPr>
            </a:lvl1pPr>
          </a:lstStyle>
          <a:p>
            <a:pPr lvl="0"/>
            <a:r>
              <a:rPr lang="en-US"/>
              <a:t>Text</a:t>
            </a:r>
          </a:p>
        </p:txBody>
      </p:sp>
      <p:sp>
        <p:nvSpPr>
          <p:cNvPr id="54" name="Rectangle 31">
            <a:extLst>
              <a:ext uri="{FF2B5EF4-FFF2-40B4-BE49-F238E27FC236}">
                <a16:creationId xmlns:a16="http://schemas.microsoft.com/office/drawing/2014/main" id="{0006F6D1-8F3A-41FA-A241-5B2850F5477F}"/>
              </a:ext>
            </a:extLst>
          </p:cNvPr>
          <p:cNvSpPr>
            <a:spLocks noChangeArrowheads="1"/>
          </p:cNvSpPr>
          <p:nvPr/>
        </p:nvSpPr>
        <p:spPr bwMode="auto">
          <a:xfrm>
            <a:off x="9945745" y="3106810"/>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55" name="Text Placeholder 4">
            <a:extLst>
              <a:ext uri="{FF2B5EF4-FFF2-40B4-BE49-F238E27FC236}">
                <a16:creationId xmlns:a16="http://schemas.microsoft.com/office/drawing/2014/main" id="{3C3EA026-4084-45C1-BECA-2163ACAB7D37}"/>
              </a:ext>
            </a:extLst>
          </p:cNvPr>
          <p:cNvSpPr>
            <a:spLocks noGrp="1"/>
          </p:cNvSpPr>
          <p:nvPr>
            <p:ph type="body" sz="quarter" idx="35" hasCustomPrompt="1"/>
          </p:nvPr>
        </p:nvSpPr>
        <p:spPr>
          <a:xfrm>
            <a:off x="2048651" y="3107165"/>
            <a:ext cx="2358521" cy="766287"/>
          </a:xfrm>
          <a:prstGeom prst="rect">
            <a:avLst/>
          </a:prstGeom>
        </p:spPr>
        <p:txBody>
          <a:bodyPr>
            <a:normAutofit/>
          </a:bodyPr>
          <a:lstStyle>
            <a:lvl1pPr>
              <a:defRPr sz="1400">
                <a:latin typeface="+mn-lt"/>
              </a:defRPr>
            </a:lvl1pPr>
          </a:lstStyle>
          <a:p>
            <a:pPr lvl="0"/>
            <a:r>
              <a:rPr lang="en-US"/>
              <a:t>Text</a:t>
            </a:r>
          </a:p>
        </p:txBody>
      </p:sp>
      <p:sp>
        <p:nvSpPr>
          <p:cNvPr id="56" name="Text Placeholder 4">
            <a:extLst>
              <a:ext uri="{FF2B5EF4-FFF2-40B4-BE49-F238E27FC236}">
                <a16:creationId xmlns:a16="http://schemas.microsoft.com/office/drawing/2014/main" id="{70EC9DDB-9D1E-496F-8B5B-81E9F50F2AF0}"/>
              </a:ext>
            </a:extLst>
          </p:cNvPr>
          <p:cNvSpPr>
            <a:spLocks noGrp="1"/>
          </p:cNvSpPr>
          <p:nvPr>
            <p:ph type="body" sz="quarter" idx="36" hasCustomPrompt="1"/>
          </p:nvPr>
        </p:nvSpPr>
        <p:spPr>
          <a:xfrm>
            <a:off x="4772450" y="3107165"/>
            <a:ext cx="2358521" cy="766287"/>
          </a:xfrm>
          <a:prstGeom prst="rect">
            <a:avLst/>
          </a:prstGeom>
        </p:spPr>
        <p:txBody>
          <a:bodyPr>
            <a:normAutofit/>
          </a:bodyPr>
          <a:lstStyle>
            <a:lvl1pPr>
              <a:defRPr sz="1400">
                <a:latin typeface="+mn-lt"/>
              </a:defRPr>
            </a:lvl1pPr>
          </a:lstStyle>
          <a:p>
            <a:pPr lvl="0"/>
            <a:r>
              <a:rPr lang="en-US"/>
              <a:t>Text</a:t>
            </a:r>
          </a:p>
        </p:txBody>
      </p:sp>
      <p:sp>
        <p:nvSpPr>
          <p:cNvPr id="57" name="Text Placeholder 4">
            <a:extLst>
              <a:ext uri="{FF2B5EF4-FFF2-40B4-BE49-F238E27FC236}">
                <a16:creationId xmlns:a16="http://schemas.microsoft.com/office/drawing/2014/main" id="{7A869021-E55B-4C82-A01B-A028128F4851}"/>
              </a:ext>
            </a:extLst>
          </p:cNvPr>
          <p:cNvSpPr>
            <a:spLocks noGrp="1"/>
          </p:cNvSpPr>
          <p:nvPr>
            <p:ph type="body" sz="quarter" idx="37" hasCustomPrompt="1"/>
          </p:nvPr>
        </p:nvSpPr>
        <p:spPr>
          <a:xfrm>
            <a:off x="7496250" y="3107165"/>
            <a:ext cx="2084218" cy="766287"/>
          </a:xfrm>
          <a:prstGeom prst="rect">
            <a:avLst/>
          </a:prstGeom>
        </p:spPr>
        <p:txBody>
          <a:bodyPr>
            <a:normAutofit/>
          </a:bodyPr>
          <a:lstStyle>
            <a:lvl1pPr>
              <a:defRPr sz="1400">
                <a:latin typeface="+mn-lt"/>
              </a:defRPr>
            </a:lvl1pPr>
          </a:lstStyle>
          <a:p>
            <a:pPr lvl="0"/>
            <a:r>
              <a:rPr lang="en-US"/>
              <a:t>Text</a:t>
            </a:r>
          </a:p>
        </p:txBody>
      </p:sp>
      <p:sp>
        <p:nvSpPr>
          <p:cNvPr id="58" name="Text Placeholder 4">
            <a:extLst>
              <a:ext uri="{FF2B5EF4-FFF2-40B4-BE49-F238E27FC236}">
                <a16:creationId xmlns:a16="http://schemas.microsoft.com/office/drawing/2014/main" id="{48540B12-0B4A-458C-8200-C83BE9838E44}"/>
              </a:ext>
            </a:extLst>
          </p:cNvPr>
          <p:cNvSpPr>
            <a:spLocks noGrp="1"/>
          </p:cNvSpPr>
          <p:nvPr>
            <p:ph type="body" sz="quarter" idx="38" hasCustomPrompt="1"/>
          </p:nvPr>
        </p:nvSpPr>
        <p:spPr>
          <a:xfrm>
            <a:off x="9945746" y="3107165"/>
            <a:ext cx="1939464" cy="766287"/>
          </a:xfrm>
          <a:prstGeom prst="rect">
            <a:avLst/>
          </a:prstGeom>
        </p:spPr>
        <p:txBody>
          <a:bodyPr>
            <a:normAutofit/>
          </a:bodyPr>
          <a:lstStyle>
            <a:lvl1pPr>
              <a:defRPr sz="1400">
                <a:latin typeface="+mn-lt"/>
              </a:defRPr>
            </a:lvl1pPr>
          </a:lstStyle>
          <a:p>
            <a:pPr lvl="0"/>
            <a:r>
              <a:rPr lang="en-US"/>
              <a:t>Text</a:t>
            </a:r>
          </a:p>
        </p:txBody>
      </p:sp>
      <p:sp>
        <p:nvSpPr>
          <p:cNvPr id="59" name="Rectangle 31">
            <a:extLst>
              <a:ext uri="{FF2B5EF4-FFF2-40B4-BE49-F238E27FC236}">
                <a16:creationId xmlns:a16="http://schemas.microsoft.com/office/drawing/2014/main" id="{46062B5E-E1E3-42BC-8DB6-9458280D3E8E}"/>
              </a:ext>
            </a:extLst>
          </p:cNvPr>
          <p:cNvSpPr>
            <a:spLocks noChangeArrowheads="1"/>
          </p:cNvSpPr>
          <p:nvPr/>
        </p:nvSpPr>
        <p:spPr bwMode="auto">
          <a:xfrm>
            <a:off x="9945745" y="4409367"/>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60" name="Text Placeholder 4">
            <a:extLst>
              <a:ext uri="{FF2B5EF4-FFF2-40B4-BE49-F238E27FC236}">
                <a16:creationId xmlns:a16="http://schemas.microsoft.com/office/drawing/2014/main" id="{C400E271-7241-4814-8BB8-03799AF5D82A}"/>
              </a:ext>
            </a:extLst>
          </p:cNvPr>
          <p:cNvSpPr>
            <a:spLocks noGrp="1"/>
          </p:cNvSpPr>
          <p:nvPr>
            <p:ph type="body" sz="quarter" idx="39" hasCustomPrompt="1"/>
          </p:nvPr>
        </p:nvSpPr>
        <p:spPr>
          <a:xfrm>
            <a:off x="2048651" y="4409722"/>
            <a:ext cx="2358521" cy="766287"/>
          </a:xfrm>
          <a:prstGeom prst="rect">
            <a:avLst/>
          </a:prstGeom>
        </p:spPr>
        <p:txBody>
          <a:bodyPr>
            <a:normAutofit/>
          </a:bodyPr>
          <a:lstStyle>
            <a:lvl1pPr>
              <a:defRPr sz="1400">
                <a:latin typeface="+mn-lt"/>
              </a:defRPr>
            </a:lvl1pPr>
          </a:lstStyle>
          <a:p>
            <a:pPr lvl="0"/>
            <a:r>
              <a:rPr lang="en-US"/>
              <a:t>Text</a:t>
            </a:r>
          </a:p>
        </p:txBody>
      </p:sp>
      <p:sp>
        <p:nvSpPr>
          <p:cNvPr id="61" name="Text Placeholder 4">
            <a:extLst>
              <a:ext uri="{FF2B5EF4-FFF2-40B4-BE49-F238E27FC236}">
                <a16:creationId xmlns:a16="http://schemas.microsoft.com/office/drawing/2014/main" id="{0224DD2D-172F-43A3-B331-8A1F5027CFCD}"/>
              </a:ext>
            </a:extLst>
          </p:cNvPr>
          <p:cNvSpPr>
            <a:spLocks noGrp="1"/>
          </p:cNvSpPr>
          <p:nvPr>
            <p:ph type="body" sz="quarter" idx="40" hasCustomPrompt="1"/>
          </p:nvPr>
        </p:nvSpPr>
        <p:spPr>
          <a:xfrm>
            <a:off x="4772450" y="4409722"/>
            <a:ext cx="2358521" cy="766287"/>
          </a:xfrm>
          <a:prstGeom prst="rect">
            <a:avLst/>
          </a:prstGeom>
        </p:spPr>
        <p:txBody>
          <a:bodyPr>
            <a:normAutofit/>
          </a:bodyPr>
          <a:lstStyle>
            <a:lvl1pPr>
              <a:defRPr sz="1400">
                <a:latin typeface="+mn-lt"/>
              </a:defRPr>
            </a:lvl1pPr>
          </a:lstStyle>
          <a:p>
            <a:pPr lvl="0"/>
            <a:r>
              <a:rPr lang="en-US"/>
              <a:t>Text</a:t>
            </a:r>
          </a:p>
        </p:txBody>
      </p:sp>
      <p:sp>
        <p:nvSpPr>
          <p:cNvPr id="62" name="Text Placeholder 4">
            <a:extLst>
              <a:ext uri="{FF2B5EF4-FFF2-40B4-BE49-F238E27FC236}">
                <a16:creationId xmlns:a16="http://schemas.microsoft.com/office/drawing/2014/main" id="{EA62B497-885B-46FF-8BEA-F05757CC6AF3}"/>
              </a:ext>
            </a:extLst>
          </p:cNvPr>
          <p:cNvSpPr>
            <a:spLocks noGrp="1"/>
          </p:cNvSpPr>
          <p:nvPr>
            <p:ph type="body" sz="quarter" idx="41" hasCustomPrompt="1"/>
          </p:nvPr>
        </p:nvSpPr>
        <p:spPr>
          <a:xfrm>
            <a:off x="7496250" y="4409722"/>
            <a:ext cx="2084218" cy="766287"/>
          </a:xfrm>
          <a:prstGeom prst="rect">
            <a:avLst/>
          </a:prstGeom>
        </p:spPr>
        <p:txBody>
          <a:bodyPr>
            <a:normAutofit/>
          </a:bodyPr>
          <a:lstStyle>
            <a:lvl1pPr>
              <a:defRPr sz="1400">
                <a:latin typeface="+mn-lt"/>
              </a:defRPr>
            </a:lvl1pPr>
          </a:lstStyle>
          <a:p>
            <a:pPr lvl="0"/>
            <a:r>
              <a:rPr lang="en-US"/>
              <a:t>Text</a:t>
            </a:r>
          </a:p>
        </p:txBody>
      </p:sp>
      <p:sp>
        <p:nvSpPr>
          <p:cNvPr id="63" name="Text Placeholder 4">
            <a:extLst>
              <a:ext uri="{FF2B5EF4-FFF2-40B4-BE49-F238E27FC236}">
                <a16:creationId xmlns:a16="http://schemas.microsoft.com/office/drawing/2014/main" id="{58082006-6201-4F46-877E-35D3B99AFCF3}"/>
              </a:ext>
            </a:extLst>
          </p:cNvPr>
          <p:cNvSpPr>
            <a:spLocks noGrp="1"/>
          </p:cNvSpPr>
          <p:nvPr>
            <p:ph type="body" sz="quarter" idx="42" hasCustomPrompt="1"/>
          </p:nvPr>
        </p:nvSpPr>
        <p:spPr>
          <a:xfrm>
            <a:off x="9945746" y="4409722"/>
            <a:ext cx="1939464" cy="766287"/>
          </a:xfrm>
          <a:prstGeom prst="rect">
            <a:avLst/>
          </a:prstGeom>
        </p:spPr>
        <p:txBody>
          <a:bodyPr>
            <a:normAutofit/>
          </a:bodyPr>
          <a:lstStyle>
            <a:lvl1pPr>
              <a:defRPr sz="1400">
                <a:latin typeface="+mn-lt"/>
              </a:defRPr>
            </a:lvl1pPr>
          </a:lstStyle>
          <a:p>
            <a:pPr lvl="0"/>
            <a:r>
              <a:rPr lang="en-US"/>
              <a:t>Text</a:t>
            </a:r>
          </a:p>
        </p:txBody>
      </p:sp>
      <p:sp>
        <p:nvSpPr>
          <p:cNvPr id="64" name="Rectangle 31">
            <a:extLst>
              <a:ext uri="{FF2B5EF4-FFF2-40B4-BE49-F238E27FC236}">
                <a16:creationId xmlns:a16="http://schemas.microsoft.com/office/drawing/2014/main" id="{0AD9AABB-AF8E-4AA3-9FC7-B15F7498079C}"/>
              </a:ext>
            </a:extLst>
          </p:cNvPr>
          <p:cNvSpPr>
            <a:spLocks noChangeArrowheads="1"/>
          </p:cNvSpPr>
          <p:nvPr/>
        </p:nvSpPr>
        <p:spPr bwMode="auto">
          <a:xfrm>
            <a:off x="9945745" y="5553027"/>
            <a:ext cx="1911555" cy="767112"/>
          </a:xfrm>
          <a:prstGeom prst="roundRect">
            <a:avLst/>
          </a:prstGeom>
          <a:solidFill>
            <a:schemeClr val="bg1"/>
          </a:solidFill>
          <a:ln>
            <a:solidFill>
              <a:schemeClr val="accent3"/>
            </a:solidFill>
          </a:ln>
          <a:effectLst>
            <a:outerShdw blurRad="50800" dist="38100" dir="2700000" algn="tl" rotWithShape="0">
              <a:prstClr val="black">
                <a:alpha val="40000"/>
              </a:prstClr>
            </a:outerShdw>
          </a:effectLst>
        </p:spPr>
        <p:txBody>
          <a:bodyPr vert="horz" wrap="square" lIns="114300" tIns="76200" rIns="0" bIns="0" numCol="1" anchor="t" anchorCtr="0" compatLnSpc="1">
            <a:prstTxWarp prst="textNoShape">
              <a:avLst/>
            </a:prstTxWarp>
          </a:bodyPr>
          <a:lstStyle/>
          <a:p>
            <a:pPr marL="0" marR="0" lvl="0" indent="0" algn="l" defTabSz="610985" rtl="0" eaLnBrk="1" fontAlgn="auto" latinLnBrk="0" hangingPunct="1">
              <a:lnSpc>
                <a:spcPct val="9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mn-lt"/>
              <a:ea typeface="+mn-ea"/>
              <a:cs typeface="+mn-cs"/>
            </a:endParaRPr>
          </a:p>
        </p:txBody>
      </p:sp>
      <p:sp>
        <p:nvSpPr>
          <p:cNvPr id="65" name="Text Placeholder 4">
            <a:extLst>
              <a:ext uri="{FF2B5EF4-FFF2-40B4-BE49-F238E27FC236}">
                <a16:creationId xmlns:a16="http://schemas.microsoft.com/office/drawing/2014/main" id="{A811DE80-9128-4C22-90D8-0810127E2C0D}"/>
              </a:ext>
            </a:extLst>
          </p:cNvPr>
          <p:cNvSpPr>
            <a:spLocks noGrp="1"/>
          </p:cNvSpPr>
          <p:nvPr>
            <p:ph type="body" sz="quarter" idx="43" hasCustomPrompt="1"/>
          </p:nvPr>
        </p:nvSpPr>
        <p:spPr>
          <a:xfrm>
            <a:off x="2048651" y="5553382"/>
            <a:ext cx="2358521" cy="766287"/>
          </a:xfrm>
          <a:prstGeom prst="rect">
            <a:avLst/>
          </a:prstGeom>
        </p:spPr>
        <p:txBody>
          <a:bodyPr>
            <a:normAutofit/>
          </a:bodyPr>
          <a:lstStyle>
            <a:lvl1pPr>
              <a:defRPr sz="1400">
                <a:latin typeface="+mn-lt"/>
              </a:defRPr>
            </a:lvl1pPr>
          </a:lstStyle>
          <a:p>
            <a:pPr lvl="0"/>
            <a:r>
              <a:rPr lang="en-US"/>
              <a:t>Text</a:t>
            </a:r>
          </a:p>
        </p:txBody>
      </p:sp>
      <p:sp>
        <p:nvSpPr>
          <p:cNvPr id="66" name="Text Placeholder 4">
            <a:extLst>
              <a:ext uri="{FF2B5EF4-FFF2-40B4-BE49-F238E27FC236}">
                <a16:creationId xmlns:a16="http://schemas.microsoft.com/office/drawing/2014/main" id="{7CC9F10F-94D7-44A4-9553-ED7A4D2F1AD7}"/>
              </a:ext>
            </a:extLst>
          </p:cNvPr>
          <p:cNvSpPr>
            <a:spLocks noGrp="1"/>
          </p:cNvSpPr>
          <p:nvPr>
            <p:ph type="body" sz="quarter" idx="44" hasCustomPrompt="1"/>
          </p:nvPr>
        </p:nvSpPr>
        <p:spPr>
          <a:xfrm>
            <a:off x="4772450" y="5553382"/>
            <a:ext cx="2358521" cy="766287"/>
          </a:xfrm>
          <a:prstGeom prst="rect">
            <a:avLst/>
          </a:prstGeom>
        </p:spPr>
        <p:txBody>
          <a:bodyPr>
            <a:normAutofit/>
          </a:bodyPr>
          <a:lstStyle>
            <a:lvl1pPr>
              <a:defRPr sz="1400">
                <a:latin typeface="+mn-lt"/>
              </a:defRPr>
            </a:lvl1pPr>
          </a:lstStyle>
          <a:p>
            <a:pPr lvl="0"/>
            <a:r>
              <a:rPr lang="en-US"/>
              <a:t>Text</a:t>
            </a:r>
          </a:p>
        </p:txBody>
      </p:sp>
      <p:sp>
        <p:nvSpPr>
          <p:cNvPr id="67" name="Text Placeholder 4">
            <a:extLst>
              <a:ext uri="{FF2B5EF4-FFF2-40B4-BE49-F238E27FC236}">
                <a16:creationId xmlns:a16="http://schemas.microsoft.com/office/drawing/2014/main" id="{392F43AA-64EE-4456-9510-C78F502085B5}"/>
              </a:ext>
            </a:extLst>
          </p:cNvPr>
          <p:cNvSpPr>
            <a:spLocks noGrp="1"/>
          </p:cNvSpPr>
          <p:nvPr>
            <p:ph type="body" sz="quarter" idx="45" hasCustomPrompt="1"/>
          </p:nvPr>
        </p:nvSpPr>
        <p:spPr>
          <a:xfrm>
            <a:off x="7496250" y="5553382"/>
            <a:ext cx="2084218" cy="766287"/>
          </a:xfrm>
          <a:prstGeom prst="rect">
            <a:avLst/>
          </a:prstGeom>
        </p:spPr>
        <p:txBody>
          <a:bodyPr>
            <a:normAutofit/>
          </a:bodyPr>
          <a:lstStyle>
            <a:lvl1pPr>
              <a:defRPr sz="1400">
                <a:latin typeface="+mn-lt"/>
              </a:defRPr>
            </a:lvl1pPr>
          </a:lstStyle>
          <a:p>
            <a:pPr lvl="0"/>
            <a:r>
              <a:rPr lang="en-US"/>
              <a:t>Text</a:t>
            </a:r>
          </a:p>
        </p:txBody>
      </p:sp>
      <p:sp>
        <p:nvSpPr>
          <p:cNvPr id="68" name="Text Placeholder 4">
            <a:extLst>
              <a:ext uri="{FF2B5EF4-FFF2-40B4-BE49-F238E27FC236}">
                <a16:creationId xmlns:a16="http://schemas.microsoft.com/office/drawing/2014/main" id="{7D4DB135-9012-4973-AA29-2CC96D061859}"/>
              </a:ext>
            </a:extLst>
          </p:cNvPr>
          <p:cNvSpPr>
            <a:spLocks noGrp="1"/>
          </p:cNvSpPr>
          <p:nvPr>
            <p:ph type="body" sz="quarter" idx="46" hasCustomPrompt="1"/>
          </p:nvPr>
        </p:nvSpPr>
        <p:spPr>
          <a:xfrm>
            <a:off x="9945746" y="5553382"/>
            <a:ext cx="1939464" cy="766287"/>
          </a:xfrm>
          <a:prstGeom prst="rect">
            <a:avLst/>
          </a:prstGeom>
        </p:spPr>
        <p:txBody>
          <a:bodyPr>
            <a:normAutofit/>
          </a:bodyPr>
          <a:lstStyle>
            <a:lvl1pPr>
              <a:defRPr sz="1400">
                <a:latin typeface="+mn-lt"/>
              </a:defRPr>
            </a:lvl1pPr>
          </a:lstStyle>
          <a:p>
            <a:pPr lvl="0"/>
            <a:r>
              <a:rPr lang="en-US"/>
              <a:t>Text</a:t>
            </a:r>
          </a:p>
        </p:txBody>
      </p:sp>
    </p:spTree>
    <p:extLst>
      <p:ext uri="{BB962C8B-B14F-4D97-AF65-F5344CB8AC3E}">
        <p14:creationId xmlns:p14="http://schemas.microsoft.com/office/powerpoint/2010/main" val="53981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2">
            <a:clrChange>
              <a:clrFrom>
                <a:srgbClr val="ED1C24"/>
              </a:clrFrom>
              <a:clrTo>
                <a:srgbClr val="ED1C24">
                  <a:alpha val="0"/>
                </a:srgbClr>
              </a:clrTo>
            </a:clrChange>
          </a:blip>
          <a:stretch>
            <a:fillRect/>
          </a:stretch>
        </p:blipFill>
        <p:spPr>
          <a:xfrm>
            <a:off x="11125608" y="6414901"/>
            <a:ext cx="1016267" cy="428998"/>
          </a:xfrm>
          <a:prstGeom prst="rect">
            <a:avLst/>
          </a:prstGeom>
        </p:spPr>
      </p:pic>
    </p:spTree>
    <p:extLst>
      <p:ext uri="{BB962C8B-B14F-4D97-AF65-F5344CB8AC3E}">
        <p14:creationId xmlns:p14="http://schemas.microsoft.com/office/powerpoint/2010/main" val="133533878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1">
    <p:spTree>
      <p:nvGrpSpPr>
        <p:cNvPr id="1" name=""/>
        <p:cNvGrpSpPr/>
        <p:nvPr/>
      </p:nvGrpSpPr>
      <p:grpSpPr>
        <a:xfrm>
          <a:off x="0" y="0"/>
          <a:ext cx="0" cy="0"/>
          <a:chOff x="0" y="0"/>
          <a:chExt cx="0" cy="0"/>
        </a:xfrm>
      </p:grpSpPr>
      <p:sp>
        <p:nvSpPr>
          <p:cNvPr id="66" name="Freeform 9">
            <a:extLst>
              <a:ext uri="{FF2B5EF4-FFF2-40B4-BE49-F238E27FC236}">
                <a16:creationId xmlns:a16="http://schemas.microsoft.com/office/drawing/2014/main" id="{13CACE77-5E78-025C-870F-CF630CEEB717}"/>
              </a:ext>
            </a:extLst>
          </p:cNvPr>
          <p:cNvSpPr>
            <a:spLocks noEditPoints="1"/>
          </p:cNvSpPr>
          <p:nvPr userDrawn="1"/>
        </p:nvSpPr>
        <p:spPr bwMode="auto">
          <a:xfrm>
            <a:off x="2240125" y="-927018"/>
            <a:ext cx="7711751" cy="8712037"/>
          </a:xfrm>
          <a:custGeom>
            <a:avLst/>
            <a:gdLst>
              <a:gd name="T0" fmla="*/ 674 w 1347"/>
              <a:gd name="T1" fmla="*/ 1521 h 1521"/>
              <a:gd name="T2" fmla="*/ 610 w 1347"/>
              <a:gd name="T3" fmla="*/ 1504 h 1521"/>
              <a:gd name="T4" fmla="*/ 64 w 1347"/>
              <a:gd name="T5" fmla="*/ 1189 h 1521"/>
              <a:gd name="T6" fmla="*/ 0 w 1347"/>
              <a:gd name="T7" fmla="*/ 1079 h 1521"/>
              <a:gd name="T8" fmla="*/ 0 w 1347"/>
              <a:gd name="T9" fmla="*/ 449 h 1521"/>
              <a:gd name="T10" fmla="*/ 64 w 1347"/>
              <a:gd name="T11" fmla="*/ 338 h 1521"/>
              <a:gd name="T12" fmla="*/ 610 w 1347"/>
              <a:gd name="T13" fmla="*/ 23 h 1521"/>
              <a:gd name="T14" fmla="*/ 738 w 1347"/>
              <a:gd name="T15" fmla="*/ 23 h 1521"/>
              <a:gd name="T16" fmla="*/ 1283 w 1347"/>
              <a:gd name="T17" fmla="*/ 338 h 1521"/>
              <a:gd name="T18" fmla="*/ 1347 w 1347"/>
              <a:gd name="T19" fmla="*/ 449 h 1521"/>
              <a:gd name="T20" fmla="*/ 1347 w 1347"/>
              <a:gd name="T21" fmla="*/ 1079 h 1521"/>
              <a:gd name="T22" fmla="*/ 1283 w 1347"/>
              <a:gd name="T23" fmla="*/ 1189 h 1521"/>
              <a:gd name="T24" fmla="*/ 738 w 1347"/>
              <a:gd name="T25" fmla="*/ 1504 h 1521"/>
              <a:gd name="T26" fmla="*/ 674 w 1347"/>
              <a:gd name="T27" fmla="*/ 1521 h 1521"/>
              <a:gd name="T28" fmla="*/ 674 w 1347"/>
              <a:gd name="T29" fmla="*/ 30 h 1521"/>
              <a:gd name="T30" fmla="*/ 622 w 1347"/>
              <a:gd name="T31" fmla="*/ 44 h 1521"/>
              <a:gd name="T32" fmla="*/ 76 w 1347"/>
              <a:gd name="T33" fmla="*/ 359 h 1521"/>
              <a:gd name="T34" fmla="*/ 24 w 1347"/>
              <a:gd name="T35" fmla="*/ 449 h 1521"/>
              <a:gd name="T36" fmla="*/ 24 w 1347"/>
              <a:gd name="T37" fmla="*/ 1079 h 1521"/>
              <a:gd name="T38" fmla="*/ 76 w 1347"/>
              <a:gd name="T39" fmla="*/ 1169 h 1521"/>
              <a:gd name="T40" fmla="*/ 622 w 1347"/>
              <a:gd name="T41" fmla="*/ 1484 h 1521"/>
              <a:gd name="T42" fmla="*/ 726 w 1347"/>
              <a:gd name="T43" fmla="*/ 1484 h 1521"/>
              <a:gd name="T44" fmla="*/ 1271 w 1347"/>
              <a:gd name="T45" fmla="*/ 1169 h 1521"/>
              <a:gd name="T46" fmla="*/ 1323 w 1347"/>
              <a:gd name="T47" fmla="*/ 1079 h 1521"/>
              <a:gd name="T48" fmla="*/ 1323 w 1347"/>
              <a:gd name="T49" fmla="*/ 449 h 1521"/>
              <a:gd name="T50" fmla="*/ 1271 w 1347"/>
              <a:gd name="T51" fmla="*/ 359 h 1521"/>
              <a:gd name="T52" fmla="*/ 726 w 1347"/>
              <a:gd name="T53" fmla="*/ 44 h 1521"/>
              <a:gd name="T54" fmla="*/ 674 w 1347"/>
              <a:gd name="T55" fmla="*/ 30 h 1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7" h="1521">
                <a:moveTo>
                  <a:pt x="674" y="1521"/>
                </a:moveTo>
                <a:cubicBezTo>
                  <a:pt x="652" y="1521"/>
                  <a:pt x="630" y="1516"/>
                  <a:pt x="610" y="1504"/>
                </a:cubicBezTo>
                <a:cubicBezTo>
                  <a:pt x="64" y="1189"/>
                  <a:pt x="64" y="1189"/>
                  <a:pt x="64" y="1189"/>
                </a:cubicBezTo>
                <a:cubicBezTo>
                  <a:pt x="25" y="1167"/>
                  <a:pt x="0" y="1124"/>
                  <a:pt x="0" y="1079"/>
                </a:cubicBezTo>
                <a:cubicBezTo>
                  <a:pt x="0" y="449"/>
                  <a:pt x="0" y="449"/>
                  <a:pt x="0" y="449"/>
                </a:cubicBezTo>
                <a:cubicBezTo>
                  <a:pt x="0" y="403"/>
                  <a:pt x="25" y="361"/>
                  <a:pt x="64" y="338"/>
                </a:cubicBezTo>
                <a:cubicBezTo>
                  <a:pt x="610" y="23"/>
                  <a:pt x="610" y="23"/>
                  <a:pt x="610" y="23"/>
                </a:cubicBezTo>
                <a:cubicBezTo>
                  <a:pt x="649" y="0"/>
                  <a:pt x="698" y="0"/>
                  <a:pt x="738" y="23"/>
                </a:cubicBezTo>
                <a:cubicBezTo>
                  <a:pt x="1283" y="338"/>
                  <a:pt x="1283" y="338"/>
                  <a:pt x="1283" y="338"/>
                </a:cubicBezTo>
                <a:cubicBezTo>
                  <a:pt x="1323" y="361"/>
                  <a:pt x="1347" y="403"/>
                  <a:pt x="1347" y="449"/>
                </a:cubicBezTo>
                <a:cubicBezTo>
                  <a:pt x="1347" y="1079"/>
                  <a:pt x="1347" y="1079"/>
                  <a:pt x="1347" y="1079"/>
                </a:cubicBezTo>
                <a:cubicBezTo>
                  <a:pt x="1347" y="1124"/>
                  <a:pt x="1323" y="1167"/>
                  <a:pt x="1283" y="1189"/>
                </a:cubicBezTo>
                <a:cubicBezTo>
                  <a:pt x="738" y="1504"/>
                  <a:pt x="738" y="1504"/>
                  <a:pt x="738" y="1504"/>
                </a:cubicBezTo>
                <a:cubicBezTo>
                  <a:pt x="718" y="1516"/>
                  <a:pt x="696" y="1521"/>
                  <a:pt x="674" y="1521"/>
                </a:cubicBezTo>
                <a:close/>
                <a:moveTo>
                  <a:pt x="674" y="30"/>
                </a:moveTo>
                <a:cubicBezTo>
                  <a:pt x="656" y="30"/>
                  <a:pt x="638" y="34"/>
                  <a:pt x="622" y="44"/>
                </a:cubicBezTo>
                <a:cubicBezTo>
                  <a:pt x="76" y="359"/>
                  <a:pt x="76" y="359"/>
                  <a:pt x="76" y="359"/>
                </a:cubicBezTo>
                <a:cubicBezTo>
                  <a:pt x="44" y="377"/>
                  <a:pt x="24" y="412"/>
                  <a:pt x="24" y="449"/>
                </a:cubicBezTo>
                <a:cubicBezTo>
                  <a:pt x="24" y="1079"/>
                  <a:pt x="24" y="1079"/>
                  <a:pt x="24" y="1079"/>
                </a:cubicBezTo>
                <a:cubicBezTo>
                  <a:pt x="24" y="1116"/>
                  <a:pt x="44" y="1150"/>
                  <a:pt x="76" y="1169"/>
                </a:cubicBezTo>
                <a:cubicBezTo>
                  <a:pt x="622" y="1484"/>
                  <a:pt x="622" y="1484"/>
                  <a:pt x="622" y="1484"/>
                </a:cubicBezTo>
                <a:cubicBezTo>
                  <a:pt x="654" y="1502"/>
                  <a:pt x="694" y="1502"/>
                  <a:pt x="726" y="1484"/>
                </a:cubicBezTo>
                <a:cubicBezTo>
                  <a:pt x="1271" y="1169"/>
                  <a:pt x="1271" y="1169"/>
                  <a:pt x="1271" y="1169"/>
                </a:cubicBezTo>
                <a:cubicBezTo>
                  <a:pt x="1303" y="1150"/>
                  <a:pt x="1323" y="1116"/>
                  <a:pt x="1323" y="1079"/>
                </a:cubicBezTo>
                <a:cubicBezTo>
                  <a:pt x="1323" y="449"/>
                  <a:pt x="1323" y="449"/>
                  <a:pt x="1323" y="449"/>
                </a:cubicBezTo>
                <a:cubicBezTo>
                  <a:pt x="1323" y="412"/>
                  <a:pt x="1303" y="377"/>
                  <a:pt x="1271" y="359"/>
                </a:cubicBezTo>
                <a:cubicBezTo>
                  <a:pt x="726" y="44"/>
                  <a:pt x="726" y="44"/>
                  <a:pt x="726" y="44"/>
                </a:cubicBezTo>
                <a:cubicBezTo>
                  <a:pt x="710" y="34"/>
                  <a:pt x="692" y="30"/>
                  <a:pt x="674" y="3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14">
            <a:extLst>
              <a:ext uri="{FF2B5EF4-FFF2-40B4-BE49-F238E27FC236}">
                <a16:creationId xmlns:a16="http://schemas.microsoft.com/office/drawing/2014/main" id="{D93C0947-C943-8E2E-5249-3D3459A78EB8}"/>
              </a:ext>
            </a:extLst>
          </p:cNvPr>
          <p:cNvSpPr>
            <a:spLocks/>
          </p:cNvSpPr>
          <p:nvPr userDrawn="1"/>
        </p:nvSpPr>
        <p:spPr bwMode="auto">
          <a:xfrm>
            <a:off x="3830493" y="1125366"/>
            <a:ext cx="4603825" cy="5195754"/>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4">
            <a:extLst>
              <a:ext uri="{FF2B5EF4-FFF2-40B4-BE49-F238E27FC236}">
                <a16:creationId xmlns:a16="http://schemas.microsoft.com/office/drawing/2014/main" id="{21882F46-0E35-5FF6-C991-BE6946A91BFD}"/>
              </a:ext>
            </a:extLst>
          </p:cNvPr>
          <p:cNvSpPr>
            <a:spLocks/>
          </p:cNvSpPr>
          <p:nvPr userDrawn="1"/>
        </p:nvSpPr>
        <p:spPr bwMode="auto">
          <a:xfrm>
            <a:off x="8580386" y="4162252"/>
            <a:ext cx="2644808" cy="2984860"/>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Title 1">
            <a:extLst>
              <a:ext uri="{FF2B5EF4-FFF2-40B4-BE49-F238E27FC236}">
                <a16:creationId xmlns:a16="http://schemas.microsoft.com/office/drawing/2014/main" id="{6C649A17-F6BB-F6D3-B63B-9088DD070D2C}"/>
              </a:ext>
            </a:extLst>
          </p:cNvPr>
          <p:cNvSpPr>
            <a:spLocks noGrp="1"/>
          </p:cNvSpPr>
          <p:nvPr>
            <p:ph type="ctrTitle"/>
          </p:nvPr>
        </p:nvSpPr>
        <p:spPr>
          <a:xfrm>
            <a:off x="4087368" y="2499595"/>
            <a:ext cx="4151375" cy="1284161"/>
          </a:xfrm>
          <a:prstGeom prst="rect">
            <a:avLst/>
          </a:prstGeom>
        </p:spPr>
        <p:txBody>
          <a:bodyPr bIns="0" anchor="ctr">
            <a:normAutofit/>
          </a:bodyPr>
          <a:lstStyle>
            <a:lvl1pPr algn="ctr">
              <a:lnSpc>
                <a:spcPct val="80000"/>
              </a:lnSpc>
              <a:defRPr sz="3200" spc="0" baseline="0">
                <a:solidFill>
                  <a:schemeClr val="bg1"/>
                </a:solidFill>
              </a:defRPr>
            </a:lvl1pPr>
          </a:lstStyle>
          <a:p>
            <a:r>
              <a:rPr lang="en-US" dirty="0"/>
              <a:t>Click to edit Master title style</a:t>
            </a:r>
          </a:p>
        </p:txBody>
      </p:sp>
      <p:sp>
        <p:nvSpPr>
          <p:cNvPr id="70" name="Subtitle 2">
            <a:extLst>
              <a:ext uri="{FF2B5EF4-FFF2-40B4-BE49-F238E27FC236}">
                <a16:creationId xmlns:a16="http://schemas.microsoft.com/office/drawing/2014/main" id="{4EA819BE-F1A5-4BB0-A162-7FFED7FB500C}"/>
              </a:ext>
            </a:extLst>
          </p:cNvPr>
          <p:cNvSpPr>
            <a:spLocks noGrp="1"/>
          </p:cNvSpPr>
          <p:nvPr>
            <p:ph type="subTitle" idx="1"/>
          </p:nvPr>
        </p:nvSpPr>
        <p:spPr>
          <a:xfrm>
            <a:off x="4084475" y="4008344"/>
            <a:ext cx="4154689" cy="726920"/>
          </a:xfrm>
          <a:prstGeom prst="rect">
            <a:avLst/>
          </a:prstGeom>
        </p:spPr>
        <p:txBody>
          <a:bodyPr tIns="0">
            <a:normAutofit/>
          </a:bodyPr>
          <a:lstStyle>
            <a:lvl1pPr marL="0" indent="0" algn="ctr">
              <a:lnSpc>
                <a:spcPct val="100000"/>
              </a:lnSpc>
              <a:buNone/>
              <a:defRPr sz="1800" b="0">
                <a:solidFill>
                  <a:schemeClr val="bg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1" name="Graphic 70">
            <a:extLst>
              <a:ext uri="{FF2B5EF4-FFF2-40B4-BE49-F238E27FC236}">
                <a16:creationId xmlns:a16="http://schemas.microsoft.com/office/drawing/2014/main" id="{941E901D-1C03-D927-A814-6BE52609780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28" y="225086"/>
            <a:ext cx="1683298" cy="701372"/>
          </a:xfrm>
          <a:prstGeom prst="rect">
            <a:avLst/>
          </a:prstGeom>
        </p:spPr>
      </p:pic>
      <p:cxnSp>
        <p:nvCxnSpPr>
          <p:cNvPr id="72" name="Straight Connector 71">
            <a:extLst>
              <a:ext uri="{FF2B5EF4-FFF2-40B4-BE49-F238E27FC236}">
                <a16:creationId xmlns:a16="http://schemas.microsoft.com/office/drawing/2014/main" id="{CD688326-BB8D-78A6-6817-2EB466841D0A}"/>
              </a:ext>
            </a:extLst>
          </p:cNvPr>
          <p:cNvCxnSpPr>
            <a:cxnSpLocks/>
          </p:cNvCxnSpPr>
          <p:nvPr userDrawn="1"/>
        </p:nvCxnSpPr>
        <p:spPr>
          <a:xfrm>
            <a:off x="11826688" y="3783756"/>
            <a:ext cx="0" cy="490817"/>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E8F0C9E6-3846-9A4D-EC1B-97DB60EA3896}"/>
              </a:ext>
            </a:extLst>
          </p:cNvPr>
          <p:cNvCxnSpPr>
            <a:cxnSpLocks/>
          </p:cNvCxnSpPr>
          <p:nvPr userDrawn="1"/>
        </p:nvCxnSpPr>
        <p:spPr>
          <a:xfrm>
            <a:off x="11826688" y="3588772"/>
            <a:ext cx="0" cy="134471"/>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FF46344-A84B-C7E1-5D05-B834F23F11BC}"/>
              </a:ext>
            </a:extLst>
          </p:cNvPr>
          <p:cNvCxnSpPr/>
          <p:nvPr userDrawn="1"/>
        </p:nvCxnSpPr>
        <p:spPr>
          <a:xfrm rot="5400000">
            <a:off x="6185858" y="3660440"/>
            <a:ext cx="0" cy="49081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1FA39DE1-6754-2081-EFD5-03501A2176CB}"/>
              </a:ext>
            </a:extLst>
          </p:cNvPr>
          <p:cNvCxnSpPr/>
          <p:nvPr userDrawn="1"/>
        </p:nvCxnSpPr>
        <p:spPr>
          <a:xfrm flipH="1">
            <a:off x="5768788" y="3905850"/>
            <a:ext cx="9097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Freeform 14">
            <a:extLst>
              <a:ext uri="{FF2B5EF4-FFF2-40B4-BE49-F238E27FC236}">
                <a16:creationId xmlns:a16="http://schemas.microsoft.com/office/drawing/2014/main" id="{57A3D578-E7A3-638D-1E83-D57456EF0015}"/>
              </a:ext>
            </a:extLst>
          </p:cNvPr>
          <p:cNvSpPr>
            <a:spLocks/>
          </p:cNvSpPr>
          <p:nvPr userDrawn="1"/>
        </p:nvSpPr>
        <p:spPr bwMode="auto">
          <a:xfrm>
            <a:off x="3431546" y="937109"/>
            <a:ext cx="1137862" cy="1284161"/>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78" name="Title 1">
            <a:extLst>
              <a:ext uri="{FF2B5EF4-FFF2-40B4-BE49-F238E27FC236}">
                <a16:creationId xmlns:a16="http://schemas.microsoft.com/office/drawing/2014/main" id="{96DE1E8F-8D06-580F-87E1-2BCA2F2D8246}"/>
              </a:ext>
            </a:extLst>
          </p:cNvPr>
          <p:cNvSpPr txBox="1">
            <a:spLocks/>
          </p:cNvSpPr>
          <p:nvPr userDrawn="1"/>
        </p:nvSpPr>
        <p:spPr>
          <a:xfrm>
            <a:off x="7827102" y="5335639"/>
            <a:ext cx="4151375" cy="1284161"/>
          </a:xfrm>
          <a:prstGeom prst="rect">
            <a:avLst/>
          </a:prstGeom>
        </p:spPr>
        <p:txBody>
          <a:bodyPr vert="horz" lIns="0" tIns="45720" rIns="0" bIns="0" rtlCol="0" anchor="ctr">
            <a:normAutofit/>
          </a:bodyPr>
          <a:lstStyle>
            <a:lvl1pPr algn="ctr" defTabSz="914400" rtl="0" eaLnBrk="1" latinLnBrk="0" hangingPunct="1">
              <a:lnSpc>
                <a:spcPct val="80000"/>
              </a:lnSpc>
              <a:spcBef>
                <a:spcPct val="0"/>
              </a:spcBef>
              <a:buNone/>
              <a:defRPr sz="2800" b="0" i="0" kern="1200" cap="none" spc="0" baseline="0">
                <a:solidFill>
                  <a:schemeClr val="bg1"/>
                </a:solidFill>
                <a:effectLst/>
                <a:latin typeface="+mj-lt"/>
                <a:ea typeface="+mj-ea"/>
                <a:cs typeface="+mj-cs"/>
              </a:defRPr>
            </a:lvl1pPr>
          </a:lstStyle>
          <a:p>
            <a:r>
              <a:rPr lang="en-US" sz="2800" dirty="0"/>
              <a:t>911NENA911</a:t>
            </a:r>
            <a:endParaRPr lang="en-US" sz="2400" dirty="0"/>
          </a:p>
        </p:txBody>
      </p:sp>
      <p:pic>
        <p:nvPicPr>
          <p:cNvPr id="79" name="Picture 78">
            <a:extLst>
              <a:ext uri="{FF2B5EF4-FFF2-40B4-BE49-F238E27FC236}">
                <a16:creationId xmlns:a16="http://schemas.microsoft.com/office/drawing/2014/main" id="{7D82BB1C-6634-3A8E-60A9-D4A1C1AE665D}"/>
              </a:ext>
            </a:extLst>
          </p:cNvPr>
          <p:cNvPicPr>
            <a:picLocks noChangeAspect="1"/>
          </p:cNvPicPr>
          <p:nvPr userDrawn="1"/>
        </p:nvPicPr>
        <p:blipFill>
          <a:blip r:embed="rId4"/>
          <a:stretch>
            <a:fillRect/>
          </a:stretch>
        </p:blipFill>
        <p:spPr>
          <a:xfrm>
            <a:off x="8923317" y="5025780"/>
            <a:ext cx="621792" cy="621792"/>
          </a:xfrm>
          <a:prstGeom prst="rect">
            <a:avLst/>
          </a:prstGeom>
        </p:spPr>
      </p:pic>
      <p:pic>
        <p:nvPicPr>
          <p:cNvPr id="80" name="Picture 79">
            <a:extLst>
              <a:ext uri="{FF2B5EF4-FFF2-40B4-BE49-F238E27FC236}">
                <a16:creationId xmlns:a16="http://schemas.microsoft.com/office/drawing/2014/main" id="{7F421E85-5EFA-0C76-45BB-7093A7EC6BC3}"/>
              </a:ext>
            </a:extLst>
          </p:cNvPr>
          <p:cNvPicPr>
            <a:picLocks noChangeAspect="1"/>
          </p:cNvPicPr>
          <p:nvPr userDrawn="1"/>
        </p:nvPicPr>
        <p:blipFill rotWithShape="1">
          <a:blip r:embed="rId5"/>
          <a:srcRect l="28008"/>
          <a:stretch/>
        </p:blipFill>
        <p:spPr>
          <a:xfrm>
            <a:off x="10224623" y="5027703"/>
            <a:ext cx="662134" cy="630936"/>
          </a:xfrm>
          <a:prstGeom prst="rect">
            <a:avLst/>
          </a:prstGeom>
        </p:spPr>
      </p:pic>
      <p:pic>
        <p:nvPicPr>
          <p:cNvPr id="81" name="Picture 80">
            <a:extLst>
              <a:ext uri="{FF2B5EF4-FFF2-40B4-BE49-F238E27FC236}">
                <a16:creationId xmlns:a16="http://schemas.microsoft.com/office/drawing/2014/main" id="{10186406-2CC4-C28A-C31B-C950BA4B473E}"/>
              </a:ext>
            </a:extLst>
          </p:cNvPr>
          <p:cNvPicPr>
            <a:picLocks noChangeAspect="1"/>
          </p:cNvPicPr>
          <p:nvPr userDrawn="1"/>
        </p:nvPicPr>
        <p:blipFill>
          <a:blip r:embed="rId6"/>
          <a:stretch>
            <a:fillRect/>
          </a:stretch>
        </p:blipFill>
        <p:spPr>
          <a:xfrm>
            <a:off x="9580316" y="5034476"/>
            <a:ext cx="630936" cy="630936"/>
          </a:xfrm>
          <a:prstGeom prst="rect">
            <a:avLst/>
          </a:prstGeom>
        </p:spPr>
      </p:pic>
    </p:spTree>
    <p:extLst>
      <p:ext uri="{BB962C8B-B14F-4D97-AF65-F5344CB8AC3E}">
        <p14:creationId xmlns:p14="http://schemas.microsoft.com/office/powerpoint/2010/main" val="377665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 NENA Education &amp; Training">
    <p:spTree>
      <p:nvGrpSpPr>
        <p:cNvPr id="1" name=""/>
        <p:cNvGrpSpPr/>
        <p:nvPr/>
      </p:nvGrpSpPr>
      <p:grpSpPr>
        <a:xfrm>
          <a:off x="0" y="0"/>
          <a:ext cx="0" cy="0"/>
          <a:chOff x="0" y="0"/>
          <a:chExt cx="0" cy="0"/>
        </a:xfrm>
      </p:grpSpPr>
      <p:sp>
        <p:nvSpPr>
          <p:cNvPr id="66" name="Freeform 9">
            <a:extLst>
              <a:ext uri="{FF2B5EF4-FFF2-40B4-BE49-F238E27FC236}">
                <a16:creationId xmlns:a16="http://schemas.microsoft.com/office/drawing/2014/main" id="{4FFC6A0F-B11F-4CF7-862D-726D2EAD10CF}"/>
              </a:ext>
            </a:extLst>
          </p:cNvPr>
          <p:cNvSpPr>
            <a:spLocks noEditPoints="1"/>
          </p:cNvSpPr>
          <p:nvPr userDrawn="1"/>
        </p:nvSpPr>
        <p:spPr bwMode="auto">
          <a:xfrm>
            <a:off x="2240125" y="-927018"/>
            <a:ext cx="7711751" cy="8712037"/>
          </a:xfrm>
          <a:custGeom>
            <a:avLst/>
            <a:gdLst>
              <a:gd name="T0" fmla="*/ 674 w 1347"/>
              <a:gd name="T1" fmla="*/ 1521 h 1521"/>
              <a:gd name="T2" fmla="*/ 610 w 1347"/>
              <a:gd name="T3" fmla="*/ 1504 h 1521"/>
              <a:gd name="T4" fmla="*/ 64 w 1347"/>
              <a:gd name="T5" fmla="*/ 1189 h 1521"/>
              <a:gd name="T6" fmla="*/ 0 w 1347"/>
              <a:gd name="T7" fmla="*/ 1079 h 1521"/>
              <a:gd name="T8" fmla="*/ 0 w 1347"/>
              <a:gd name="T9" fmla="*/ 449 h 1521"/>
              <a:gd name="T10" fmla="*/ 64 w 1347"/>
              <a:gd name="T11" fmla="*/ 338 h 1521"/>
              <a:gd name="T12" fmla="*/ 610 w 1347"/>
              <a:gd name="T13" fmla="*/ 23 h 1521"/>
              <a:gd name="T14" fmla="*/ 738 w 1347"/>
              <a:gd name="T15" fmla="*/ 23 h 1521"/>
              <a:gd name="T16" fmla="*/ 1283 w 1347"/>
              <a:gd name="T17" fmla="*/ 338 h 1521"/>
              <a:gd name="T18" fmla="*/ 1347 w 1347"/>
              <a:gd name="T19" fmla="*/ 449 h 1521"/>
              <a:gd name="T20" fmla="*/ 1347 w 1347"/>
              <a:gd name="T21" fmla="*/ 1079 h 1521"/>
              <a:gd name="T22" fmla="*/ 1283 w 1347"/>
              <a:gd name="T23" fmla="*/ 1189 h 1521"/>
              <a:gd name="T24" fmla="*/ 738 w 1347"/>
              <a:gd name="T25" fmla="*/ 1504 h 1521"/>
              <a:gd name="T26" fmla="*/ 674 w 1347"/>
              <a:gd name="T27" fmla="*/ 1521 h 1521"/>
              <a:gd name="T28" fmla="*/ 674 w 1347"/>
              <a:gd name="T29" fmla="*/ 30 h 1521"/>
              <a:gd name="T30" fmla="*/ 622 w 1347"/>
              <a:gd name="T31" fmla="*/ 44 h 1521"/>
              <a:gd name="T32" fmla="*/ 76 w 1347"/>
              <a:gd name="T33" fmla="*/ 359 h 1521"/>
              <a:gd name="T34" fmla="*/ 24 w 1347"/>
              <a:gd name="T35" fmla="*/ 449 h 1521"/>
              <a:gd name="T36" fmla="*/ 24 w 1347"/>
              <a:gd name="T37" fmla="*/ 1079 h 1521"/>
              <a:gd name="T38" fmla="*/ 76 w 1347"/>
              <a:gd name="T39" fmla="*/ 1169 h 1521"/>
              <a:gd name="T40" fmla="*/ 622 w 1347"/>
              <a:gd name="T41" fmla="*/ 1484 h 1521"/>
              <a:gd name="T42" fmla="*/ 726 w 1347"/>
              <a:gd name="T43" fmla="*/ 1484 h 1521"/>
              <a:gd name="T44" fmla="*/ 1271 w 1347"/>
              <a:gd name="T45" fmla="*/ 1169 h 1521"/>
              <a:gd name="T46" fmla="*/ 1323 w 1347"/>
              <a:gd name="T47" fmla="*/ 1079 h 1521"/>
              <a:gd name="T48" fmla="*/ 1323 w 1347"/>
              <a:gd name="T49" fmla="*/ 449 h 1521"/>
              <a:gd name="T50" fmla="*/ 1271 w 1347"/>
              <a:gd name="T51" fmla="*/ 359 h 1521"/>
              <a:gd name="T52" fmla="*/ 726 w 1347"/>
              <a:gd name="T53" fmla="*/ 44 h 1521"/>
              <a:gd name="T54" fmla="*/ 674 w 1347"/>
              <a:gd name="T55" fmla="*/ 30 h 1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47" h="1521">
                <a:moveTo>
                  <a:pt x="674" y="1521"/>
                </a:moveTo>
                <a:cubicBezTo>
                  <a:pt x="652" y="1521"/>
                  <a:pt x="630" y="1516"/>
                  <a:pt x="610" y="1504"/>
                </a:cubicBezTo>
                <a:cubicBezTo>
                  <a:pt x="64" y="1189"/>
                  <a:pt x="64" y="1189"/>
                  <a:pt x="64" y="1189"/>
                </a:cubicBezTo>
                <a:cubicBezTo>
                  <a:pt x="25" y="1167"/>
                  <a:pt x="0" y="1124"/>
                  <a:pt x="0" y="1079"/>
                </a:cubicBezTo>
                <a:cubicBezTo>
                  <a:pt x="0" y="449"/>
                  <a:pt x="0" y="449"/>
                  <a:pt x="0" y="449"/>
                </a:cubicBezTo>
                <a:cubicBezTo>
                  <a:pt x="0" y="403"/>
                  <a:pt x="25" y="361"/>
                  <a:pt x="64" y="338"/>
                </a:cubicBezTo>
                <a:cubicBezTo>
                  <a:pt x="610" y="23"/>
                  <a:pt x="610" y="23"/>
                  <a:pt x="610" y="23"/>
                </a:cubicBezTo>
                <a:cubicBezTo>
                  <a:pt x="649" y="0"/>
                  <a:pt x="698" y="0"/>
                  <a:pt x="738" y="23"/>
                </a:cubicBezTo>
                <a:cubicBezTo>
                  <a:pt x="1283" y="338"/>
                  <a:pt x="1283" y="338"/>
                  <a:pt x="1283" y="338"/>
                </a:cubicBezTo>
                <a:cubicBezTo>
                  <a:pt x="1323" y="361"/>
                  <a:pt x="1347" y="403"/>
                  <a:pt x="1347" y="449"/>
                </a:cubicBezTo>
                <a:cubicBezTo>
                  <a:pt x="1347" y="1079"/>
                  <a:pt x="1347" y="1079"/>
                  <a:pt x="1347" y="1079"/>
                </a:cubicBezTo>
                <a:cubicBezTo>
                  <a:pt x="1347" y="1124"/>
                  <a:pt x="1323" y="1167"/>
                  <a:pt x="1283" y="1189"/>
                </a:cubicBezTo>
                <a:cubicBezTo>
                  <a:pt x="738" y="1504"/>
                  <a:pt x="738" y="1504"/>
                  <a:pt x="738" y="1504"/>
                </a:cubicBezTo>
                <a:cubicBezTo>
                  <a:pt x="718" y="1516"/>
                  <a:pt x="696" y="1521"/>
                  <a:pt x="674" y="1521"/>
                </a:cubicBezTo>
                <a:close/>
                <a:moveTo>
                  <a:pt x="674" y="30"/>
                </a:moveTo>
                <a:cubicBezTo>
                  <a:pt x="656" y="30"/>
                  <a:pt x="638" y="34"/>
                  <a:pt x="622" y="44"/>
                </a:cubicBezTo>
                <a:cubicBezTo>
                  <a:pt x="76" y="359"/>
                  <a:pt x="76" y="359"/>
                  <a:pt x="76" y="359"/>
                </a:cubicBezTo>
                <a:cubicBezTo>
                  <a:pt x="44" y="377"/>
                  <a:pt x="24" y="412"/>
                  <a:pt x="24" y="449"/>
                </a:cubicBezTo>
                <a:cubicBezTo>
                  <a:pt x="24" y="1079"/>
                  <a:pt x="24" y="1079"/>
                  <a:pt x="24" y="1079"/>
                </a:cubicBezTo>
                <a:cubicBezTo>
                  <a:pt x="24" y="1116"/>
                  <a:pt x="44" y="1150"/>
                  <a:pt x="76" y="1169"/>
                </a:cubicBezTo>
                <a:cubicBezTo>
                  <a:pt x="622" y="1484"/>
                  <a:pt x="622" y="1484"/>
                  <a:pt x="622" y="1484"/>
                </a:cubicBezTo>
                <a:cubicBezTo>
                  <a:pt x="654" y="1502"/>
                  <a:pt x="694" y="1502"/>
                  <a:pt x="726" y="1484"/>
                </a:cubicBezTo>
                <a:cubicBezTo>
                  <a:pt x="1271" y="1169"/>
                  <a:pt x="1271" y="1169"/>
                  <a:pt x="1271" y="1169"/>
                </a:cubicBezTo>
                <a:cubicBezTo>
                  <a:pt x="1303" y="1150"/>
                  <a:pt x="1323" y="1116"/>
                  <a:pt x="1323" y="1079"/>
                </a:cubicBezTo>
                <a:cubicBezTo>
                  <a:pt x="1323" y="449"/>
                  <a:pt x="1323" y="449"/>
                  <a:pt x="1323" y="449"/>
                </a:cubicBezTo>
                <a:cubicBezTo>
                  <a:pt x="1323" y="412"/>
                  <a:pt x="1303" y="377"/>
                  <a:pt x="1271" y="359"/>
                </a:cubicBezTo>
                <a:cubicBezTo>
                  <a:pt x="726" y="44"/>
                  <a:pt x="726" y="44"/>
                  <a:pt x="726" y="44"/>
                </a:cubicBezTo>
                <a:cubicBezTo>
                  <a:pt x="710" y="34"/>
                  <a:pt x="692" y="30"/>
                  <a:pt x="674" y="3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14">
            <a:extLst>
              <a:ext uri="{FF2B5EF4-FFF2-40B4-BE49-F238E27FC236}">
                <a16:creationId xmlns:a16="http://schemas.microsoft.com/office/drawing/2014/main" id="{0B821B40-3CA5-AE83-0A54-EC6FE2BC5966}"/>
              </a:ext>
            </a:extLst>
          </p:cNvPr>
          <p:cNvSpPr>
            <a:spLocks/>
          </p:cNvSpPr>
          <p:nvPr userDrawn="1"/>
        </p:nvSpPr>
        <p:spPr bwMode="auto">
          <a:xfrm>
            <a:off x="3830493" y="1125366"/>
            <a:ext cx="4603825" cy="5195754"/>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8" name="Freeform 14">
            <a:extLst>
              <a:ext uri="{FF2B5EF4-FFF2-40B4-BE49-F238E27FC236}">
                <a16:creationId xmlns:a16="http://schemas.microsoft.com/office/drawing/2014/main" id="{50580A57-CEC4-A3F1-4721-B03FDAFDB9B7}"/>
              </a:ext>
            </a:extLst>
          </p:cNvPr>
          <p:cNvSpPr>
            <a:spLocks/>
          </p:cNvSpPr>
          <p:nvPr userDrawn="1"/>
        </p:nvSpPr>
        <p:spPr bwMode="auto">
          <a:xfrm>
            <a:off x="8580386" y="4162252"/>
            <a:ext cx="2644808" cy="2984860"/>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69" name="Title 1">
            <a:extLst>
              <a:ext uri="{FF2B5EF4-FFF2-40B4-BE49-F238E27FC236}">
                <a16:creationId xmlns:a16="http://schemas.microsoft.com/office/drawing/2014/main" id="{20C97BE4-5001-ED45-4DF7-590D7AD87FBF}"/>
              </a:ext>
            </a:extLst>
          </p:cNvPr>
          <p:cNvSpPr>
            <a:spLocks noGrp="1"/>
          </p:cNvSpPr>
          <p:nvPr>
            <p:ph type="ctrTitle"/>
          </p:nvPr>
        </p:nvSpPr>
        <p:spPr>
          <a:xfrm>
            <a:off x="4087368" y="2499595"/>
            <a:ext cx="4151375" cy="1284161"/>
          </a:xfrm>
          <a:prstGeom prst="rect">
            <a:avLst/>
          </a:prstGeom>
        </p:spPr>
        <p:txBody>
          <a:bodyPr bIns="0" anchor="ctr">
            <a:normAutofit/>
          </a:bodyPr>
          <a:lstStyle>
            <a:lvl1pPr algn="ctr">
              <a:lnSpc>
                <a:spcPct val="80000"/>
              </a:lnSpc>
              <a:defRPr sz="3200" spc="0" baseline="0">
                <a:solidFill>
                  <a:schemeClr val="bg1"/>
                </a:solidFill>
              </a:defRPr>
            </a:lvl1pPr>
          </a:lstStyle>
          <a:p>
            <a:r>
              <a:rPr lang="en-US" dirty="0"/>
              <a:t>Click to edit Master title style</a:t>
            </a:r>
          </a:p>
        </p:txBody>
      </p:sp>
      <p:sp>
        <p:nvSpPr>
          <p:cNvPr id="70" name="Subtitle 2">
            <a:extLst>
              <a:ext uri="{FF2B5EF4-FFF2-40B4-BE49-F238E27FC236}">
                <a16:creationId xmlns:a16="http://schemas.microsoft.com/office/drawing/2014/main" id="{8DEE662C-F8A3-E02F-394A-8F25E7E5F6DE}"/>
              </a:ext>
            </a:extLst>
          </p:cNvPr>
          <p:cNvSpPr>
            <a:spLocks noGrp="1"/>
          </p:cNvSpPr>
          <p:nvPr>
            <p:ph type="subTitle" idx="1"/>
          </p:nvPr>
        </p:nvSpPr>
        <p:spPr>
          <a:xfrm>
            <a:off x="4084475" y="4008344"/>
            <a:ext cx="4154689" cy="726920"/>
          </a:xfrm>
          <a:prstGeom prst="rect">
            <a:avLst/>
          </a:prstGeom>
        </p:spPr>
        <p:txBody>
          <a:bodyPr tIns="0">
            <a:normAutofit/>
          </a:bodyPr>
          <a:lstStyle>
            <a:lvl1pPr marL="0" indent="0" algn="ctr">
              <a:lnSpc>
                <a:spcPct val="100000"/>
              </a:lnSpc>
              <a:buNone/>
              <a:defRPr sz="1800" b="0">
                <a:solidFill>
                  <a:schemeClr val="bg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71" name="Graphic 70">
            <a:extLst>
              <a:ext uri="{FF2B5EF4-FFF2-40B4-BE49-F238E27FC236}">
                <a16:creationId xmlns:a16="http://schemas.microsoft.com/office/drawing/2014/main" id="{C5DACB6C-492D-B331-2663-8617F4AF91E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42828" y="225086"/>
            <a:ext cx="1683298" cy="701372"/>
          </a:xfrm>
          <a:prstGeom prst="rect">
            <a:avLst/>
          </a:prstGeom>
        </p:spPr>
      </p:pic>
      <p:cxnSp>
        <p:nvCxnSpPr>
          <p:cNvPr id="72" name="Straight Connector 71">
            <a:extLst>
              <a:ext uri="{FF2B5EF4-FFF2-40B4-BE49-F238E27FC236}">
                <a16:creationId xmlns:a16="http://schemas.microsoft.com/office/drawing/2014/main" id="{7F00F794-3D59-9ABC-CACE-3DD696C170C7}"/>
              </a:ext>
            </a:extLst>
          </p:cNvPr>
          <p:cNvCxnSpPr>
            <a:cxnSpLocks/>
          </p:cNvCxnSpPr>
          <p:nvPr userDrawn="1"/>
        </p:nvCxnSpPr>
        <p:spPr>
          <a:xfrm>
            <a:off x="11826688" y="3783756"/>
            <a:ext cx="0" cy="490817"/>
          </a:xfrm>
          <a:prstGeom prst="line">
            <a:avLst/>
          </a:prstGeom>
          <a:ln w="22225">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69284E6-3291-7FF6-10E4-8DDB5D2D43FF}"/>
              </a:ext>
            </a:extLst>
          </p:cNvPr>
          <p:cNvCxnSpPr>
            <a:cxnSpLocks/>
          </p:cNvCxnSpPr>
          <p:nvPr userDrawn="1"/>
        </p:nvCxnSpPr>
        <p:spPr>
          <a:xfrm>
            <a:off x="11826688" y="3588772"/>
            <a:ext cx="0" cy="134471"/>
          </a:xfrm>
          <a:prstGeom prst="line">
            <a:avLst/>
          </a:prstGeom>
          <a:ln w="222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93032F9-478A-E709-59D9-EBB5D9B16C88}"/>
              </a:ext>
            </a:extLst>
          </p:cNvPr>
          <p:cNvCxnSpPr/>
          <p:nvPr userDrawn="1"/>
        </p:nvCxnSpPr>
        <p:spPr>
          <a:xfrm rot="5400000">
            <a:off x="6185858" y="3660440"/>
            <a:ext cx="0" cy="490817"/>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7E9906C-2F1D-F59C-3832-8B6497C975AE}"/>
              </a:ext>
            </a:extLst>
          </p:cNvPr>
          <p:cNvCxnSpPr/>
          <p:nvPr userDrawn="1"/>
        </p:nvCxnSpPr>
        <p:spPr>
          <a:xfrm flipH="1">
            <a:off x="5768788" y="3905850"/>
            <a:ext cx="90979"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6" name="Freeform 14">
            <a:extLst>
              <a:ext uri="{FF2B5EF4-FFF2-40B4-BE49-F238E27FC236}">
                <a16:creationId xmlns:a16="http://schemas.microsoft.com/office/drawing/2014/main" id="{04A62F22-4FB0-22D2-1EAF-17700A21C573}"/>
              </a:ext>
            </a:extLst>
          </p:cNvPr>
          <p:cNvSpPr>
            <a:spLocks/>
          </p:cNvSpPr>
          <p:nvPr userDrawn="1"/>
        </p:nvSpPr>
        <p:spPr bwMode="auto">
          <a:xfrm>
            <a:off x="3431546" y="937109"/>
            <a:ext cx="1137862" cy="1284161"/>
          </a:xfrm>
          <a:custGeom>
            <a:avLst/>
            <a:gdLst>
              <a:gd name="T0" fmla="*/ 465 w 488"/>
              <a:gd name="T1" fmla="*/ 123 h 553"/>
              <a:gd name="T2" fmla="*/ 268 w 488"/>
              <a:gd name="T3" fmla="*/ 8 h 553"/>
              <a:gd name="T4" fmla="*/ 221 w 488"/>
              <a:gd name="T5" fmla="*/ 8 h 553"/>
              <a:gd name="T6" fmla="*/ 24 w 488"/>
              <a:gd name="T7" fmla="*/ 123 h 553"/>
              <a:gd name="T8" fmla="*/ 0 w 488"/>
              <a:gd name="T9" fmla="*/ 163 h 553"/>
              <a:gd name="T10" fmla="*/ 0 w 488"/>
              <a:gd name="T11" fmla="*/ 392 h 553"/>
              <a:gd name="T12" fmla="*/ 24 w 488"/>
              <a:gd name="T13" fmla="*/ 432 h 553"/>
              <a:gd name="T14" fmla="*/ 221 w 488"/>
              <a:gd name="T15" fmla="*/ 547 h 553"/>
              <a:gd name="T16" fmla="*/ 244 w 488"/>
              <a:gd name="T17" fmla="*/ 553 h 553"/>
              <a:gd name="T18" fmla="*/ 268 w 488"/>
              <a:gd name="T19" fmla="*/ 547 h 553"/>
              <a:gd name="T20" fmla="*/ 465 w 488"/>
              <a:gd name="T21" fmla="*/ 432 h 553"/>
              <a:gd name="T22" fmla="*/ 488 w 488"/>
              <a:gd name="T23" fmla="*/ 392 h 553"/>
              <a:gd name="T24" fmla="*/ 488 w 488"/>
              <a:gd name="T25" fmla="*/ 163 h 553"/>
              <a:gd name="T26" fmla="*/ 465 w 488"/>
              <a:gd name="T27" fmla="*/ 123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8" h="553">
                <a:moveTo>
                  <a:pt x="465" y="123"/>
                </a:moveTo>
                <a:cubicBezTo>
                  <a:pt x="465" y="123"/>
                  <a:pt x="465" y="123"/>
                  <a:pt x="268" y="8"/>
                </a:cubicBezTo>
                <a:cubicBezTo>
                  <a:pt x="253" y="0"/>
                  <a:pt x="235" y="0"/>
                  <a:pt x="221" y="8"/>
                </a:cubicBezTo>
                <a:cubicBezTo>
                  <a:pt x="221" y="8"/>
                  <a:pt x="221" y="8"/>
                  <a:pt x="24" y="123"/>
                </a:cubicBezTo>
                <a:cubicBezTo>
                  <a:pt x="10" y="131"/>
                  <a:pt x="0" y="146"/>
                  <a:pt x="0" y="163"/>
                </a:cubicBezTo>
                <a:cubicBezTo>
                  <a:pt x="0" y="163"/>
                  <a:pt x="0" y="163"/>
                  <a:pt x="0" y="392"/>
                </a:cubicBezTo>
                <a:cubicBezTo>
                  <a:pt x="0" y="409"/>
                  <a:pt x="10" y="424"/>
                  <a:pt x="24" y="432"/>
                </a:cubicBezTo>
                <a:cubicBezTo>
                  <a:pt x="24" y="432"/>
                  <a:pt x="24" y="432"/>
                  <a:pt x="221" y="547"/>
                </a:cubicBezTo>
                <a:cubicBezTo>
                  <a:pt x="228" y="551"/>
                  <a:pt x="236" y="553"/>
                  <a:pt x="244" y="553"/>
                </a:cubicBezTo>
                <a:cubicBezTo>
                  <a:pt x="252" y="553"/>
                  <a:pt x="260" y="551"/>
                  <a:pt x="268" y="547"/>
                </a:cubicBezTo>
                <a:cubicBezTo>
                  <a:pt x="268" y="547"/>
                  <a:pt x="268" y="547"/>
                  <a:pt x="465" y="432"/>
                </a:cubicBezTo>
                <a:cubicBezTo>
                  <a:pt x="479" y="424"/>
                  <a:pt x="488" y="409"/>
                  <a:pt x="488" y="392"/>
                </a:cubicBezTo>
                <a:cubicBezTo>
                  <a:pt x="488" y="392"/>
                  <a:pt x="488" y="392"/>
                  <a:pt x="488" y="163"/>
                </a:cubicBezTo>
                <a:cubicBezTo>
                  <a:pt x="488" y="146"/>
                  <a:pt x="479" y="131"/>
                  <a:pt x="465" y="123"/>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77" name="Picture 76">
            <a:extLst>
              <a:ext uri="{FF2B5EF4-FFF2-40B4-BE49-F238E27FC236}">
                <a16:creationId xmlns:a16="http://schemas.microsoft.com/office/drawing/2014/main" id="{1365E975-75B1-5677-863B-AD1AFA85390A}"/>
              </a:ext>
            </a:extLst>
          </p:cNvPr>
          <p:cNvPicPr/>
          <p:nvPr userDrawn="1"/>
        </p:nvPicPr>
        <p:blipFill>
          <a:blip r:embed="rId4" cstate="print">
            <a:clrChange>
              <a:clrFrom>
                <a:srgbClr val="FFFEFC"/>
              </a:clrFrom>
              <a:clrTo>
                <a:srgbClr val="FFFEFC">
                  <a:alpha val="0"/>
                </a:srgbClr>
              </a:clrTo>
            </a:clrChange>
            <a:extLst>
              <a:ext uri="{28A0092B-C50C-407E-A947-70E740481C1C}">
                <a14:useLocalDpi xmlns:a14="http://schemas.microsoft.com/office/drawing/2010/main" val="0"/>
              </a:ext>
            </a:extLst>
          </a:blip>
          <a:stretch>
            <a:fillRect/>
          </a:stretch>
        </p:blipFill>
        <p:spPr>
          <a:xfrm>
            <a:off x="9790990" y="60023"/>
            <a:ext cx="2196584" cy="1065343"/>
          </a:xfrm>
          <a:prstGeom prst="rect">
            <a:avLst/>
          </a:prstGeom>
          <a:noFill/>
        </p:spPr>
      </p:pic>
      <p:sp>
        <p:nvSpPr>
          <p:cNvPr id="78" name="Title 1">
            <a:extLst>
              <a:ext uri="{FF2B5EF4-FFF2-40B4-BE49-F238E27FC236}">
                <a16:creationId xmlns:a16="http://schemas.microsoft.com/office/drawing/2014/main" id="{27379E8A-9203-5F4D-51F8-07992D45B4F8}"/>
              </a:ext>
            </a:extLst>
          </p:cNvPr>
          <p:cNvSpPr txBox="1">
            <a:spLocks/>
          </p:cNvSpPr>
          <p:nvPr userDrawn="1"/>
        </p:nvSpPr>
        <p:spPr>
          <a:xfrm>
            <a:off x="7827102" y="5335639"/>
            <a:ext cx="4151375" cy="1284161"/>
          </a:xfrm>
          <a:prstGeom prst="rect">
            <a:avLst/>
          </a:prstGeom>
        </p:spPr>
        <p:txBody>
          <a:bodyPr vert="horz" lIns="0" tIns="45720" rIns="0" bIns="0" rtlCol="0" anchor="ctr">
            <a:normAutofit/>
          </a:bodyPr>
          <a:lstStyle>
            <a:lvl1pPr algn="ctr" defTabSz="914400" rtl="0" eaLnBrk="1" latinLnBrk="0" hangingPunct="1">
              <a:lnSpc>
                <a:spcPct val="80000"/>
              </a:lnSpc>
              <a:spcBef>
                <a:spcPct val="0"/>
              </a:spcBef>
              <a:buNone/>
              <a:defRPr sz="2800" b="0" i="0" kern="1200" cap="none" spc="0" baseline="0">
                <a:solidFill>
                  <a:schemeClr val="bg1"/>
                </a:solidFill>
                <a:effectLst/>
                <a:latin typeface="+mj-lt"/>
                <a:ea typeface="+mj-ea"/>
                <a:cs typeface="+mj-cs"/>
              </a:defRPr>
            </a:lvl1pPr>
          </a:lstStyle>
          <a:p>
            <a:r>
              <a:rPr lang="en-US" sz="2800" dirty="0"/>
              <a:t>911NENA911</a:t>
            </a:r>
            <a:endParaRPr lang="en-US" sz="2400" dirty="0"/>
          </a:p>
        </p:txBody>
      </p:sp>
      <p:pic>
        <p:nvPicPr>
          <p:cNvPr id="79" name="Picture 78">
            <a:extLst>
              <a:ext uri="{FF2B5EF4-FFF2-40B4-BE49-F238E27FC236}">
                <a16:creationId xmlns:a16="http://schemas.microsoft.com/office/drawing/2014/main" id="{3468103C-6162-F12D-D24C-5CA90EDF28B8}"/>
              </a:ext>
            </a:extLst>
          </p:cNvPr>
          <p:cNvPicPr>
            <a:picLocks noChangeAspect="1"/>
          </p:cNvPicPr>
          <p:nvPr userDrawn="1"/>
        </p:nvPicPr>
        <p:blipFill>
          <a:blip r:embed="rId5"/>
          <a:stretch>
            <a:fillRect/>
          </a:stretch>
        </p:blipFill>
        <p:spPr>
          <a:xfrm>
            <a:off x="8923317" y="5025780"/>
            <a:ext cx="621792" cy="621792"/>
          </a:xfrm>
          <a:prstGeom prst="rect">
            <a:avLst/>
          </a:prstGeom>
        </p:spPr>
      </p:pic>
      <p:pic>
        <p:nvPicPr>
          <p:cNvPr id="80" name="Picture 79">
            <a:extLst>
              <a:ext uri="{FF2B5EF4-FFF2-40B4-BE49-F238E27FC236}">
                <a16:creationId xmlns:a16="http://schemas.microsoft.com/office/drawing/2014/main" id="{E18CF27A-F4B0-6CB7-B8D1-0AFC677AE05E}"/>
              </a:ext>
            </a:extLst>
          </p:cNvPr>
          <p:cNvPicPr>
            <a:picLocks noChangeAspect="1"/>
          </p:cNvPicPr>
          <p:nvPr userDrawn="1"/>
        </p:nvPicPr>
        <p:blipFill rotWithShape="1">
          <a:blip r:embed="rId6"/>
          <a:srcRect l="28008"/>
          <a:stretch/>
        </p:blipFill>
        <p:spPr>
          <a:xfrm>
            <a:off x="10224623" y="5027703"/>
            <a:ext cx="662134" cy="630936"/>
          </a:xfrm>
          <a:prstGeom prst="rect">
            <a:avLst/>
          </a:prstGeom>
        </p:spPr>
      </p:pic>
      <p:pic>
        <p:nvPicPr>
          <p:cNvPr id="81" name="Picture 80">
            <a:extLst>
              <a:ext uri="{FF2B5EF4-FFF2-40B4-BE49-F238E27FC236}">
                <a16:creationId xmlns:a16="http://schemas.microsoft.com/office/drawing/2014/main" id="{3AF372A2-1E63-CC0C-3C7A-0D34114B891B}"/>
              </a:ext>
            </a:extLst>
          </p:cNvPr>
          <p:cNvPicPr>
            <a:picLocks noChangeAspect="1"/>
          </p:cNvPicPr>
          <p:nvPr userDrawn="1"/>
        </p:nvPicPr>
        <p:blipFill>
          <a:blip r:embed="rId7"/>
          <a:stretch>
            <a:fillRect/>
          </a:stretch>
        </p:blipFill>
        <p:spPr>
          <a:xfrm>
            <a:off x="9580316" y="5034476"/>
            <a:ext cx="630936" cy="630936"/>
          </a:xfrm>
          <a:prstGeom prst="rect">
            <a:avLst/>
          </a:prstGeom>
        </p:spPr>
      </p:pic>
    </p:spTree>
    <p:extLst>
      <p:ext uri="{BB962C8B-B14F-4D97-AF65-F5344CB8AC3E}">
        <p14:creationId xmlns:p14="http://schemas.microsoft.com/office/powerpoint/2010/main" val="4086959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Title and Body">
    <p:spTree>
      <p:nvGrpSpPr>
        <p:cNvPr id="1" name=""/>
        <p:cNvGrpSpPr/>
        <p:nvPr/>
      </p:nvGrpSpPr>
      <p:grpSpPr>
        <a:xfrm>
          <a:off x="0" y="0"/>
          <a:ext cx="0" cy="0"/>
          <a:chOff x="0" y="0"/>
          <a:chExt cx="0" cy="0"/>
        </a:xfrm>
      </p:grpSpPr>
      <p:sp>
        <p:nvSpPr>
          <p:cNvPr id="3" name="Content 1"/>
          <p:cNvSpPr>
            <a:spLocks noGrp="1"/>
          </p:cNvSpPr>
          <p:nvPr>
            <p:ph idx="1"/>
          </p:nvPr>
        </p:nvSpPr>
        <p:spPr>
          <a:xfrm>
            <a:off x="902250" y="1595439"/>
            <a:ext cx="10375350" cy="4384756"/>
          </a:xfrm>
          <a:prstGeom prst="rect">
            <a:avLst/>
          </a:prstGeom>
        </p:spPr>
        <p:txBody>
          <a:bodyPr anchor="ctr"/>
          <a:lstStyle/>
          <a:p>
            <a:pPr lvl="0"/>
            <a:r>
              <a:rPr lang="en-US"/>
              <a:t>Click to edit Master text styles</a:t>
            </a:r>
          </a:p>
          <a:p>
            <a:pPr lvl="1"/>
            <a:r>
              <a:rPr lang="en-US"/>
              <a:t>Second level</a:t>
            </a:r>
          </a:p>
          <a:p>
            <a:pPr lvl="2"/>
            <a:r>
              <a:rPr lang="en-US"/>
              <a:t>Third level</a:t>
            </a:r>
          </a:p>
        </p:txBody>
      </p:sp>
      <p:sp>
        <p:nvSpPr>
          <p:cNvPr id="5" name="Title 1">
            <a:extLst>
              <a:ext uri="{FF2B5EF4-FFF2-40B4-BE49-F238E27FC236}">
                <a16:creationId xmlns:a16="http://schemas.microsoft.com/office/drawing/2014/main" id="{B18EE164-41EA-433E-943F-F6FC8BB4D97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8601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 - Lef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0" y="0"/>
            <a:ext cx="4665044"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5219701" y="1625601"/>
            <a:ext cx="6057900"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5219701" y="333829"/>
            <a:ext cx="6057900" cy="907697"/>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278775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CC4B6-05C1-4765-B4CA-86B87DB40434}"/>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70424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Only - Center Invers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DBD4AE-DDB1-477C-BEC1-54D8EAA4CEFF}"/>
              </a:ext>
            </a:extLst>
          </p:cNvPr>
          <p:cNvSpPr>
            <a:spLocks noGrp="1"/>
          </p:cNvSpPr>
          <p:nvPr>
            <p:ph type="title"/>
          </p:nvPr>
        </p:nvSpPr>
        <p:spPr>
          <a:xfrm>
            <a:off x="902249" y="2870537"/>
            <a:ext cx="10375351" cy="1250004"/>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1040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Group Exercise Gre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8BEB57-540D-4756-966E-45E448800D7D}"/>
              </a:ext>
            </a:extLst>
          </p:cNvPr>
          <p:cNvPicPr>
            <a:picLocks noChangeAspect="1"/>
          </p:cNvPicPr>
          <p:nvPr userDrawn="1"/>
        </p:nvPicPr>
        <p:blipFill rotWithShape="1">
          <a:blip r:embed="rId2">
            <a:grayscl/>
          </a:blip>
          <a:srcRect t="4972" b="9174"/>
          <a:stretch/>
        </p:blipFill>
        <p:spPr>
          <a:xfrm>
            <a:off x="-65592" y="-1"/>
            <a:ext cx="12323183" cy="6858001"/>
          </a:xfrm>
          <a:prstGeom prst="rect">
            <a:avLst/>
          </a:prstGeom>
        </p:spPr>
      </p:pic>
      <p:sp>
        <p:nvSpPr>
          <p:cNvPr id="13" name="Content 1">
            <a:extLst>
              <a:ext uri="{FF2B5EF4-FFF2-40B4-BE49-F238E27FC236}">
                <a16:creationId xmlns:a16="http://schemas.microsoft.com/office/drawing/2014/main" id="{894AB14E-9F4F-A83B-4236-A4971E77FD35}"/>
              </a:ext>
            </a:extLst>
          </p:cNvPr>
          <p:cNvSpPr>
            <a:spLocks noGrp="1"/>
          </p:cNvSpPr>
          <p:nvPr>
            <p:ph sz="quarter" idx="14"/>
          </p:nvPr>
        </p:nvSpPr>
        <p:spPr>
          <a:xfrm>
            <a:off x="1537970" y="4110521"/>
            <a:ext cx="9116060" cy="2316480"/>
          </a:xfrm>
          <a:prstGeom prst="rect">
            <a:avLst/>
          </a:prstGeom>
        </p:spPr>
        <p:txBody>
          <a:bodyPr vert="horz" lIns="0" tIns="45720" rIns="0" bIns="45720" rtlCol="0" anchor="ctr" anchorCtr="0">
            <a:normAutofit/>
          </a:bodyPr>
          <a:lstStyle>
            <a:lvl1pPr>
              <a:defRPr lang="en-US" dirty="0">
                <a:solidFill>
                  <a:schemeClr val="bg1"/>
                </a:solidFill>
              </a:defRPr>
            </a:lvl1pPr>
            <a:lvl2pPr>
              <a:defRPr lang="en-US" dirty="0">
                <a:solidFill>
                  <a:schemeClr val="bg1"/>
                </a:solidFill>
              </a:defRPr>
            </a:lvl2pPr>
            <a:lvl3pPr>
              <a:defRPr lang="en-US" dirty="0">
                <a:solidFill>
                  <a:schemeClr val="bg1"/>
                </a:solidFill>
              </a:defRPr>
            </a:lvl3pPr>
          </a:lstStyle>
          <a:p>
            <a:pPr lvl="0"/>
            <a:r>
              <a:rPr lang="en-US" dirty="0"/>
              <a:t>Click to edit Master text styles</a:t>
            </a:r>
          </a:p>
          <a:p>
            <a:pPr lvl="1"/>
            <a:r>
              <a:rPr lang="en-US" dirty="0"/>
              <a:t>Second level</a:t>
            </a:r>
          </a:p>
          <a:p>
            <a:pPr lvl="2"/>
            <a:r>
              <a:rPr lang="en-US" dirty="0"/>
              <a:t>Third level</a:t>
            </a:r>
          </a:p>
        </p:txBody>
      </p:sp>
      <p:grpSp>
        <p:nvGrpSpPr>
          <p:cNvPr id="14" name="Group 13">
            <a:extLst>
              <a:ext uri="{FF2B5EF4-FFF2-40B4-BE49-F238E27FC236}">
                <a16:creationId xmlns:a16="http://schemas.microsoft.com/office/drawing/2014/main" id="{EBD9B124-905E-47F8-86A2-AE6E521A3E9E}"/>
              </a:ext>
            </a:extLst>
          </p:cNvPr>
          <p:cNvGrpSpPr/>
          <p:nvPr userDrawn="1"/>
        </p:nvGrpSpPr>
        <p:grpSpPr>
          <a:xfrm>
            <a:off x="0" y="2351763"/>
            <a:ext cx="12192000" cy="1377863"/>
            <a:chOff x="0" y="2727543"/>
            <a:chExt cx="12192000" cy="1377863"/>
          </a:xfrm>
        </p:grpSpPr>
        <p:sp>
          <p:nvSpPr>
            <p:cNvPr id="15" name="Rectangle 14">
              <a:extLst>
                <a:ext uri="{FF2B5EF4-FFF2-40B4-BE49-F238E27FC236}">
                  <a16:creationId xmlns:a16="http://schemas.microsoft.com/office/drawing/2014/main" id="{64EB4B0F-B5EA-8FB5-1977-AB4C0BD50E9A}"/>
                </a:ext>
              </a:extLst>
            </p:cNvPr>
            <p:cNvSpPr/>
            <p:nvPr/>
          </p:nvSpPr>
          <p:spPr>
            <a:xfrm>
              <a:off x="0" y="2752595"/>
              <a:ext cx="12192000" cy="1352811"/>
            </a:xfrm>
            <a:prstGeom prst="rect">
              <a:avLst/>
            </a:prstGeom>
            <a:solidFill>
              <a:schemeClr val="bg1">
                <a:alpha val="7125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a:extLst>
                <a:ext uri="{FF2B5EF4-FFF2-40B4-BE49-F238E27FC236}">
                  <a16:creationId xmlns:a16="http://schemas.microsoft.com/office/drawing/2014/main" id="{C4F8CD76-9773-3BDD-000C-8B07A7DC7099}"/>
                </a:ext>
              </a:extLst>
            </p:cNvPr>
            <p:cNvSpPr txBox="1">
              <a:spLocks/>
            </p:cNvSpPr>
            <p:nvPr/>
          </p:nvSpPr>
          <p:spPr>
            <a:xfrm>
              <a:off x="908325" y="2727543"/>
              <a:ext cx="10375350" cy="1352811"/>
            </a:xfrm>
            <a:prstGeom prst="rect">
              <a:avLst/>
            </a:prstGeom>
          </p:spPr>
          <p:txBody>
            <a:bodyPr vert="horz" lIns="0" tIns="45720" rIns="0" bIns="45720" rtlCol="0" anchor="ctr" anchorCtr="1">
              <a:normAutofit/>
            </a:bodyPr>
            <a:lstStyle>
              <a:lvl1pPr marL="0" indent="0" algn="l" defTabSz="914400" rtl="0" eaLnBrk="1" latinLnBrk="0" hangingPunct="1">
                <a:lnSpc>
                  <a:spcPct val="120000"/>
                </a:lnSpc>
                <a:spcBef>
                  <a:spcPts val="1000"/>
                </a:spcBef>
                <a:buClr>
                  <a:schemeClr val="accent1"/>
                </a:buClr>
                <a:buSzPct val="110000"/>
                <a:buFontTx/>
                <a:buBlip>
                  <a:blip r:embed="rId3"/>
                </a:buBlip>
                <a:defRPr lang="en-US" sz="2800" b="0" kern="1200" cap="none" baseline="0" dirty="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4">
                    <a:extLst>
                      <a:ext uri="{96DAC541-7B7A-43D3-8B79-37D633B846F1}">
                        <asvg:svgBlip xmlns:asvg="http://schemas.microsoft.com/office/drawing/2016/SVG/main" r:embed="rId5"/>
                      </a:ext>
                    </a:extLst>
                  </a:blip>
                </a:buBlip>
                <a:defRPr lang="en-US" sz="24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20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sz="6000" b="1" spc="300" dirty="0">
                  <a:solidFill>
                    <a:schemeClr val="tx2"/>
                  </a:solidFill>
                  <a:latin typeface="Montserrat" pitchFamily="2" charset="77"/>
                </a:rPr>
                <a:t>Group Exercise</a:t>
              </a:r>
            </a:p>
          </p:txBody>
        </p:sp>
      </p:grpSp>
    </p:spTree>
    <p:extLst>
      <p:ext uri="{BB962C8B-B14F-4D97-AF65-F5344CB8AC3E}">
        <p14:creationId xmlns:p14="http://schemas.microsoft.com/office/powerpoint/2010/main" val="2130163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Subheadline">
    <p:spTree>
      <p:nvGrpSpPr>
        <p:cNvPr id="1" name=""/>
        <p:cNvGrpSpPr/>
        <p:nvPr/>
      </p:nvGrpSpPr>
      <p:grpSpPr>
        <a:xfrm>
          <a:off x="0" y="0"/>
          <a:ext cx="0" cy="0"/>
          <a:chOff x="0" y="0"/>
          <a:chExt cx="0" cy="0"/>
        </a:xfrm>
      </p:grpSpPr>
      <p:sp>
        <p:nvSpPr>
          <p:cNvPr id="4" name="Heading 1">
            <a:extLst>
              <a:ext uri="{FF2B5EF4-FFF2-40B4-BE49-F238E27FC236}">
                <a16:creationId xmlns:a16="http://schemas.microsoft.com/office/drawing/2014/main" id="{B9424433-A012-446B-8938-19B3D175C7CD}"/>
              </a:ext>
            </a:extLst>
          </p:cNvPr>
          <p:cNvSpPr>
            <a:spLocks noGrp="1"/>
          </p:cNvSpPr>
          <p:nvPr>
            <p:ph type="body" sz="quarter" idx="10" hasCustomPrompt="1"/>
          </p:nvPr>
        </p:nvSpPr>
        <p:spPr>
          <a:xfrm>
            <a:off x="902249" y="1446213"/>
            <a:ext cx="10375351" cy="382587"/>
          </a:xfrm>
          <a:prstGeom prst="rect">
            <a:avLst/>
          </a:prstGeom>
        </p:spPr>
        <p:txBody>
          <a:bodyPr vert="horz" lIns="0" tIns="45720" rIns="0" bIns="45720" rtlCol="0" anchor="t" anchorCtr="0">
            <a:noAutofit/>
          </a:bodyPr>
          <a:lstStyle>
            <a:lvl1pPr>
              <a:defRPr lang="en-US" sz="2000" i="0" spc="0" baseline="0" dirty="0">
                <a:solidFill>
                  <a:sysClr val="windowText" lastClr="000000"/>
                </a:solidFill>
                <a:latin typeface="+mj-lt"/>
                <a:ea typeface="+mj-ea"/>
                <a:cs typeface="+mj-cs"/>
              </a:defRPr>
            </a:lvl1pPr>
          </a:lstStyle>
          <a:p>
            <a:pPr lvl="0">
              <a:lnSpc>
                <a:spcPct val="85000"/>
              </a:lnSpc>
              <a:spcBef>
                <a:spcPct val="0"/>
              </a:spcBef>
              <a:buNone/>
            </a:pPr>
            <a:r>
              <a:rPr lang="en-US" dirty="0"/>
              <a:t>Subheadline</a:t>
            </a:r>
          </a:p>
        </p:txBody>
      </p:sp>
      <p:sp>
        <p:nvSpPr>
          <p:cNvPr id="2" name="Title 1">
            <a:extLst>
              <a:ext uri="{FF2B5EF4-FFF2-40B4-BE49-F238E27FC236}">
                <a16:creationId xmlns:a16="http://schemas.microsoft.com/office/drawing/2014/main" id="{F9FD9FCA-849B-4ACC-B593-675FA9FB7303}"/>
              </a:ext>
            </a:extLst>
          </p:cNvPr>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390989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op Title and Content - Full Width">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CF1959E7-8769-418B-BAA4-328F66C1CD40}"/>
              </a:ext>
            </a:extLst>
          </p:cNvPr>
          <p:cNvSpPr>
            <a:spLocks noGrp="1"/>
          </p:cNvSpPr>
          <p:nvPr>
            <p:ph type="pic" sz="quarter" idx="15"/>
          </p:nvPr>
        </p:nvSpPr>
        <p:spPr>
          <a:xfrm>
            <a:off x="0" y="3889375"/>
            <a:ext cx="12192000" cy="2968625"/>
          </a:xfrm>
          <a:prstGeom prst="rect">
            <a:avLst/>
          </a:prstGeom>
          <a:solidFill>
            <a:schemeClr val="bg2"/>
          </a:solidFill>
        </p:spPr>
        <p:txBody>
          <a:bodyPr vert="horz" lIns="0" tIns="45720" rIns="0" bIns="45720" rtlCol="0" anchor="ctr" anchorCtr="0">
            <a:normAutofit/>
          </a:bodyPr>
          <a:lstStyle>
            <a:lvl1pPr>
              <a:defRPr lang="en-US"/>
            </a:lvl1pPr>
          </a:lstStyle>
          <a:p>
            <a:pPr lvl="0" algn="ctr"/>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1351280" y="1500137"/>
            <a:ext cx="9926320" cy="2324200"/>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dirty="0"/>
              <a:t>Click to edit Master text styles</a:t>
            </a:r>
          </a:p>
          <a:p>
            <a:pPr lvl="1"/>
            <a:r>
              <a:rPr lang="en-US" dirty="0"/>
              <a:t>Second level</a:t>
            </a:r>
          </a:p>
          <a:p>
            <a:pPr lvl="2"/>
            <a:r>
              <a:rPr lang="en-US" dirty="0"/>
              <a:t>Third level</a:t>
            </a:r>
          </a:p>
        </p:txBody>
      </p:sp>
      <p:sp>
        <p:nvSpPr>
          <p:cNvPr id="2" name="Title 1">
            <a:extLst>
              <a:ext uri="{FF2B5EF4-FFF2-40B4-BE49-F238E27FC236}">
                <a16:creationId xmlns:a16="http://schemas.microsoft.com/office/drawing/2014/main" id="{9D5CC4B6-05C1-4765-B4CA-86B87DB40434}"/>
              </a:ext>
            </a:extLst>
          </p:cNvPr>
          <p:cNvSpPr>
            <a:spLocks noGrp="1"/>
          </p:cNvSpPr>
          <p:nvPr>
            <p:ph type="title"/>
          </p:nvPr>
        </p:nvSpPr>
        <p:spPr/>
        <p:txBody>
          <a:bodyPr/>
          <a:lstStyle/>
          <a:p>
            <a:r>
              <a:rPr lang="en-US"/>
              <a:t>Click to edit Master title style</a:t>
            </a:r>
          </a:p>
        </p:txBody>
      </p:sp>
      <p:pic>
        <p:nvPicPr>
          <p:cNvPr id="9" name="Logo - NENA">
            <a:extLst>
              <a:ext uri="{FF2B5EF4-FFF2-40B4-BE49-F238E27FC236}">
                <a16:creationId xmlns:a16="http://schemas.microsoft.com/office/drawing/2014/main" id="{46090F4B-CC97-442B-A281-88534BD9B9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Tree>
    <p:extLst>
      <p:ext uri="{BB962C8B-B14F-4D97-AF65-F5344CB8AC3E}">
        <p14:creationId xmlns:p14="http://schemas.microsoft.com/office/powerpoint/2010/main" val="3490499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1/4 Pic - Lef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0" y="0"/>
            <a:ext cx="2590800"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3124201" y="1625601"/>
            <a:ext cx="8153400"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3124201" y="333829"/>
            <a:ext cx="8153400" cy="907697"/>
          </a:xfrm>
        </p:spPr>
        <p:txBody>
          <a:bodyPr/>
          <a:lstStyle>
            <a:lvl1pPr algn="l">
              <a:defRPr/>
            </a:lvl1pPr>
          </a:lstStyle>
          <a:p>
            <a:r>
              <a:rPr lang="en-US" dirty="0"/>
              <a:t>Click to edit Master title style</a:t>
            </a:r>
          </a:p>
        </p:txBody>
      </p:sp>
    </p:spTree>
    <p:extLst>
      <p:ext uri="{BB962C8B-B14F-4D97-AF65-F5344CB8AC3E}">
        <p14:creationId xmlns:p14="http://schemas.microsoft.com/office/powerpoint/2010/main" val="103401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Pic - Lef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0" y="0"/>
            <a:ext cx="4665044"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5219701" y="1625601"/>
            <a:ext cx="6057900"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5219701" y="333829"/>
            <a:ext cx="6057900" cy="907697"/>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794217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ic - Left with Hexagon">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hasCustomPrompt="1"/>
          </p:nvPr>
        </p:nvSpPr>
        <p:spPr>
          <a:xfrm>
            <a:off x="0" y="0"/>
            <a:ext cx="4665044" cy="6858000"/>
          </a:xfrm>
          <a:prstGeom prst="rect">
            <a:avLst/>
          </a:prstGeom>
          <a:solidFill>
            <a:schemeClr val="bg2"/>
          </a:solidFill>
        </p:spPr>
        <p:txBody>
          <a:bodyPr/>
          <a:lstStyle>
            <a:lvl1pPr algn="ctr">
              <a:defRPr/>
            </a:lvl1pPr>
          </a:lstStyle>
          <a:p>
            <a:r>
              <a:rPr lang="en-US" dirty="0"/>
              <a:t>Click icon to </a:t>
            </a:r>
            <a:br>
              <a:rPr lang="en-US" dirty="0"/>
            </a:br>
            <a:r>
              <a:rPr lang="en-US" dirty="0"/>
              <a:t>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6718435" y="1625601"/>
            <a:ext cx="4559165"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sp>
        <p:nvSpPr>
          <p:cNvPr id="10" name="Title 1">
            <a:extLst>
              <a:ext uri="{FF2B5EF4-FFF2-40B4-BE49-F238E27FC236}">
                <a16:creationId xmlns:a16="http://schemas.microsoft.com/office/drawing/2014/main" id="{A0F19B20-84BC-47BC-B165-91C41C68C230}"/>
              </a:ext>
            </a:extLst>
          </p:cNvPr>
          <p:cNvSpPr>
            <a:spLocks noGrp="1"/>
          </p:cNvSpPr>
          <p:nvPr>
            <p:ph type="title"/>
          </p:nvPr>
        </p:nvSpPr>
        <p:spPr>
          <a:xfrm>
            <a:off x="6718435" y="333829"/>
            <a:ext cx="4559165" cy="907697"/>
          </a:xfrm>
        </p:spPr>
        <p:txBody>
          <a:bodyPr/>
          <a:lstStyle>
            <a:lvl1pPr algn="l">
              <a:defRPr/>
            </a:lvl1pPr>
          </a:lstStyle>
          <a:p>
            <a:r>
              <a:rPr lang="en-US"/>
              <a:t>Click to edit Master title style</a:t>
            </a:r>
            <a:endParaRPr lang="en-US" dirty="0"/>
          </a:p>
        </p:txBody>
      </p:sp>
      <p:sp>
        <p:nvSpPr>
          <p:cNvPr id="8" name="Picture Placeholder 7">
            <a:extLst>
              <a:ext uri="{FF2B5EF4-FFF2-40B4-BE49-F238E27FC236}">
                <a16:creationId xmlns:a16="http://schemas.microsoft.com/office/drawing/2014/main" id="{A235140C-31B5-4E1C-B245-89339F56CEE4}"/>
              </a:ext>
            </a:extLst>
          </p:cNvPr>
          <p:cNvSpPr>
            <a:spLocks noGrp="1"/>
          </p:cNvSpPr>
          <p:nvPr>
            <p:ph type="pic" sz="quarter" idx="16"/>
          </p:nvPr>
        </p:nvSpPr>
        <p:spPr>
          <a:xfrm>
            <a:off x="3541436" y="2386383"/>
            <a:ext cx="2247216" cy="2526974"/>
          </a:xfrm>
          <a:custGeom>
            <a:avLst/>
            <a:gdLst>
              <a:gd name="connsiteX0" fmla="*/ 1010528 w 2020020"/>
              <a:gd name="connsiteY0" fmla="*/ 0 h 2271495"/>
              <a:gd name="connsiteX1" fmla="*/ 1109355 w 2020020"/>
              <a:gd name="connsiteY1" fmla="*/ 24735 h 2271495"/>
              <a:gd name="connsiteX2" fmla="*/ 1924814 w 2020020"/>
              <a:gd name="connsiteY2" fmla="*/ 498822 h 2271495"/>
              <a:gd name="connsiteX3" fmla="*/ 2020020 w 2020020"/>
              <a:gd name="connsiteY3" fmla="*/ 663722 h 2271495"/>
              <a:gd name="connsiteX4" fmla="*/ 2020020 w 2020020"/>
              <a:gd name="connsiteY4" fmla="*/ 1607773 h 2271495"/>
              <a:gd name="connsiteX5" fmla="*/ 1924814 w 2020020"/>
              <a:gd name="connsiteY5" fmla="*/ 1772673 h 2271495"/>
              <a:gd name="connsiteX6" fmla="*/ 1109355 w 2020020"/>
              <a:gd name="connsiteY6" fmla="*/ 2246760 h 2271495"/>
              <a:gd name="connsiteX7" fmla="*/ 1010010 w 2020020"/>
              <a:gd name="connsiteY7" fmla="*/ 2271495 h 2271495"/>
              <a:gd name="connsiteX8" fmla="*/ 914804 w 2020020"/>
              <a:gd name="connsiteY8" fmla="*/ 2246760 h 2271495"/>
              <a:gd name="connsiteX9" fmla="*/ 99345 w 2020020"/>
              <a:gd name="connsiteY9" fmla="*/ 1772673 h 2271495"/>
              <a:gd name="connsiteX10" fmla="*/ 0 w 2020020"/>
              <a:gd name="connsiteY10" fmla="*/ 1607773 h 2271495"/>
              <a:gd name="connsiteX11" fmla="*/ 0 w 2020020"/>
              <a:gd name="connsiteY11" fmla="*/ 663722 h 2271495"/>
              <a:gd name="connsiteX12" fmla="*/ 99345 w 2020020"/>
              <a:gd name="connsiteY12" fmla="*/ 498822 h 2271495"/>
              <a:gd name="connsiteX13" fmla="*/ 914804 w 2020020"/>
              <a:gd name="connsiteY13" fmla="*/ 24735 h 2271495"/>
              <a:gd name="connsiteX14" fmla="*/ 1010528 w 2020020"/>
              <a:gd name="connsiteY14" fmla="*/ 0 h 227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20020" h="2271495">
                <a:moveTo>
                  <a:pt x="1010528" y="0"/>
                </a:moveTo>
                <a:cubicBezTo>
                  <a:pt x="1044160" y="0"/>
                  <a:pt x="1078310" y="8245"/>
                  <a:pt x="1109355" y="24735"/>
                </a:cubicBezTo>
                <a:cubicBezTo>
                  <a:pt x="1924814" y="498822"/>
                  <a:pt x="1924814" y="498822"/>
                  <a:pt x="1924814" y="498822"/>
                </a:cubicBezTo>
                <a:cubicBezTo>
                  <a:pt x="1982765" y="531802"/>
                  <a:pt x="2020020" y="593639"/>
                  <a:pt x="2020020" y="663722"/>
                </a:cubicBezTo>
                <a:cubicBezTo>
                  <a:pt x="2020020" y="1607773"/>
                  <a:pt x="2020020" y="1607773"/>
                  <a:pt x="2020020" y="1607773"/>
                </a:cubicBezTo>
                <a:cubicBezTo>
                  <a:pt x="2020020" y="1677856"/>
                  <a:pt x="1982765" y="1739693"/>
                  <a:pt x="1924814" y="1772673"/>
                </a:cubicBezTo>
                <a:cubicBezTo>
                  <a:pt x="1109355" y="2246760"/>
                  <a:pt x="1109355" y="2246760"/>
                  <a:pt x="1109355" y="2246760"/>
                </a:cubicBezTo>
                <a:cubicBezTo>
                  <a:pt x="1076240" y="2263250"/>
                  <a:pt x="1043125" y="2271495"/>
                  <a:pt x="1010010" y="2271495"/>
                </a:cubicBezTo>
                <a:cubicBezTo>
                  <a:pt x="976895" y="2271495"/>
                  <a:pt x="943780" y="2263250"/>
                  <a:pt x="914804" y="2246760"/>
                </a:cubicBezTo>
                <a:cubicBezTo>
                  <a:pt x="99345" y="1772673"/>
                  <a:pt x="99345" y="1772673"/>
                  <a:pt x="99345" y="1772673"/>
                </a:cubicBezTo>
                <a:cubicBezTo>
                  <a:pt x="41394" y="1739693"/>
                  <a:pt x="0" y="1677856"/>
                  <a:pt x="0" y="1607773"/>
                </a:cubicBezTo>
                <a:cubicBezTo>
                  <a:pt x="0" y="663722"/>
                  <a:pt x="0" y="663722"/>
                  <a:pt x="0" y="663722"/>
                </a:cubicBezTo>
                <a:cubicBezTo>
                  <a:pt x="0" y="593639"/>
                  <a:pt x="41394" y="531802"/>
                  <a:pt x="99345" y="498822"/>
                </a:cubicBezTo>
                <a:cubicBezTo>
                  <a:pt x="914804" y="24735"/>
                  <a:pt x="914804" y="24735"/>
                  <a:pt x="914804" y="24735"/>
                </a:cubicBezTo>
                <a:cubicBezTo>
                  <a:pt x="943780" y="8245"/>
                  <a:pt x="976895" y="0"/>
                  <a:pt x="1010528" y="0"/>
                </a:cubicBezTo>
                <a:close/>
              </a:path>
            </a:pathLst>
          </a:custGeom>
          <a:solidFill>
            <a:schemeClr val="bg1">
              <a:lumMod val="65000"/>
            </a:schemeClr>
          </a:solidFill>
          <a:ln w="57150">
            <a:solidFill>
              <a:schemeClr val="tx2"/>
            </a:solidFill>
          </a:ln>
        </p:spPr>
        <p:txBody>
          <a:bodyPr wrap="square">
            <a:noAutofit/>
          </a:bodyPr>
          <a:lstStyle>
            <a:lvl1pPr algn="ctr">
              <a:defRPr sz="1800"/>
            </a:lvl1pPr>
          </a:lstStyle>
          <a:p>
            <a:r>
              <a:rPr lang="en-US" dirty="0"/>
              <a:t>Click icon to add picture</a:t>
            </a:r>
          </a:p>
        </p:txBody>
      </p:sp>
    </p:spTree>
    <p:extLst>
      <p:ext uri="{BB962C8B-B14F-4D97-AF65-F5344CB8AC3E}">
        <p14:creationId xmlns:p14="http://schemas.microsoft.com/office/powerpoint/2010/main" val="352362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4 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9601200" y="0"/>
            <a:ext cx="2590800"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8480511"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6" name="Logo - NENA">
            <a:extLst>
              <a:ext uri="{FF2B5EF4-FFF2-40B4-BE49-F238E27FC236}">
                <a16:creationId xmlns:a16="http://schemas.microsoft.com/office/drawing/2014/main" id="{C9C161D1-A603-432D-9257-03C7E6F917F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3" name="Title 2">
            <a:extLst>
              <a:ext uri="{FF2B5EF4-FFF2-40B4-BE49-F238E27FC236}">
                <a16:creationId xmlns:a16="http://schemas.microsoft.com/office/drawing/2014/main" id="{0FC7953C-4205-4FC4-9D0B-720BD5F3697E}"/>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442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ic - Right">
    <p:spTree>
      <p:nvGrpSpPr>
        <p:cNvPr id="1" name=""/>
        <p:cNvGrpSpPr/>
        <p:nvPr/>
      </p:nvGrpSpPr>
      <p:grpSpPr>
        <a:xfrm>
          <a:off x="0" y="0"/>
          <a:ext cx="0" cy="0"/>
          <a:chOff x="0" y="0"/>
          <a:chExt cx="0" cy="0"/>
        </a:xfrm>
      </p:grpSpPr>
      <p:sp>
        <p:nvSpPr>
          <p:cNvPr id="4" name="Picture Placeholder 1">
            <a:extLst>
              <a:ext uri="{FF2B5EF4-FFF2-40B4-BE49-F238E27FC236}">
                <a16:creationId xmlns:a16="http://schemas.microsoft.com/office/drawing/2014/main" id="{14C0083E-2CB0-4C60-BA11-DB49BAFD45C2}"/>
              </a:ext>
            </a:extLst>
          </p:cNvPr>
          <p:cNvSpPr>
            <a:spLocks noGrp="1"/>
          </p:cNvSpPr>
          <p:nvPr>
            <p:ph type="pic" sz="quarter" idx="15"/>
          </p:nvPr>
        </p:nvSpPr>
        <p:spPr>
          <a:xfrm>
            <a:off x="7526956" y="0"/>
            <a:ext cx="4665044" cy="6858000"/>
          </a:xfrm>
          <a:prstGeom prst="rect">
            <a:avLst/>
          </a:prstGeom>
          <a:solidFill>
            <a:schemeClr val="bg2"/>
          </a:solidFill>
        </p:spPr>
        <p:txBody>
          <a:bodyPr/>
          <a:lstStyle>
            <a:lvl1pPr algn="ctr">
              <a:defRPr/>
            </a:lvl1pPr>
          </a:lstStyle>
          <a:p>
            <a:r>
              <a:rPr lang="en-US"/>
              <a:t>Click icon to add picture</a:t>
            </a:r>
          </a:p>
        </p:txBody>
      </p:sp>
      <p:sp>
        <p:nvSpPr>
          <p:cNvPr id="7" name="Content 1">
            <a:extLst>
              <a:ext uri="{FF2B5EF4-FFF2-40B4-BE49-F238E27FC236}">
                <a16:creationId xmlns:a16="http://schemas.microsoft.com/office/drawing/2014/main" id="{C1726AE9-5575-4CE4-A395-0B81581E8722}"/>
              </a:ext>
            </a:extLst>
          </p:cNvPr>
          <p:cNvSpPr>
            <a:spLocks noGrp="1"/>
          </p:cNvSpPr>
          <p:nvPr>
            <p:ph sz="quarter" idx="14"/>
          </p:nvPr>
        </p:nvSpPr>
        <p:spPr>
          <a:xfrm>
            <a:off x="902249" y="1625601"/>
            <a:ext cx="6326591" cy="4543425"/>
          </a:xfrm>
          <a:prstGeom prst="rect">
            <a:avLst/>
          </a:prstGeom>
        </p:spPr>
        <p:txBody>
          <a:bodyPr vert="horz" lIns="0" tIns="45720" rIns="0" bIns="45720" rtlCol="0" anchor="ctr" anchorCtr="0">
            <a:normAutofit/>
          </a:bodyPr>
          <a:lstStyle>
            <a:lvl1pPr>
              <a:defRPr lang="en-US" dirty="0"/>
            </a:lvl1pPr>
            <a:lvl2pPr>
              <a:defRPr lang="en-US" dirty="0"/>
            </a:lvl2pPr>
            <a:lvl3pPr>
              <a:defRPr lang="en-US" dirty="0"/>
            </a:lvl3pPr>
          </a:lstStyle>
          <a:p>
            <a:pPr lvl="0"/>
            <a:r>
              <a:rPr lang="en-US"/>
              <a:t>Click to edit Master text styles</a:t>
            </a:r>
          </a:p>
          <a:p>
            <a:pPr lvl="1"/>
            <a:r>
              <a:rPr lang="en-US"/>
              <a:t>Second level</a:t>
            </a:r>
          </a:p>
          <a:p>
            <a:pPr lvl="2"/>
            <a:r>
              <a:rPr lang="en-US"/>
              <a:t>Third level</a:t>
            </a:r>
          </a:p>
        </p:txBody>
      </p:sp>
      <p:pic>
        <p:nvPicPr>
          <p:cNvPr id="6" name="Logo - NENA">
            <a:extLst>
              <a:ext uri="{FF2B5EF4-FFF2-40B4-BE49-F238E27FC236}">
                <a16:creationId xmlns:a16="http://schemas.microsoft.com/office/drawing/2014/main" id="{53A92D83-4908-4957-A13F-B353A09A9FC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6520" y="6314441"/>
            <a:ext cx="1021080" cy="425449"/>
          </a:xfrm>
          <a:prstGeom prst="rect">
            <a:avLst/>
          </a:prstGeom>
        </p:spPr>
      </p:pic>
      <p:sp>
        <p:nvSpPr>
          <p:cNvPr id="2" name="Title 1">
            <a:extLst>
              <a:ext uri="{FF2B5EF4-FFF2-40B4-BE49-F238E27FC236}">
                <a16:creationId xmlns:a16="http://schemas.microsoft.com/office/drawing/2014/main" id="{5A6B93C1-5E3D-493C-A1CA-A0501B69DD5C}"/>
              </a:ext>
            </a:extLst>
          </p:cNvPr>
          <p:cNvSpPr>
            <a:spLocks noGrp="1"/>
          </p:cNvSpPr>
          <p:nvPr>
            <p:ph type="title"/>
          </p:nvPr>
        </p:nvSpPr>
        <p:spPr>
          <a:xfrm>
            <a:off x="1392238" y="548083"/>
            <a:ext cx="5836602" cy="679293"/>
          </a:xfrm>
        </p:spPr>
        <p:txBody>
          <a:bodyPr/>
          <a:lstStyle/>
          <a:p>
            <a:r>
              <a:rPr lang="en-US" dirty="0"/>
              <a:t>Click to edit Master title style</a:t>
            </a:r>
          </a:p>
        </p:txBody>
      </p:sp>
    </p:spTree>
    <p:extLst>
      <p:ext uri="{BB962C8B-B14F-4D97-AF65-F5344CB8AC3E}">
        <p14:creationId xmlns:p14="http://schemas.microsoft.com/office/powerpoint/2010/main" val="341745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image" Target="../media/image2.svg"/><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image" Target="../media/image3.png"/><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image" Target="../media/image1.png"/><Relationship Id="rId91"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image" Target="../media/image5.svg"/><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theme" Target="../theme/theme1.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12.xml"/><Relationship Id="rId21" Type="http://schemas.openxmlformats.org/officeDocument/2006/relationships/slideLayout" Target="../slideLayouts/slideLayout107.xml"/><Relationship Id="rId42" Type="http://schemas.openxmlformats.org/officeDocument/2006/relationships/slideLayout" Target="../slideLayouts/slideLayout128.xml"/><Relationship Id="rId47" Type="http://schemas.openxmlformats.org/officeDocument/2006/relationships/slideLayout" Target="../slideLayouts/slideLayout133.xml"/><Relationship Id="rId63" Type="http://schemas.openxmlformats.org/officeDocument/2006/relationships/slideLayout" Target="../slideLayouts/slideLayout149.xml"/><Relationship Id="rId68" Type="http://schemas.openxmlformats.org/officeDocument/2006/relationships/slideLayout" Target="../slideLayouts/slideLayout154.xml"/><Relationship Id="rId84" Type="http://schemas.openxmlformats.org/officeDocument/2006/relationships/slideLayout" Target="../slideLayouts/slideLayout170.xml"/><Relationship Id="rId89" Type="http://schemas.openxmlformats.org/officeDocument/2006/relationships/slideLayout" Target="../slideLayouts/slideLayout175.xml"/><Relationship Id="rId16" Type="http://schemas.openxmlformats.org/officeDocument/2006/relationships/slideLayout" Target="../slideLayouts/slideLayout102.xml"/><Relationship Id="rId11" Type="http://schemas.openxmlformats.org/officeDocument/2006/relationships/slideLayout" Target="../slideLayouts/slideLayout97.xml"/><Relationship Id="rId32" Type="http://schemas.openxmlformats.org/officeDocument/2006/relationships/slideLayout" Target="../slideLayouts/slideLayout118.xml"/><Relationship Id="rId37" Type="http://schemas.openxmlformats.org/officeDocument/2006/relationships/slideLayout" Target="../slideLayouts/slideLayout123.xml"/><Relationship Id="rId53" Type="http://schemas.openxmlformats.org/officeDocument/2006/relationships/slideLayout" Target="../slideLayouts/slideLayout139.xml"/><Relationship Id="rId58" Type="http://schemas.openxmlformats.org/officeDocument/2006/relationships/slideLayout" Target="../slideLayouts/slideLayout144.xml"/><Relationship Id="rId74" Type="http://schemas.openxmlformats.org/officeDocument/2006/relationships/slideLayout" Target="../slideLayouts/slideLayout160.xml"/><Relationship Id="rId79" Type="http://schemas.openxmlformats.org/officeDocument/2006/relationships/slideLayout" Target="../slideLayouts/slideLayout165.xml"/><Relationship Id="rId5" Type="http://schemas.openxmlformats.org/officeDocument/2006/relationships/slideLayout" Target="../slideLayouts/slideLayout91.xml"/><Relationship Id="rId90" Type="http://schemas.openxmlformats.org/officeDocument/2006/relationships/slideLayout" Target="../slideLayouts/slideLayout176.xml"/><Relationship Id="rId95" Type="http://schemas.openxmlformats.org/officeDocument/2006/relationships/image" Target="../media/image4.png"/><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43" Type="http://schemas.openxmlformats.org/officeDocument/2006/relationships/slideLayout" Target="../slideLayouts/slideLayout129.xml"/><Relationship Id="rId48" Type="http://schemas.openxmlformats.org/officeDocument/2006/relationships/slideLayout" Target="../slideLayouts/slideLayout134.xml"/><Relationship Id="rId64" Type="http://schemas.openxmlformats.org/officeDocument/2006/relationships/slideLayout" Target="../slideLayouts/slideLayout150.xml"/><Relationship Id="rId69" Type="http://schemas.openxmlformats.org/officeDocument/2006/relationships/slideLayout" Target="../slideLayouts/slideLayout155.xml"/><Relationship Id="rId8" Type="http://schemas.openxmlformats.org/officeDocument/2006/relationships/slideLayout" Target="../slideLayouts/slideLayout94.xml"/><Relationship Id="rId51" Type="http://schemas.openxmlformats.org/officeDocument/2006/relationships/slideLayout" Target="../slideLayouts/slideLayout137.xml"/><Relationship Id="rId72" Type="http://schemas.openxmlformats.org/officeDocument/2006/relationships/slideLayout" Target="../slideLayouts/slideLayout158.xml"/><Relationship Id="rId80" Type="http://schemas.openxmlformats.org/officeDocument/2006/relationships/slideLayout" Target="../slideLayouts/slideLayout166.xml"/><Relationship Id="rId85" Type="http://schemas.openxmlformats.org/officeDocument/2006/relationships/slideLayout" Target="../slideLayouts/slideLayout171.xml"/><Relationship Id="rId93" Type="http://schemas.openxmlformats.org/officeDocument/2006/relationships/image" Target="../media/image2.svg"/><Relationship Id="rId3" Type="http://schemas.openxmlformats.org/officeDocument/2006/relationships/slideLayout" Target="../slideLayouts/slideLayout89.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33" Type="http://schemas.openxmlformats.org/officeDocument/2006/relationships/slideLayout" Target="../slideLayouts/slideLayout119.xml"/><Relationship Id="rId38" Type="http://schemas.openxmlformats.org/officeDocument/2006/relationships/slideLayout" Target="../slideLayouts/slideLayout124.xml"/><Relationship Id="rId46" Type="http://schemas.openxmlformats.org/officeDocument/2006/relationships/slideLayout" Target="../slideLayouts/slideLayout132.xml"/><Relationship Id="rId59" Type="http://schemas.openxmlformats.org/officeDocument/2006/relationships/slideLayout" Target="../slideLayouts/slideLayout145.xml"/><Relationship Id="rId67" Type="http://schemas.openxmlformats.org/officeDocument/2006/relationships/slideLayout" Target="../slideLayouts/slideLayout153.xml"/><Relationship Id="rId20" Type="http://schemas.openxmlformats.org/officeDocument/2006/relationships/slideLayout" Target="../slideLayouts/slideLayout106.xml"/><Relationship Id="rId41" Type="http://schemas.openxmlformats.org/officeDocument/2006/relationships/slideLayout" Target="../slideLayouts/slideLayout127.xml"/><Relationship Id="rId54" Type="http://schemas.openxmlformats.org/officeDocument/2006/relationships/slideLayout" Target="../slideLayouts/slideLayout140.xml"/><Relationship Id="rId62" Type="http://schemas.openxmlformats.org/officeDocument/2006/relationships/slideLayout" Target="../slideLayouts/slideLayout148.xml"/><Relationship Id="rId70" Type="http://schemas.openxmlformats.org/officeDocument/2006/relationships/slideLayout" Target="../slideLayouts/slideLayout156.xml"/><Relationship Id="rId75" Type="http://schemas.openxmlformats.org/officeDocument/2006/relationships/slideLayout" Target="../slideLayouts/slideLayout161.xml"/><Relationship Id="rId83" Type="http://schemas.openxmlformats.org/officeDocument/2006/relationships/slideLayout" Target="../slideLayouts/slideLayout169.xml"/><Relationship Id="rId88" Type="http://schemas.openxmlformats.org/officeDocument/2006/relationships/slideLayout" Target="../slideLayouts/slideLayout174.xml"/><Relationship Id="rId91" Type="http://schemas.openxmlformats.org/officeDocument/2006/relationships/theme" Target="../theme/theme2.xml"/><Relationship Id="rId96" Type="http://schemas.openxmlformats.org/officeDocument/2006/relationships/image" Target="../media/image5.svg"/><Relationship Id="rId1" Type="http://schemas.openxmlformats.org/officeDocument/2006/relationships/slideLayout" Target="../slideLayouts/slideLayout87.xml"/><Relationship Id="rId6" Type="http://schemas.openxmlformats.org/officeDocument/2006/relationships/slideLayout" Target="../slideLayouts/slideLayout92.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36" Type="http://schemas.openxmlformats.org/officeDocument/2006/relationships/slideLayout" Target="../slideLayouts/slideLayout122.xml"/><Relationship Id="rId49" Type="http://schemas.openxmlformats.org/officeDocument/2006/relationships/slideLayout" Target="../slideLayouts/slideLayout135.xml"/><Relationship Id="rId57" Type="http://schemas.openxmlformats.org/officeDocument/2006/relationships/slideLayout" Target="../slideLayouts/slideLayout143.xml"/><Relationship Id="rId10" Type="http://schemas.openxmlformats.org/officeDocument/2006/relationships/slideLayout" Target="../slideLayouts/slideLayout96.xml"/><Relationship Id="rId31" Type="http://schemas.openxmlformats.org/officeDocument/2006/relationships/slideLayout" Target="../slideLayouts/slideLayout117.xml"/><Relationship Id="rId44" Type="http://schemas.openxmlformats.org/officeDocument/2006/relationships/slideLayout" Target="../slideLayouts/slideLayout130.xml"/><Relationship Id="rId52" Type="http://schemas.openxmlformats.org/officeDocument/2006/relationships/slideLayout" Target="../slideLayouts/slideLayout138.xml"/><Relationship Id="rId60" Type="http://schemas.openxmlformats.org/officeDocument/2006/relationships/slideLayout" Target="../slideLayouts/slideLayout146.xml"/><Relationship Id="rId65" Type="http://schemas.openxmlformats.org/officeDocument/2006/relationships/slideLayout" Target="../slideLayouts/slideLayout151.xml"/><Relationship Id="rId73" Type="http://schemas.openxmlformats.org/officeDocument/2006/relationships/slideLayout" Target="../slideLayouts/slideLayout159.xml"/><Relationship Id="rId78" Type="http://schemas.openxmlformats.org/officeDocument/2006/relationships/slideLayout" Target="../slideLayouts/slideLayout164.xml"/><Relationship Id="rId81" Type="http://schemas.openxmlformats.org/officeDocument/2006/relationships/slideLayout" Target="../slideLayouts/slideLayout167.xml"/><Relationship Id="rId86" Type="http://schemas.openxmlformats.org/officeDocument/2006/relationships/slideLayout" Target="../slideLayouts/slideLayout172.xml"/><Relationship Id="rId94" Type="http://schemas.openxmlformats.org/officeDocument/2006/relationships/image" Target="../media/image3.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39" Type="http://schemas.openxmlformats.org/officeDocument/2006/relationships/slideLayout" Target="../slideLayouts/slideLayout125.xml"/><Relationship Id="rId34" Type="http://schemas.openxmlformats.org/officeDocument/2006/relationships/slideLayout" Target="../slideLayouts/slideLayout120.xml"/><Relationship Id="rId50" Type="http://schemas.openxmlformats.org/officeDocument/2006/relationships/slideLayout" Target="../slideLayouts/slideLayout136.xml"/><Relationship Id="rId55" Type="http://schemas.openxmlformats.org/officeDocument/2006/relationships/slideLayout" Target="../slideLayouts/slideLayout141.xml"/><Relationship Id="rId76" Type="http://schemas.openxmlformats.org/officeDocument/2006/relationships/slideLayout" Target="../slideLayouts/slideLayout162.xml"/><Relationship Id="rId7" Type="http://schemas.openxmlformats.org/officeDocument/2006/relationships/slideLayout" Target="../slideLayouts/slideLayout93.xml"/><Relationship Id="rId71" Type="http://schemas.openxmlformats.org/officeDocument/2006/relationships/slideLayout" Target="../slideLayouts/slideLayout157.xml"/><Relationship Id="rId92" Type="http://schemas.openxmlformats.org/officeDocument/2006/relationships/image" Target="../media/image1.png"/><Relationship Id="rId2" Type="http://schemas.openxmlformats.org/officeDocument/2006/relationships/slideLayout" Target="../slideLayouts/slideLayout88.xml"/><Relationship Id="rId29" Type="http://schemas.openxmlformats.org/officeDocument/2006/relationships/slideLayout" Target="../slideLayouts/slideLayout115.xml"/><Relationship Id="rId24" Type="http://schemas.openxmlformats.org/officeDocument/2006/relationships/slideLayout" Target="../slideLayouts/slideLayout110.xml"/><Relationship Id="rId40" Type="http://schemas.openxmlformats.org/officeDocument/2006/relationships/slideLayout" Target="../slideLayouts/slideLayout126.xml"/><Relationship Id="rId45" Type="http://schemas.openxmlformats.org/officeDocument/2006/relationships/slideLayout" Target="../slideLayouts/slideLayout131.xml"/><Relationship Id="rId66" Type="http://schemas.openxmlformats.org/officeDocument/2006/relationships/slideLayout" Target="../slideLayouts/slideLayout152.xml"/><Relationship Id="rId87" Type="http://schemas.openxmlformats.org/officeDocument/2006/relationships/slideLayout" Target="../slideLayouts/slideLayout173.xml"/><Relationship Id="rId61" Type="http://schemas.openxmlformats.org/officeDocument/2006/relationships/slideLayout" Target="../slideLayouts/slideLayout147.xml"/><Relationship Id="rId82" Type="http://schemas.openxmlformats.org/officeDocument/2006/relationships/slideLayout" Target="../slideLayouts/slideLayout168.xml"/><Relationship Id="rId19" Type="http://schemas.openxmlformats.org/officeDocument/2006/relationships/slideLayout" Target="../slideLayouts/slideLayout105.xml"/><Relationship Id="rId14" Type="http://schemas.openxmlformats.org/officeDocument/2006/relationships/slideLayout" Target="../slideLayouts/slideLayout100.xml"/><Relationship Id="rId30" Type="http://schemas.openxmlformats.org/officeDocument/2006/relationships/slideLayout" Target="../slideLayouts/slideLayout116.xml"/><Relationship Id="rId35" Type="http://schemas.openxmlformats.org/officeDocument/2006/relationships/slideLayout" Target="../slideLayouts/slideLayout121.xml"/><Relationship Id="rId56" Type="http://schemas.openxmlformats.org/officeDocument/2006/relationships/slideLayout" Target="../slideLayouts/slideLayout142.xml"/><Relationship Id="rId77" Type="http://schemas.openxmlformats.org/officeDocument/2006/relationships/slideLayout" Target="../slideLayouts/slideLayout16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02.xml"/><Relationship Id="rId21" Type="http://schemas.openxmlformats.org/officeDocument/2006/relationships/slideLayout" Target="../slideLayouts/slideLayout197.xml"/><Relationship Id="rId42" Type="http://schemas.openxmlformats.org/officeDocument/2006/relationships/slideLayout" Target="../slideLayouts/slideLayout218.xml"/><Relationship Id="rId47" Type="http://schemas.openxmlformats.org/officeDocument/2006/relationships/slideLayout" Target="../slideLayouts/slideLayout223.xml"/><Relationship Id="rId63" Type="http://schemas.openxmlformats.org/officeDocument/2006/relationships/slideLayout" Target="../slideLayouts/slideLayout239.xml"/><Relationship Id="rId68" Type="http://schemas.openxmlformats.org/officeDocument/2006/relationships/slideLayout" Target="../slideLayouts/slideLayout244.xml"/><Relationship Id="rId84" Type="http://schemas.openxmlformats.org/officeDocument/2006/relationships/slideLayout" Target="../slideLayouts/slideLayout260.xml"/><Relationship Id="rId89" Type="http://schemas.openxmlformats.org/officeDocument/2006/relationships/slideLayout" Target="../slideLayouts/slideLayout265.xml"/><Relationship Id="rId16" Type="http://schemas.openxmlformats.org/officeDocument/2006/relationships/slideLayout" Target="../slideLayouts/slideLayout192.xml"/><Relationship Id="rId11" Type="http://schemas.openxmlformats.org/officeDocument/2006/relationships/slideLayout" Target="../slideLayouts/slideLayout187.xml"/><Relationship Id="rId32" Type="http://schemas.openxmlformats.org/officeDocument/2006/relationships/slideLayout" Target="../slideLayouts/slideLayout208.xml"/><Relationship Id="rId37" Type="http://schemas.openxmlformats.org/officeDocument/2006/relationships/slideLayout" Target="../slideLayouts/slideLayout213.xml"/><Relationship Id="rId53" Type="http://schemas.openxmlformats.org/officeDocument/2006/relationships/slideLayout" Target="../slideLayouts/slideLayout229.xml"/><Relationship Id="rId58" Type="http://schemas.openxmlformats.org/officeDocument/2006/relationships/slideLayout" Target="../slideLayouts/slideLayout234.xml"/><Relationship Id="rId74" Type="http://schemas.openxmlformats.org/officeDocument/2006/relationships/slideLayout" Target="../slideLayouts/slideLayout250.xml"/><Relationship Id="rId79" Type="http://schemas.openxmlformats.org/officeDocument/2006/relationships/slideLayout" Target="../slideLayouts/slideLayout255.xml"/><Relationship Id="rId5" Type="http://schemas.openxmlformats.org/officeDocument/2006/relationships/slideLayout" Target="../slideLayouts/slideLayout181.xml"/><Relationship Id="rId90" Type="http://schemas.openxmlformats.org/officeDocument/2006/relationships/slideLayout" Target="../slideLayouts/slideLayout266.xml"/><Relationship Id="rId95" Type="http://schemas.openxmlformats.org/officeDocument/2006/relationships/image" Target="../media/image20.png"/><Relationship Id="rId22" Type="http://schemas.openxmlformats.org/officeDocument/2006/relationships/slideLayout" Target="../slideLayouts/slideLayout198.xml"/><Relationship Id="rId27" Type="http://schemas.openxmlformats.org/officeDocument/2006/relationships/slideLayout" Target="../slideLayouts/slideLayout203.xml"/><Relationship Id="rId43" Type="http://schemas.openxmlformats.org/officeDocument/2006/relationships/slideLayout" Target="../slideLayouts/slideLayout219.xml"/><Relationship Id="rId48" Type="http://schemas.openxmlformats.org/officeDocument/2006/relationships/slideLayout" Target="../slideLayouts/slideLayout224.xml"/><Relationship Id="rId64" Type="http://schemas.openxmlformats.org/officeDocument/2006/relationships/slideLayout" Target="../slideLayouts/slideLayout240.xml"/><Relationship Id="rId69" Type="http://schemas.openxmlformats.org/officeDocument/2006/relationships/slideLayout" Target="../slideLayouts/slideLayout245.xml"/><Relationship Id="rId8" Type="http://schemas.openxmlformats.org/officeDocument/2006/relationships/slideLayout" Target="../slideLayouts/slideLayout184.xml"/><Relationship Id="rId51" Type="http://schemas.openxmlformats.org/officeDocument/2006/relationships/slideLayout" Target="../slideLayouts/slideLayout227.xml"/><Relationship Id="rId72" Type="http://schemas.openxmlformats.org/officeDocument/2006/relationships/slideLayout" Target="../slideLayouts/slideLayout248.xml"/><Relationship Id="rId80" Type="http://schemas.openxmlformats.org/officeDocument/2006/relationships/slideLayout" Target="../slideLayouts/slideLayout256.xml"/><Relationship Id="rId85" Type="http://schemas.openxmlformats.org/officeDocument/2006/relationships/slideLayout" Target="../slideLayouts/slideLayout261.xml"/><Relationship Id="rId93" Type="http://schemas.openxmlformats.org/officeDocument/2006/relationships/image" Target="../media/image2.svg"/><Relationship Id="rId3" Type="http://schemas.openxmlformats.org/officeDocument/2006/relationships/slideLayout" Target="../slideLayouts/slideLayout179.xml"/><Relationship Id="rId12" Type="http://schemas.openxmlformats.org/officeDocument/2006/relationships/slideLayout" Target="../slideLayouts/slideLayout188.xml"/><Relationship Id="rId17" Type="http://schemas.openxmlformats.org/officeDocument/2006/relationships/slideLayout" Target="../slideLayouts/slideLayout193.xml"/><Relationship Id="rId25" Type="http://schemas.openxmlformats.org/officeDocument/2006/relationships/slideLayout" Target="../slideLayouts/slideLayout201.xml"/><Relationship Id="rId33" Type="http://schemas.openxmlformats.org/officeDocument/2006/relationships/slideLayout" Target="../slideLayouts/slideLayout209.xml"/><Relationship Id="rId38" Type="http://schemas.openxmlformats.org/officeDocument/2006/relationships/slideLayout" Target="../slideLayouts/slideLayout214.xml"/><Relationship Id="rId46" Type="http://schemas.openxmlformats.org/officeDocument/2006/relationships/slideLayout" Target="../slideLayouts/slideLayout222.xml"/><Relationship Id="rId59" Type="http://schemas.openxmlformats.org/officeDocument/2006/relationships/slideLayout" Target="../slideLayouts/slideLayout235.xml"/><Relationship Id="rId67" Type="http://schemas.openxmlformats.org/officeDocument/2006/relationships/slideLayout" Target="../slideLayouts/slideLayout243.xml"/><Relationship Id="rId20" Type="http://schemas.openxmlformats.org/officeDocument/2006/relationships/slideLayout" Target="../slideLayouts/slideLayout196.xml"/><Relationship Id="rId41" Type="http://schemas.openxmlformats.org/officeDocument/2006/relationships/slideLayout" Target="../slideLayouts/slideLayout217.xml"/><Relationship Id="rId54" Type="http://schemas.openxmlformats.org/officeDocument/2006/relationships/slideLayout" Target="../slideLayouts/slideLayout230.xml"/><Relationship Id="rId62" Type="http://schemas.openxmlformats.org/officeDocument/2006/relationships/slideLayout" Target="../slideLayouts/slideLayout238.xml"/><Relationship Id="rId70" Type="http://schemas.openxmlformats.org/officeDocument/2006/relationships/slideLayout" Target="../slideLayouts/slideLayout246.xml"/><Relationship Id="rId75" Type="http://schemas.openxmlformats.org/officeDocument/2006/relationships/slideLayout" Target="../slideLayouts/slideLayout251.xml"/><Relationship Id="rId83" Type="http://schemas.openxmlformats.org/officeDocument/2006/relationships/slideLayout" Target="../slideLayouts/slideLayout259.xml"/><Relationship Id="rId88" Type="http://schemas.openxmlformats.org/officeDocument/2006/relationships/slideLayout" Target="../slideLayouts/slideLayout264.xml"/><Relationship Id="rId91" Type="http://schemas.openxmlformats.org/officeDocument/2006/relationships/theme" Target="../theme/theme3.xml"/><Relationship Id="rId96" Type="http://schemas.openxmlformats.org/officeDocument/2006/relationships/image" Target="../media/image21.sv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5" Type="http://schemas.openxmlformats.org/officeDocument/2006/relationships/slideLayout" Target="../slideLayouts/slideLayout191.xml"/><Relationship Id="rId23" Type="http://schemas.openxmlformats.org/officeDocument/2006/relationships/slideLayout" Target="../slideLayouts/slideLayout199.xml"/><Relationship Id="rId28" Type="http://schemas.openxmlformats.org/officeDocument/2006/relationships/slideLayout" Target="../slideLayouts/slideLayout204.xml"/><Relationship Id="rId36" Type="http://schemas.openxmlformats.org/officeDocument/2006/relationships/slideLayout" Target="../slideLayouts/slideLayout212.xml"/><Relationship Id="rId49" Type="http://schemas.openxmlformats.org/officeDocument/2006/relationships/slideLayout" Target="../slideLayouts/slideLayout225.xml"/><Relationship Id="rId57" Type="http://schemas.openxmlformats.org/officeDocument/2006/relationships/slideLayout" Target="../slideLayouts/slideLayout233.xml"/><Relationship Id="rId10" Type="http://schemas.openxmlformats.org/officeDocument/2006/relationships/slideLayout" Target="../slideLayouts/slideLayout186.xml"/><Relationship Id="rId31" Type="http://schemas.openxmlformats.org/officeDocument/2006/relationships/slideLayout" Target="../slideLayouts/slideLayout207.xml"/><Relationship Id="rId44" Type="http://schemas.openxmlformats.org/officeDocument/2006/relationships/slideLayout" Target="../slideLayouts/slideLayout220.xml"/><Relationship Id="rId52" Type="http://schemas.openxmlformats.org/officeDocument/2006/relationships/slideLayout" Target="../slideLayouts/slideLayout228.xml"/><Relationship Id="rId60" Type="http://schemas.openxmlformats.org/officeDocument/2006/relationships/slideLayout" Target="../slideLayouts/slideLayout236.xml"/><Relationship Id="rId65" Type="http://schemas.openxmlformats.org/officeDocument/2006/relationships/slideLayout" Target="../slideLayouts/slideLayout241.xml"/><Relationship Id="rId73" Type="http://schemas.openxmlformats.org/officeDocument/2006/relationships/slideLayout" Target="../slideLayouts/slideLayout249.xml"/><Relationship Id="rId78" Type="http://schemas.openxmlformats.org/officeDocument/2006/relationships/slideLayout" Target="../slideLayouts/slideLayout254.xml"/><Relationship Id="rId81" Type="http://schemas.openxmlformats.org/officeDocument/2006/relationships/slideLayout" Target="../slideLayouts/slideLayout257.xml"/><Relationship Id="rId86" Type="http://schemas.openxmlformats.org/officeDocument/2006/relationships/slideLayout" Target="../slideLayouts/slideLayout262.xml"/><Relationship Id="rId94" Type="http://schemas.openxmlformats.org/officeDocument/2006/relationships/image" Target="../media/image3.png"/><Relationship Id="rId4" Type="http://schemas.openxmlformats.org/officeDocument/2006/relationships/slideLayout" Target="../slideLayouts/slideLayout180.xml"/><Relationship Id="rId9" Type="http://schemas.openxmlformats.org/officeDocument/2006/relationships/slideLayout" Target="../slideLayouts/slideLayout185.xml"/><Relationship Id="rId13" Type="http://schemas.openxmlformats.org/officeDocument/2006/relationships/slideLayout" Target="../slideLayouts/slideLayout189.xml"/><Relationship Id="rId18" Type="http://schemas.openxmlformats.org/officeDocument/2006/relationships/slideLayout" Target="../slideLayouts/slideLayout194.xml"/><Relationship Id="rId39" Type="http://schemas.openxmlformats.org/officeDocument/2006/relationships/slideLayout" Target="../slideLayouts/slideLayout215.xml"/><Relationship Id="rId34" Type="http://schemas.openxmlformats.org/officeDocument/2006/relationships/slideLayout" Target="../slideLayouts/slideLayout210.xml"/><Relationship Id="rId50" Type="http://schemas.openxmlformats.org/officeDocument/2006/relationships/slideLayout" Target="../slideLayouts/slideLayout226.xml"/><Relationship Id="rId55" Type="http://schemas.openxmlformats.org/officeDocument/2006/relationships/slideLayout" Target="../slideLayouts/slideLayout231.xml"/><Relationship Id="rId76" Type="http://schemas.openxmlformats.org/officeDocument/2006/relationships/slideLayout" Target="../slideLayouts/slideLayout252.xml"/><Relationship Id="rId7" Type="http://schemas.openxmlformats.org/officeDocument/2006/relationships/slideLayout" Target="../slideLayouts/slideLayout183.xml"/><Relationship Id="rId71" Type="http://schemas.openxmlformats.org/officeDocument/2006/relationships/slideLayout" Target="../slideLayouts/slideLayout247.xml"/><Relationship Id="rId92" Type="http://schemas.openxmlformats.org/officeDocument/2006/relationships/image" Target="../media/image1.png"/><Relationship Id="rId2" Type="http://schemas.openxmlformats.org/officeDocument/2006/relationships/slideLayout" Target="../slideLayouts/slideLayout178.xml"/><Relationship Id="rId29" Type="http://schemas.openxmlformats.org/officeDocument/2006/relationships/slideLayout" Target="../slideLayouts/slideLayout205.xml"/><Relationship Id="rId24" Type="http://schemas.openxmlformats.org/officeDocument/2006/relationships/slideLayout" Target="../slideLayouts/slideLayout200.xml"/><Relationship Id="rId40" Type="http://schemas.openxmlformats.org/officeDocument/2006/relationships/slideLayout" Target="../slideLayouts/slideLayout216.xml"/><Relationship Id="rId45" Type="http://schemas.openxmlformats.org/officeDocument/2006/relationships/slideLayout" Target="../slideLayouts/slideLayout221.xml"/><Relationship Id="rId66" Type="http://schemas.openxmlformats.org/officeDocument/2006/relationships/slideLayout" Target="../slideLayouts/slideLayout242.xml"/><Relationship Id="rId87" Type="http://schemas.openxmlformats.org/officeDocument/2006/relationships/slideLayout" Target="../slideLayouts/slideLayout263.xml"/><Relationship Id="rId61" Type="http://schemas.openxmlformats.org/officeDocument/2006/relationships/slideLayout" Target="../slideLayouts/slideLayout237.xml"/><Relationship Id="rId82" Type="http://schemas.openxmlformats.org/officeDocument/2006/relationships/slideLayout" Target="../slideLayouts/slideLayout258.xml"/><Relationship Id="rId19" Type="http://schemas.openxmlformats.org/officeDocument/2006/relationships/slideLayout" Target="../slideLayouts/slideLayout195.xml"/><Relationship Id="rId14" Type="http://schemas.openxmlformats.org/officeDocument/2006/relationships/slideLayout" Target="../slideLayouts/slideLayout190.xml"/><Relationship Id="rId30" Type="http://schemas.openxmlformats.org/officeDocument/2006/relationships/slideLayout" Target="../slideLayouts/slideLayout206.xml"/><Relationship Id="rId35" Type="http://schemas.openxmlformats.org/officeDocument/2006/relationships/slideLayout" Target="../slideLayouts/slideLayout211.xml"/><Relationship Id="rId56" Type="http://schemas.openxmlformats.org/officeDocument/2006/relationships/slideLayout" Target="../slideLayouts/slideLayout232.xml"/><Relationship Id="rId77" Type="http://schemas.openxmlformats.org/officeDocument/2006/relationships/slideLayout" Target="../slideLayouts/slideLayout253.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92.xml"/><Relationship Id="rId21" Type="http://schemas.openxmlformats.org/officeDocument/2006/relationships/slideLayout" Target="../slideLayouts/slideLayout287.xml"/><Relationship Id="rId42" Type="http://schemas.openxmlformats.org/officeDocument/2006/relationships/slideLayout" Target="../slideLayouts/slideLayout308.xml"/><Relationship Id="rId47" Type="http://schemas.openxmlformats.org/officeDocument/2006/relationships/slideLayout" Target="../slideLayouts/slideLayout313.xml"/><Relationship Id="rId63" Type="http://schemas.openxmlformats.org/officeDocument/2006/relationships/slideLayout" Target="../slideLayouts/slideLayout329.xml"/><Relationship Id="rId68" Type="http://schemas.openxmlformats.org/officeDocument/2006/relationships/slideLayout" Target="../slideLayouts/slideLayout334.xml"/><Relationship Id="rId84" Type="http://schemas.openxmlformats.org/officeDocument/2006/relationships/slideLayout" Target="../slideLayouts/slideLayout350.xml"/><Relationship Id="rId89" Type="http://schemas.openxmlformats.org/officeDocument/2006/relationships/slideLayout" Target="../slideLayouts/slideLayout355.xml"/><Relationship Id="rId16" Type="http://schemas.openxmlformats.org/officeDocument/2006/relationships/slideLayout" Target="../slideLayouts/slideLayout282.xml"/><Relationship Id="rId11" Type="http://schemas.openxmlformats.org/officeDocument/2006/relationships/slideLayout" Target="../slideLayouts/slideLayout277.xml"/><Relationship Id="rId32" Type="http://schemas.openxmlformats.org/officeDocument/2006/relationships/slideLayout" Target="../slideLayouts/slideLayout298.xml"/><Relationship Id="rId37" Type="http://schemas.openxmlformats.org/officeDocument/2006/relationships/slideLayout" Target="../slideLayouts/slideLayout303.xml"/><Relationship Id="rId53" Type="http://schemas.openxmlformats.org/officeDocument/2006/relationships/slideLayout" Target="../slideLayouts/slideLayout319.xml"/><Relationship Id="rId58" Type="http://schemas.openxmlformats.org/officeDocument/2006/relationships/slideLayout" Target="../slideLayouts/slideLayout324.xml"/><Relationship Id="rId74" Type="http://schemas.openxmlformats.org/officeDocument/2006/relationships/slideLayout" Target="../slideLayouts/slideLayout340.xml"/><Relationship Id="rId79" Type="http://schemas.openxmlformats.org/officeDocument/2006/relationships/slideLayout" Target="../slideLayouts/slideLayout345.xml"/><Relationship Id="rId5" Type="http://schemas.openxmlformats.org/officeDocument/2006/relationships/slideLayout" Target="../slideLayouts/slideLayout271.xml"/><Relationship Id="rId90" Type="http://schemas.openxmlformats.org/officeDocument/2006/relationships/theme" Target="../theme/theme4.xml"/><Relationship Id="rId95" Type="http://schemas.openxmlformats.org/officeDocument/2006/relationships/image" Target="../media/image21.svg"/><Relationship Id="rId22" Type="http://schemas.openxmlformats.org/officeDocument/2006/relationships/slideLayout" Target="../slideLayouts/slideLayout288.xml"/><Relationship Id="rId27" Type="http://schemas.openxmlformats.org/officeDocument/2006/relationships/slideLayout" Target="../slideLayouts/slideLayout293.xml"/><Relationship Id="rId43" Type="http://schemas.openxmlformats.org/officeDocument/2006/relationships/slideLayout" Target="../slideLayouts/slideLayout309.xml"/><Relationship Id="rId48" Type="http://schemas.openxmlformats.org/officeDocument/2006/relationships/slideLayout" Target="../slideLayouts/slideLayout314.xml"/><Relationship Id="rId64" Type="http://schemas.openxmlformats.org/officeDocument/2006/relationships/slideLayout" Target="../slideLayouts/slideLayout330.xml"/><Relationship Id="rId69" Type="http://schemas.openxmlformats.org/officeDocument/2006/relationships/slideLayout" Target="../slideLayouts/slideLayout335.xml"/><Relationship Id="rId8" Type="http://schemas.openxmlformats.org/officeDocument/2006/relationships/slideLayout" Target="../slideLayouts/slideLayout274.xml"/><Relationship Id="rId51" Type="http://schemas.openxmlformats.org/officeDocument/2006/relationships/slideLayout" Target="../slideLayouts/slideLayout317.xml"/><Relationship Id="rId72" Type="http://schemas.openxmlformats.org/officeDocument/2006/relationships/slideLayout" Target="../slideLayouts/slideLayout338.xml"/><Relationship Id="rId80" Type="http://schemas.openxmlformats.org/officeDocument/2006/relationships/slideLayout" Target="../slideLayouts/slideLayout346.xml"/><Relationship Id="rId85" Type="http://schemas.openxmlformats.org/officeDocument/2006/relationships/slideLayout" Target="../slideLayouts/slideLayout351.xml"/><Relationship Id="rId93" Type="http://schemas.openxmlformats.org/officeDocument/2006/relationships/image" Target="../media/image3.png"/><Relationship Id="rId3" Type="http://schemas.openxmlformats.org/officeDocument/2006/relationships/slideLayout" Target="../slideLayouts/slideLayout269.xml"/><Relationship Id="rId12" Type="http://schemas.openxmlformats.org/officeDocument/2006/relationships/slideLayout" Target="../slideLayouts/slideLayout278.xml"/><Relationship Id="rId17" Type="http://schemas.openxmlformats.org/officeDocument/2006/relationships/slideLayout" Target="../slideLayouts/slideLayout283.xml"/><Relationship Id="rId25" Type="http://schemas.openxmlformats.org/officeDocument/2006/relationships/slideLayout" Target="../slideLayouts/slideLayout291.xml"/><Relationship Id="rId33" Type="http://schemas.openxmlformats.org/officeDocument/2006/relationships/slideLayout" Target="../slideLayouts/slideLayout299.xml"/><Relationship Id="rId38" Type="http://schemas.openxmlformats.org/officeDocument/2006/relationships/slideLayout" Target="../slideLayouts/slideLayout304.xml"/><Relationship Id="rId46" Type="http://schemas.openxmlformats.org/officeDocument/2006/relationships/slideLayout" Target="../slideLayouts/slideLayout312.xml"/><Relationship Id="rId59" Type="http://schemas.openxmlformats.org/officeDocument/2006/relationships/slideLayout" Target="../slideLayouts/slideLayout325.xml"/><Relationship Id="rId67" Type="http://schemas.openxmlformats.org/officeDocument/2006/relationships/slideLayout" Target="../slideLayouts/slideLayout333.xml"/><Relationship Id="rId20" Type="http://schemas.openxmlformats.org/officeDocument/2006/relationships/slideLayout" Target="../slideLayouts/slideLayout286.xml"/><Relationship Id="rId41" Type="http://schemas.openxmlformats.org/officeDocument/2006/relationships/slideLayout" Target="../slideLayouts/slideLayout307.xml"/><Relationship Id="rId54" Type="http://schemas.openxmlformats.org/officeDocument/2006/relationships/slideLayout" Target="../slideLayouts/slideLayout320.xml"/><Relationship Id="rId62" Type="http://schemas.openxmlformats.org/officeDocument/2006/relationships/slideLayout" Target="../slideLayouts/slideLayout328.xml"/><Relationship Id="rId70" Type="http://schemas.openxmlformats.org/officeDocument/2006/relationships/slideLayout" Target="../slideLayouts/slideLayout336.xml"/><Relationship Id="rId75" Type="http://schemas.openxmlformats.org/officeDocument/2006/relationships/slideLayout" Target="../slideLayouts/slideLayout341.xml"/><Relationship Id="rId83" Type="http://schemas.openxmlformats.org/officeDocument/2006/relationships/slideLayout" Target="../slideLayouts/slideLayout349.xml"/><Relationship Id="rId88" Type="http://schemas.openxmlformats.org/officeDocument/2006/relationships/slideLayout" Target="../slideLayouts/slideLayout354.xml"/><Relationship Id="rId91" Type="http://schemas.openxmlformats.org/officeDocument/2006/relationships/image" Target="../media/image1.png"/><Relationship Id="rId1" Type="http://schemas.openxmlformats.org/officeDocument/2006/relationships/slideLayout" Target="../slideLayouts/slideLayout267.xml"/><Relationship Id="rId6" Type="http://schemas.openxmlformats.org/officeDocument/2006/relationships/slideLayout" Target="../slideLayouts/slideLayout272.xml"/><Relationship Id="rId15" Type="http://schemas.openxmlformats.org/officeDocument/2006/relationships/slideLayout" Target="../slideLayouts/slideLayout281.xml"/><Relationship Id="rId23" Type="http://schemas.openxmlformats.org/officeDocument/2006/relationships/slideLayout" Target="../slideLayouts/slideLayout289.xml"/><Relationship Id="rId28" Type="http://schemas.openxmlformats.org/officeDocument/2006/relationships/slideLayout" Target="../slideLayouts/slideLayout294.xml"/><Relationship Id="rId36" Type="http://schemas.openxmlformats.org/officeDocument/2006/relationships/slideLayout" Target="../slideLayouts/slideLayout302.xml"/><Relationship Id="rId49" Type="http://schemas.openxmlformats.org/officeDocument/2006/relationships/slideLayout" Target="../slideLayouts/slideLayout315.xml"/><Relationship Id="rId57" Type="http://schemas.openxmlformats.org/officeDocument/2006/relationships/slideLayout" Target="../slideLayouts/slideLayout323.xml"/><Relationship Id="rId10" Type="http://schemas.openxmlformats.org/officeDocument/2006/relationships/slideLayout" Target="../slideLayouts/slideLayout276.xml"/><Relationship Id="rId31" Type="http://schemas.openxmlformats.org/officeDocument/2006/relationships/slideLayout" Target="../slideLayouts/slideLayout297.xml"/><Relationship Id="rId44" Type="http://schemas.openxmlformats.org/officeDocument/2006/relationships/slideLayout" Target="../slideLayouts/slideLayout310.xml"/><Relationship Id="rId52" Type="http://schemas.openxmlformats.org/officeDocument/2006/relationships/slideLayout" Target="../slideLayouts/slideLayout318.xml"/><Relationship Id="rId60" Type="http://schemas.openxmlformats.org/officeDocument/2006/relationships/slideLayout" Target="../slideLayouts/slideLayout326.xml"/><Relationship Id="rId65" Type="http://schemas.openxmlformats.org/officeDocument/2006/relationships/slideLayout" Target="../slideLayouts/slideLayout331.xml"/><Relationship Id="rId73" Type="http://schemas.openxmlformats.org/officeDocument/2006/relationships/slideLayout" Target="../slideLayouts/slideLayout339.xml"/><Relationship Id="rId78" Type="http://schemas.openxmlformats.org/officeDocument/2006/relationships/slideLayout" Target="../slideLayouts/slideLayout344.xml"/><Relationship Id="rId81" Type="http://schemas.openxmlformats.org/officeDocument/2006/relationships/slideLayout" Target="../slideLayouts/slideLayout347.xml"/><Relationship Id="rId86" Type="http://schemas.openxmlformats.org/officeDocument/2006/relationships/slideLayout" Target="../slideLayouts/slideLayout352.xml"/><Relationship Id="rId94" Type="http://schemas.openxmlformats.org/officeDocument/2006/relationships/image" Target="../media/image20.png"/><Relationship Id="rId4" Type="http://schemas.openxmlformats.org/officeDocument/2006/relationships/slideLayout" Target="../slideLayouts/slideLayout270.xml"/><Relationship Id="rId9" Type="http://schemas.openxmlformats.org/officeDocument/2006/relationships/slideLayout" Target="../slideLayouts/slideLayout275.xml"/><Relationship Id="rId13" Type="http://schemas.openxmlformats.org/officeDocument/2006/relationships/slideLayout" Target="../slideLayouts/slideLayout279.xml"/><Relationship Id="rId18" Type="http://schemas.openxmlformats.org/officeDocument/2006/relationships/slideLayout" Target="../slideLayouts/slideLayout284.xml"/><Relationship Id="rId39" Type="http://schemas.openxmlformats.org/officeDocument/2006/relationships/slideLayout" Target="../slideLayouts/slideLayout305.xml"/><Relationship Id="rId34" Type="http://schemas.openxmlformats.org/officeDocument/2006/relationships/slideLayout" Target="../slideLayouts/slideLayout300.xml"/><Relationship Id="rId50" Type="http://schemas.openxmlformats.org/officeDocument/2006/relationships/slideLayout" Target="../slideLayouts/slideLayout316.xml"/><Relationship Id="rId55" Type="http://schemas.openxmlformats.org/officeDocument/2006/relationships/slideLayout" Target="../slideLayouts/slideLayout321.xml"/><Relationship Id="rId76" Type="http://schemas.openxmlformats.org/officeDocument/2006/relationships/slideLayout" Target="../slideLayouts/slideLayout342.xml"/><Relationship Id="rId7" Type="http://schemas.openxmlformats.org/officeDocument/2006/relationships/slideLayout" Target="../slideLayouts/slideLayout273.xml"/><Relationship Id="rId71" Type="http://schemas.openxmlformats.org/officeDocument/2006/relationships/slideLayout" Target="../slideLayouts/slideLayout337.xml"/><Relationship Id="rId92" Type="http://schemas.openxmlformats.org/officeDocument/2006/relationships/image" Target="../media/image2.svg"/><Relationship Id="rId2" Type="http://schemas.openxmlformats.org/officeDocument/2006/relationships/slideLayout" Target="../slideLayouts/slideLayout268.xml"/><Relationship Id="rId29" Type="http://schemas.openxmlformats.org/officeDocument/2006/relationships/slideLayout" Target="../slideLayouts/slideLayout295.xml"/><Relationship Id="rId24" Type="http://schemas.openxmlformats.org/officeDocument/2006/relationships/slideLayout" Target="../slideLayouts/slideLayout290.xml"/><Relationship Id="rId40" Type="http://schemas.openxmlformats.org/officeDocument/2006/relationships/slideLayout" Target="../slideLayouts/slideLayout306.xml"/><Relationship Id="rId45" Type="http://schemas.openxmlformats.org/officeDocument/2006/relationships/slideLayout" Target="../slideLayouts/slideLayout311.xml"/><Relationship Id="rId66" Type="http://schemas.openxmlformats.org/officeDocument/2006/relationships/slideLayout" Target="../slideLayouts/slideLayout332.xml"/><Relationship Id="rId87" Type="http://schemas.openxmlformats.org/officeDocument/2006/relationships/slideLayout" Target="../slideLayouts/slideLayout353.xml"/><Relationship Id="rId61" Type="http://schemas.openxmlformats.org/officeDocument/2006/relationships/slideLayout" Target="../slideLayouts/slideLayout327.xml"/><Relationship Id="rId82" Type="http://schemas.openxmlformats.org/officeDocument/2006/relationships/slideLayout" Target="../slideLayouts/slideLayout348.xml"/><Relationship Id="rId19" Type="http://schemas.openxmlformats.org/officeDocument/2006/relationships/slideLayout" Target="../slideLayouts/slideLayout285.xml"/><Relationship Id="rId14" Type="http://schemas.openxmlformats.org/officeDocument/2006/relationships/slideLayout" Target="../slideLayouts/slideLayout280.xml"/><Relationship Id="rId30" Type="http://schemas.openxmlformats.org/officeDocument/2006/relationships/slideLayout" Target="../slideLayouts/slideLayout296.xml"/><Relationship Id="rId35" Type="http://schemas.openxmlformats.org/officeDocument/2006/relationships/slideLayout" Target="../slideLayouts/slideLayout301.xml"/><Relationship Id="rId56" Type="http://schemas.openxmlformats.org/officeDocument/2006/relationships/slideLayout" Target="../slideLayouts/slideLayout322.xml"/><Relationship Id="rId77" Type="http://schemas.openxmlformats.org/officeDocument/2006/relationships/slideLayout" Target="../slideLayouts/slideLayout3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757B764-DC6A-45BF-9605-20F58E807F20}"/>
              </a:ext>
            </a:extLst>
          </p:cNvPr>
          <p:cNvSpPr/>
          <p:nvPr userDrawn="1"/>
        </p:nvSpPr>
        <p:spPr>
          <a:xfrm>
            <a:off x="1599125" y="-1"/>
            <a:ext cx="3636749" cy="6858000"/>
          </a:xfrm>
          <a:custGeom>
            <a:avLst/>
            <a:gdLst>
              <a:gd name="connsiteX0" fmla="*/ 0 w 3636749"/>
              <a:gd name="connsiteY0" fmla="*/ 0 h 6858000"/>
              <a:gd name="connsiteX1" fmla="*/ 248397 w 3636749"/>
              <a:gd name="connsiteY1" fmla="*/ 0 h 6858000"/>
              <a:gd name="connsiteX2" fmla="*/ 348442 w 3636749"/>
              <a:gd name="connsiteY2" fmla="*/ 58164 h 6858000"/>
              <a:gd name="connsiteX3" fmla="*/ 2018261 w 3636749"/>
              <a:gd name="connsiteY3" fmla="*/ 1028955 h 6858000"/>
              <a:gd name="connsiteX4" fmla="*/ 2381724 w 3636749"/>
              <a:gd name="connsiteY4" fmla="*/ 1658487 h 6858000"/>
              <a:gd name="connsiteX5" fmla="*/ 2381724 w 3636749"/>
              <a:gd name="connsiteY5" fmla="*/ 4091410 h 6858000"/>
              <a:gd name="connsiteX6" fmla="*/ 2381724 w 3636749"/>
              <a:gd name="connsiteY6" fmla="*/ 4181424 h 6858000"/>
              <a:gd name="connsiteX7" fmla="*/ 2444418 w 3636749"/>
              <a:gd name="connsiteY7" fmla="*/ 4205433 h 6858000"/>
              <a:gd name="connsiteX8" fmla="*/ 3512096 w 3636749"/>
              <a:gd name="connsiteY8" fmla="*/ 4826154 h 6858000"/>
              <a:gd name="connsiteX9" fmla="*/ 3636749 w 3636749"/>
              <a:gd name="connsiteY9" fmla="*/ 5042057 h 6858000"/>
              <a:gd name="connsiteX10" fmla="*/ 3636749 w 3636749"/>
              <a:gd name="connsiteY10" fmla="*/ 6278102 h 6858000"/>
              <a:gd name="connsiteX11" fmla="*/ 3512096 w 3636749"/>
              <a:gd name="connsiteY11" fmla="*/ 6494005 h 6858000"/>
              <a:gd name="connsiteX12" fmla="*/ 2894845 w 3636749"/>
              <a:gd name="connsiteY12" fmla="*/ 6852860 h 6858000"/>
              <a:gd name="connsiteX13" fmla="*/ 2886004 w 3636749"/>
              <a:gd name="connsiteY13" fmla="*/ 6858000 h 6858000"/>
              <a:gd name="connsiteX14" fmla="*/ 1748107 w 3636749"/>
              <a:gd name="connsiteY14" fmla="*/ 6858000 h 6858000"/>
              <a:gd name="connsiteX15" fmla="*/ 1694692 w 3636749"/>
              <a:gd name="connsiteY15" fmla="*/ 6826946 h 6858000"/>
              <a:gd name="connsiteX16" fmla="*/ 1122014 w 3636749"/>
              <a:gd name="connsiteY16" fmla="*/ 6494005 h 6858000"/>
              <a:gd name="connsiteX17" fmla="*/ 1069680 w 3636749"/>
              <a:gd name="connsiteY17" fmla="*/ 6454958 h 6858000"/>
              <a:gd name="connsiteX18" fmla="*/ 1063399 w 3636749"/>
              <a:gd name="connsiteY18" fmla="*/ 6447222 h 6858000"/>
              <a:gd name="connsiteX19" fmla="*/ 908002 w 3636749"/>
              <a:gd name="connsiteY19" fmla="*/ 6537566 h 6858000"/>
              <a:gd name="connsiteX20" fmla="*/ 389579 w 3636749"/>
              <a:gd name="connsiteY20" fmla="*/ 6838964 h 6858000"/>
              <a:gd name="connsiteX21" fmla="*/ 378756 w 3636749"/>
              <a:gd name="connsiteY21" fmla="*/ 6845256 h 6858000"/>
              <a:gd name="connsiteX22" fmla="*/ 128601 w 3636749"/>
              <a:gd name="connsiteY22" fmla="*/ 6845256 h 6858000"/>
              <a:gd name="connsiteX23" fmla="*/ 163501 w 3636749"/>
              <a:gd name="connsiteY23" fmla="*/ 6824966 h 6858000"/>
              <a:gd name="connsiteX24" fmla="*/ 910627 w 3636749"/>
              <a:gd name="connsiteY24" fmla="*/ 6390607 h 6858000"/>
              <a:gd name="connsiteX25" fmla="*/ 1000689 w 3636749"/>
              <a:gd name="connsiteY25" fmla="*/ 6338247 h 6858000"/>
              <a:gd name="connsiteX26" fmla="*/ 991941 w 3636749"/>
              <a:gd name="connsiteY26" fmla="*/ 6278102 h 6858000"/>
              <a:gd name="connsiteX27" fmla="*/ 991941 w 3636749"/>
              <a:gd name="connsiteY27" fmla="*/ 5042057 h 6858000"/>
              <a:gd name="connsiteX28" fmla="*/ 1122014 w 3636749"/>
              <a:gd name="connsiteY28" fmla="*/ 4826154 h 6858000"/>
              <a:gd name="connsiteX29" fmla="*/ 2189692 w 3636749"/>
              <a:gd name="connsiteY29" fmla="*/ 4205433 h 6858000"/>
              <a:gd name="connsiteX30" fmla="*/ 2250071 w 3636749"/>
              <a:gd name="connsiteY30" fmla="*/ 4181144 h 6858000"/>
              <a:gd name="connsiteX31" fmla="*/ 2256493 w 3636749"/>
              <a:gd name="connsiteY31" fmla="*/ 4180343 h 6858000"/>
              <a:gd name="connsiteX32" fmla="*/ 2256493 w 3636749"/>
              <a:gd name="connsiteY32" fmla="*/ 4070409 h 6858000"/>
              <a:gd name="connsiteX33" fmla="*/ 2256493 w 3636749"/>
              <a:gd name="connsiteY33" fmla="*/ 1716506 h 6858000"/>
              <a:gd name="connsiteX34" fmla="*/ 1904833 w 3636749"/>
              <a:gd name="connsiteY34" fmla="*/ 1107421 h 6858000"/>
              <a:gd name="connsiteX35" fmla="*/ 95572 w 3636749"/>
              <a:gd name="connsiteY35" fmla="*/ 555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36749" h="6858000">
                <a:moveTo>
                  <a:pt x="0" y="0"/>
                </a:moveTo>
                <a:lnTo>
                  <a:pt x="248397" y="0"/>
                </a:lnTo>
                <a:lnTo>
                  <a:pt x="348442" y="58164"/>
                </a:lnTo>
                <a:cubicBezTo>
                  <a:pt x="2018261" y="1028955"/>
                  <a:pt x="2018261" y="1028955"/>
                  <a:pt x="2018261" y="1028955"/>
                </a:cubicBezTo>
                <a:cubicBezTo>
                  <a:pt x="2239500" y="1154862"/>
                  <a:pt x="2381724" y="1390936"/>
                  <a:pt x="2381724" y="1658487"/>
                </a:cubicBezTo>
                <a:cubicBezTo>
                  <a:pt x="2381724" y="2784759"/>
                  <a:pt x="2381724" y="3559071"/>
                  <a:pt x="2381724" y="4091410"/>
                </a:cubicBezTo>
                <a:lnTo>
                  <a:pt x="2381724" y="4181424"/>
                </a:lnTo>
                <a:lnTo>
                  <a:pt x="2444418" y="4205433"/>
                </a:lnTo>
                <a:cubicBezTo>
                  <a:pt x="3512096" y="4826154"/>
                  <a:pt x="3512096" y="4826154"/>
                  <a:pt x="3512096" y="4826154"/>
                </a:cubicBezTo>
                <a:cubicBezTo>
                  <a:pt x="3587972" y="4869335"/>
                  <a:pt x="3636749" y="4950298"/>
                  <a:pt x="3636749" y="5042057"/>
                </a:cubicBezTo>
                <a:cubicBezTo>
                  <a:pt x="3636749" y="6278102"/>
                  <a:pt x="3636749" y="6278102"/>
                  <a:pt x="3636749" y="6278102"/>
                </a:cubicBezTo>
                <a:cubicBezTo>
                  <a:pt x="3636749" y="6369861"/>
                  <a:pt x="3587972" y="6450825"/>
                  <a:pt x="3512096" y="6494005"/>
                </a:cubicBezTo>
                <a:cubicBezTo>
                  <a:pt x="3245177" y="6649185"/>
                  <a:pt x="3044987" y="6765571"/>
                  <a:pt x="2894845" y="6852860"/>
                </a:cubicBezTo>
                <a:lnTo>
                  <a:pt x="2886004" y="6858000"/>
                </a:lnTo>
                <a:lnTo>
                  <a:pt x="1748107" y="6858000"/>
                </a:lnTo>
                <a:lnTo>
                  <a:pt x="1694692" y="6826946"/>
                </a:lnTo>
                <a:cubicBezTo>
                  <a:pt x="1122014" y="6494005"/>
                  <a:pt x="1122014" y="6494005"/>
                  <a:pt x="1122014" y="6494005"/>
                </a:cubicBezTo>
                <a:cubicBezTo>
                  <a:pt x="1103045" y="6483210"/>
                  <a:pt x="1085431" y="6470054"/>
                  <a:pt x="1069680" y="6454958"/>
                </a:cubicBezTo>
                <a:lnTo>
                  <a:pt x="1063399" y="6447222"/>
                </a:lnTo>
                <a:lnTo>
                  <a:pt x="908002" y="6537566"/>
                </a:lnTo>
                <a:cubicBezTo>
                  <a:pt x="717683" y="6648213"/>
                  <a:pt x="545448" y="6748346"/>
                  <a:pt x="389579" y="6838964"/>
                </a:cubicBezTo>
                <a:lnTo>
                  <a:pt x="378756" y="6845256"/>
                </a:lnTo>
                <a:lnTo>
                  <a:pt x="128601" y="6845256"/>
                </a:lnTo>
                <a:lnTo>
                  <a:pt x="163501" y="6824966"/>
                </a:lnTo>
                <a:cubicBezTo>
                  <a:pt x="375284" y="6701841"/>
                  <a:pt x="622365" y="6558195"/>
                  <a:pt x="910627" y="6390607"/>
                </a:cubicBezTo>
                <a:lnTo>
                  <a:pt x="1000689" y="6338247"/>
                </a:lnTo>
                <a:lnTo>
                  <a:pt x="991941" y="6278102"/>
                </a:lnTo>
                <a:cubicBezTo>
                  <a:pt x="991941" y="5042057"/>
                  <a:pt x="991941" y="5042057"/>
                  <a:pt x="991941" y="5042057"/>
                </a:cubicBezTo>
                <a:cubicBezTo>
                  <a:pt x="991941" y="4950298"/>
                  <a:pt x="1046138" y="4869335"/>
                  <a:pt x="1122014" y="4826154"/>
                </a:cubicBezTo>
                <a:cubicBezTo>
                  <a:pt x="2189692" y="4205433"/>
                  <a:pt x="2189692" y="4205433"/>
                  <a:pt x="2189692" y="4205433"/>
                </a:cubicBezTo>
                <a:cubicBezTo>
                  <a:pt x="2208661" y="4194638"/>
                  <a:pt x="2228985" y="4186541"/>
                  <a:pt x="2250071" y="4181144"/>
                </a:cubicBezTo>
                <a:lnTo>
                  <a:pt x="2256493" y="4180343"/>
                </a:lnTo>
                <a:lnTo>
                  <a:pt x="2256493" y="4070409"/>
                </a:lnTo>
                <a:cubicBezTo>
                  <a:pt x="2256493" y="3555359"/>
                  <a:pt x="2256493" y="2806197"/>
                  <a:pt x="2256493" y="1716506"/>
                </a:cubicBezTo>
                <a:cubicBezTo>
                  <a:pt x="2256493" y="1457645"/>
                  <a:pt x="2118887" y="1229238"/>
                  <a:pt x="1904833" y="1107421"/>
                </a:cubicBezTo>
                <a:cubicBezTo>
                  <a:pt x="1904833" y="1107421"/>
                  <a:pt x="1904833" y="1107421"/>
                  <a:pt x="95572" y="55563"/>
                </a:cubicBez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1" name="Freeform: Shape 10">
            <a:extLst>
              <a:ext uri="{FF2B5EF4-FFF2-40B4-BE49-F238E27FC236}">
                <a16:creationId xmlns:a16="http://schemas.microsoft.com/office/drawing/2014/main" id="{AC811EBA-E5EF-40BA-8759-1DBEC7E368AA}"/>
              </a:ext>
            </a:extLst>
          </p:cNvPr>
          <p:cNvSpPr/>
          <p:nvPr userDrawn="1"/>
        </p:nvSpPr>
        <p:spPr>
          <a:xfrm>
            <a:off x="0" y="1614115"/>
            <a:ext cx="1720834" cy="3630205"/>
          </a:xfrm>
          <a:custGeom>
            <a:avLst/>
            <a:gdLst>
              <a:gd name="connsiteX0" fmla="*/ 107507 w 1720834"/>
              <a:gd name="connsiteY0" fmla="*/ 0 h 3630205"/>
              <a:gd name="connsiteX1" fmla="*/ 265449 w 1720834"/>
              <a:gd name="connsiteY1" fmla="*/ 39530 h 3630205"/>
              <a:gd name="connsiteX2" fmla="*/ 1568680 w 1720834"/>
              <a:gd name="connsiteY2" fmla="*/ 797196 h 3630205"/>
              <a:gd name="connsiteX3" fmla="*/ 1720834 w 1720834"/>
              <a:gd name="connsiteY3" fmla="*/ 1060731 h 3630205"/>
              <a:gd name="connsiteX4" fmla="*/ 1720834 w 1720834"/>
              <a:gd name="connsiteY4" fmla="*/ 2569474 h 3630205"/>
              <a:gd name="connsiteX5" fmla="*/ 1568680 w 1720834"/>
              <a:gd name="connsiteY5" fmla="*/ 2833009 h 3630205"/>
              <a:gd name="connsiteX6" fmla="*/ 265449 w 1720834"/>
              <a:gd name="connsiteY6" fmla="*/ 3590675 h 3630205"/>
              <a:gd name="connsiteX7" fmla="*/ 106680 w 1720834"/>
              <a:gd name="connsiteY7" fmla="*/ 3630205 h 3630205"/>
              <a:gd name="connsiteX8" fmla="*/ 28122 w 1720834"/>
              <a:gd name="connsiteY8" fmla="*/ 3620322 h 3630205"/>
              <a:gd name="connsiteX9" fmla="*/ 0 w 1720834"/>
              <a:gd name="connsiteY9" fmla="*/ 3608994 h 3630205"/>
              <a:gd name="connsiteX10" fmla="*/ 0 w 1720834"/>
              <a:gd name="connsiteY10" fmla="*/ 21237 h 3630205"/>
              <a:gd name="connsiteX11" fmla="*/ 28226 w 1720834"/>
              <a:gd name="connsiteY11" fmla="*/ 9882 h 3630205"/>
              <a:gd name="connsiteX12" fmla="*/ 107507 w 1720834"/>
              <a:gd name="connsiteY12" fmla="*/ 0 h 363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0834" h="3630205">
                <a:moveTo>
                  <a:pt x="107507" y="0"/>
                </a:moveTo>
                <a:cubicBezTo>
                  <a:pt x="161257" y="0"/>
                  <a:pt x="215834" y="13177"/>
                  <a:pt x="265449" y="39530"/>
                </a:cubicBezTo>
                <a:cubicBezTo>
                  <a:pt x="1568680" y="797196"/>
                  <a:pt x="1568680" y="797196"/>
                  <a:pt x="1568680" y="797196"/>
                </a:cubicBezTo>
                <a:cubicBezTo>
                  <a:pt x="1661296" y="849903"/>
                  <a:pt x="1720834" y="948729"/>
                  <a:pt x="1720834" y="1060731"/>
                </a:cubicBezTo>
                <a:cubicBezTo>
                  <a:pt x="1720834" y="2569474"/>
                  <a:pt x="1720834" y="2569474"/>
                  <a:pt x="1720834" y="2569474"/>
                </a:cubicBezTo>
                <a:cubicBezTo>
                  <a:pt x="1720834" y="2681476"/>
                  <a:pt x="1661296" y="2780302"/>
                  <a:pt x="1568680" y="2833009"/>
                </a:cubicBezTo>
                <a:cubicBezTo>
                  <a:pt x="265449" y="3590675"/>
                  <a:pt x="265449" y="3590675"/>
                  <a:pt x="265449" y="3590675"/>
                </a:cubicBezTo>
                <a:cubicBezTo>
                  <a:pt x="212526" y="3617028"/>
                  <a:pt x="159603" y="3630205"/>
                  <a:pt x="106680" y="3630205"/>
                </a:cubicBezTo>
                <a:cubicBezTo>
                  <a:pt x="80219" y="3630205"/>
                  <a:pt x="53757" y="3626911"/>
                  <a:pt x="28122" y="3620322"/>
                </a:cubicBezTo>
                <a:lnTo>
                  <a:pt x="0" y="3608994"/>
                </a:lnTo>
                <a:lnTo>
                  <a:pt x="0" y="21237"/>
                </a:lnTo>
                <a:lnTo>
                  <a:pt x="28226" y="9882"/>
                </a:lnTo>
                <a:cubicBezTo>
                  <a:pt x="53964" y="3294"/>
                  <a:pt x="80632" y="0"/>
                  <a:pt x="107507" y="0"/>
                </a:cubicBez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1">
            <a:extLst>
              <a:ext uri="{FF2B5EF4-FFF2-40B4-BE49-F238E27FC236}">
                <a16:creationId xmlns:a16="http://schemas.microsoft.com/office/drawing/2014/main" id="{876E000C-6BD2-4977-9A35-6090A47B071C}"/>
              </a:ext>
            </a:extLst>
          </p:cNvPr>
          <p:cNvSpPr>
            <a:spLocks noGrp="1"/>
          </p:cNvSpPr>
          <p:nvPr>
            <p:ph type="title"/>
          </p:nvPr>
        </p:nvSpPr>
        <p:spPr>
          <a:xfrm>
            <a:off x="902249" y="162676"/>
            <a:ext cx="10375351" cy="1250004"/>
          </a:xfrm>
          <a:prstGeom prst="rect">
            <a:avLst/>
          </a:prstGeom>
        </p:spPr>
        <p:txBody>
          <a:bodyPr vert="horz" lIns="0" tIns="45720" rIns="0" bIns="45720" rtlCol="0" anchor="ctr">
            <a:normAutofit/>
          </a:bodyPr>
          <a:lstStyle/>
          <a:p>
            <a:r>
              <a:rPr lang="en-US" dirty="0"/>
              <a:t>Click to edit Master title style</a:t>
            </a:r>
          </a:p>
        </p:txBody>
      </p:sp>
      <p:sp>
        <p:nvSpPr>
          <p:cNvPr id="23" name="Text Placeholder 22">
            <a:extLst>
              <a:ext uri="{FF2B5EF4-FFF2-40B4-BE49-F238E27FC236}">
                <a16:creationId xmlns:a16="http://schemas.microsoft.com/office/drawing/2014/main" id="{0E36EDD9-6D6B-40BF-B509-6E288D2AC5C5}"/>
              </a:ext>
            </a:extLst>
          </p:cNvPr>
          <p:cNvSpPr>
            <a:spLocks noGrp="1"/>
          </p:cNvSpPr>
          <p:nvPr>
            <p:ph type="body" idx="1"/>
          </p:nvPr>
        </p:nvSpPr>
        <p:spPr>
          <a:xfrm>
            <a:off x="902249" y="1825625"/>
            <a:ext cx="10375352" cy="4351338"/>
          </a:xfrm>
          <a:prstGeom prst="rect">
            <a:avLst/>
          </a:prstGeom>
        </p:spPr>
        <p:txBody>
          <a:bodyPr vert="horz" lIns="0" tIns="45720" rIns="0" bIns="45720" rtlCol="0" anchor="ctr" anchorCtr="1">
            <a:normAutofit/>
          </a:bodyPr>
          <a:lstStyle/>
          <a:p>
            <a:pPr lvl="0"/>
            <a:r>
              <a:rPr lang="en-US" dirty="0"/>
              <a:t>Click to edit Master text styles</a:t>
            </a:r>
          </a:p>
          <a:p>
            <a:pPr lvl="1"/>
            <a:r>
              <a:rPr lang="en-US" dirty="0"/>
              <a:t>Second level</a:t>
            </a:r>
          </a:p>
          <a:p>
            <a:pPr lvl="2"/>
            <a:r>
              <a:rPr lang="en-US" dirty="0"/>
              <a:t>Third level</a:t>
            </a:r>
          </a:p>
        </p:txBody>
      </p:sp>
      <p:pic>
        <p:nvPicPr>
          <p:cNvPr id="15" name="Graphic 14">
            <a:extLst>
              <a:ext uri="{FF2B5EF4-FFF2-40B4-BE49-F238E27FC236}">
                <a16:creationId xmlns:a16="http://schemas.microsoft.com/office/drawing/2014/main" id="{1537AD26-3D2C-4013-834D-090B1FCD7D78}"/>
              </a:ext>
            </a:extLst>
          </p:cNvPr>
          <p:cNvPicPr>
            <a:picLocks noChangeAspect="1"/>
          </p:cNvPicPr>
          <p:nvPr/>
        </p:nvPicPr>
        <p:blipFill>
          <a:blip r:embed="rId88">
            <a:extLst>
              <a:ext uri="{96DAC541-7B7A-43D3-8B79-37D633B846F1}">
                <asvg:svgBlip xmlns:asvg="http://schemas.microsoft.com/office/drawing/2016/SVG/main" r:embed="rId89"/>
              </a:ext>
            </a:extLst>
          </a:blip>
          <a:stretch>
            <a:fillRect/>
          </a:stretch>
        </p:blipFill>
        <p:spPr>
          <a:xfrm>
            <a:off x="10348280" y="6322805"/>
            <a:ext cx="1022086" cy="425868"/>
          </a:xfrm>
          <a:prstGeom prst="rect">
            <a:avLst/>
          </a:prstGeom>
        </p:spPr>
      </p:pic>
    </p:spTree>
    <p:extLst>
      <p:ext uri="{BB962C8B-B14F-4D97-AF65-F5344CB8AC3E}">
        <p14:creationId xmlns:p14="http://schemas.microsoft.com/office/powerpoint/2010/main" val="2668674532"/>
      </p:ext>
    </p:extLst>
  </p:cSld>
  <p:clrMap bg1="lt1" tx1="dk1" bg2="lt2" tx2="dk2" accent1="accent1" accent2="accent2" accent3="accent3" accent4="accent4" accent5="accent5" accent6="accent6" hlink="hlink" folHlink="folHlink"/>
  <p:sldLayoutIdLst>
    <p:sldLayoutId id="2147484338" r:id="rId1"/>
    <p:sldLayoutId id="2147484593" r:id="rId2"/>
    <p:sldLayoutId id="2147484500" r:id="rId3"/>
    <p:sldLayoutId id="2147484263" r:id="rId4"/>
    <p:sldLayoutId id="2147484591" r:id="rId5"/>
    <p:sldLayoutId id="2147484503" r:id="rId6"/>
    <p:sldLayoutId id="2147484504" r:id="rId7"/>
    <p:sldLayoutId id="2147484505" r:id="rId8"/>
    <p:sldLayoutId id="2147484506" r:id="rId9"/>
    <p:sldLayoutId id="2147484507" r:id="rId10"/>
    <p:sldLayoutId id="2147484508" r:id="rId11"/>
    <p:sldLayoutId id="2147484509" r:id="rId12"/>
    <p:sldLayoutId id="2147484510" r:id="rId13"/>
    <p:sldLayoutId id="2147484511" r:id="rId14"/>
    <p:sldLayoutId id="2147484512" r:id="rId15"/>
    <p:sldLayoutId id="2147484588" r:id="rId16"/>
    <p:sldLayoutId id="2147484589" r:id="rId17"/>
    <p:sldLayoutId id="2147484592" r:id="rId18"/>
    <p:sldLayoutId id="2147484513" r:id="rId19"/>
    <p:sldLayoutId id="2147484514" r:id="rId20"/>
    <p:sldLayoutId id="2147484515" r:id="rId21"/>
    <p:sldLayoutId id="2147484516" r:id="rId22"/>
    <p:sldLayoutId id="2147484806" r:id="rId23"/>
    <p:sldLayoutId id="2147485085" r:id="rId24"/>
    <p:sldLayoutId id="2147484518" r:id="rId25"/>
    <p:sldLayoutId id="2147484519" r:id="rId26"/>
    <p:sldLayoutId id="2147484520" r:id="rId27"/>
    <p:sldLayoutId id="2147484521" r:id="rId28"/>
    <p:sldLayoutId id="2147484522" r:id="rId29"/>
    <p:sldLayoutId id="2147484523" r:id="rId30"/>
    <p:sldLayoutId id="2147484524" r:id="rId31"/>
    <p:sldLayoutId id="2147484525" r:id="rId32"/>
    <p:sldLayoutId id="2147484526" r:id="rId33"/>
    <p:sldLayoutId id="2147484527" r:id="rId34"/>
    <p:sldLayoutId id="2147484528" r:id="rId35"/>
    <p:sldLayoutId id="2147484529" r:id="rId36"/>
    <p:sldLayoutId id="2147484530" r:id="rId37"/>
    <p:sldLayoutId id="2147484531" r:id="rId38"/>
    <p:sldLayoutId id="2147484532" r:id="rId39"/>
    <p:sldLayoutId id="2147484533" r:id="rId40"/>
    <p:sldLayoutId id="2147484534" r:id="rId41"/>
    <p:sldLayoutId id="2147484535" r:id="rId42"/>
    <p:sldLayoutId id="2147484536" r:id="rId43"/>
    <p:sldLayoutId id="2147484587" r:id="rId44"/>
    <p:sldLayoutId id="2147484807" r:id="rId45"/>
    <p:sldLayoutId id="2147484537" r:id="rId46"/>
    <p:sldLayoutId id="2147484538" r:id="rId47"/>
    <p:sldLayoutId id="2147484539" r:id="rId48"/>
    <p:sldLayoutId id="2147484540" r:id="rId49"/>
    <p:sldLayoutId id="2147484541" r:id="rId50"/>
    <p:sldLayoutId id="2147484542" r:id="rId51"/>
    <p:sldLayoutId id="2147484543" r:id="rId52"/>
    <p:sldLayoutId id="2147484544" r:id="rId53"/>
    <p:sldLayoutId id="2147484545" r:id="rId54"/>
    <p:sldLayoutId id="2147484546" r:id="rId55"/>
    <p:sldLayoutId id="2147484547" r:id="rId56"/>
    <p:sldLayoutId id="2147484548" r:id="rId57"/>
    <p:sldLayoutId id="2147484549" r:id="rId58"/>
    <p:sldLayoutId id="2147484550" r:id="rId59"/>
    <p:sldLayoutId id="2147484551" r:id="rId60"/>
    <p:sldLayoutId id="2147484552" r:id="rId61"/>
    <p:sldLayoutId id="2147484553" r:id="rId62"/>
    <p:sldLayoutId id="2147484554" r:id="rId63"/>
    <p:sldLayoutId id="2147484555" r:id="rId64"/>
    <p:sldLayoutId id="2147484556" r:id="rId65"/>
    <p:sldLayoutId id="2147484557" r:id="rId66"/>
    <p:sldLayoutId id="2147484558" r:id="rId67"/>
    <p:sldLayoutId id="2147484559" r:id="rId68"/>
    <p:sldLayoutId id="2147484560" r:id="rId69"/>
    <p:sldLayoutId id="2147484586" r:id="rId70"/>
    <p:sldLayoutId id="2147484561" r:id="rId71"/>
    <p:sldLayoutId id="2147484562" r:id="rId72"/>
    <p:sldLayoutId id="2147484563" r:id="rId73"/>
    <p:sldLayoutId id="2147484564" r:id="rId74"/>
    <p:sldLayoutId id="2147484565" r:id="rId75"/>
    <p:sldLayoutId id="2147484566" r:id="rId76"/>
    <p:sldLayoutId id="2147484567" r:id="rId77"/>
    <p:sldLayoutId id="2147484568" r:id="rId78"/>
    <p:sldLayoutId id="2147484569" r:id="rId79"/>
    <p:sldLayoutId id="2147484570" r:id="rId80"/>
    <p:sldLayoutId id="2147484571" r:id="rId81"/>
    <p:sldLayoutId id="2147484572" r:id="rId82"/>
    <p:sldLayoutId id="2147484573" r:id="rId83"/>
    <p:sldLayoutId id="2147484574" r:id="rId84"/>
    <p:sldLayoutId id="2147484575" r:id="rId85"/>
    <p:sldLayoutId id="2147484582" r:id="rId8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3200" b="0" i="0" kern="1200" cap="none" spc="0" baseline="0">
          <a:solidFill>
            <a:schemeClr val="tx2"/>
          </a:solidFill>
          <a:effectLst/>
          <a:latin typeface="+mj-lt"/>
          <a:ea typeface="+mj-ea"/>
          <a:cs typeface="+mj-cs"/>
        </a:defRPr>
      </a:lvl1pPr>
    </p:titleStyle>
    <p:bodyStyle>
      <a:lvl1pPr marL="0" indent="0" algn="l" defTabSz="914400" rtl="0" eaLnBrk="1" latinLnBrk="0" hangingPunct="1">
        <a:lnSpc>
          <a:spcPct val="120000"/>
        </a:lnSpc>
        <a:spcBef>
          <a:spcPts val="1000"/>
        </a:spcBef>
        <a:buClr>
          <a:schemeClr val="accent1"/>
        </a:buClr>
        <a:buSzPct val="110000"/>
        <a:buFontTx/>
        <a:buBlip>
          <a:blip r:embed="rId90"/>
        </a:buBlip>
        <a:defRPr lang="en-US" sz="2800" b="0" kern="1200" cap="none" baseline="0" dirty="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91">
            <a:extLst>
              <a:ext uri="{96DAC541-7B7A-43D3-8B79-37D633B846F1}">
                <asvg:svgBlip xmlns:asvg="http://schemas.microsoft.com/office/drawing/2016/SVG/main" r:embed="rId92"/>
              </a:ext>
            </a:extLst>
          </a:blip>
        </a:buBlip>
        <a:defRPr lang="en-US" sz="24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20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7" name="Freeform: Shape 12">
            <a:extLst>
              <a:ext uri="{FF2B5EF4-FFF2-40B4-BE49-F238E27FC236}">
                <a16:creationId xmlns:a16="http://schemas.microsoft.com/office/drawing/2014/main" id="{D9530EB3-89DD-740A-F69A-5A47941B849C}"/>
              </a:ext>
            </a:extLst>
          </p:cNvPr>
          <p:cNvSpPr/>
          <p:nvPr userDrawn="1"/>
        </p:nvSpPr>
        <p:spPr>
          <a:xfrm>
            <a:off x="1599125" y="0"/>
            <a:ext cx="3636749" cy="6858000"/>
          </a:xfrm>
          <a:custGeom>
            <a:avLst/>
            <a:gdLst>
              <a:gd name="connsiteX0" fmla="*/ 0 w 3636749"/>
              <a:gd name="connsiteY0" fmla="*/ 0 h 6858000"/>
              <a:gd name="connsiteX1" fmla="*/ 248397 w 3636749"/>
              <a:gd name="connsiteY1" fmla="*/ 0 h 6858000"/>
              <a:gd name="connsiteX2" fmla="*/ 348442 w 3636749"/>
              <a:gd name="connsiteY2" fmla="*/ 58164 h 6858000"/>
              <a:gd name="connsiteX3" fmla="*/ 2018261 w 3636749"/>
              <a:gd name="connsiteY3" fmla="*/ 1028955 h 6858000"/>
              <a:gd name="connsiteX4" fmla="*/ 2381724 w 3636749"/>
              <a:gd name="connsiteY4" fmla="*/ 1658487 h 6858000"/>
              <a:gd name="connsiteX5" fmla="*/ 2381724 w 3636749"/>
              <a:gd name="connsiteY5" fmla="*/ 4091410 h 6858000"/>
              <a:gd name="connsiteX6" fmla="*/ 2381724 w 3636749"/>
              <a:gd name="connsiteY6" fmla="*/ 4181424 h 6858000"/>
              <a:gd name="connsiteX7" fmla="*/ 2444418 w 3636749"/>
              <a:gd name="connsiteY7" fmla="*/ 4205433 h 6858000"/>
              <a:gd name="connsiteX8" fmla="*/ 3512096 w 3636749"/>
              <a:gd name="connsiteY8" fmla="*/ 4826154 h 6858000"/>
              <a:gd name="connsiteX9" fmla="*/ 3636749 w 3636749"/>
              <a:gd name="connsiteY9" fmla="*/ 5042057 h 6858000"/>
              <a:gd name="connsiteX10" fmla="*/ 3636749 w 3636749"/>
              <a:gd name="connsiteY10" fmla="*/ 6278102 h 6858000"/>
              <a:gd name="connsiteX11" fmla="*/ 3512096 w 3636749"/>
              <a:gd name="connsiteY11" fmla="*/ 6494005 h 6858000"/>
              <a:gd name="connsiteX12" fmla="*/ 2894845 w 3636749"/>
              <a:gd name="connsiteY12" fmla="*/ 6852860 h 6858000"/>
              <a:gd name="connsiteX13" fmla="*/ 2886004 w 3636749"/>
              <a:gd name="connsiteY13" fmla="*/ 6858000 h 6858000"/>
              <a:gd name="connsiteX14" fmla="*/ 1748107 w 3636749"/>
              <a:gd name="connsiteY14" fmla="*/ 6858000 h 6858000"/>
              <a:gd name="connsiteX15" fmla="*/ 1694692 w 3636749"/>
              <a:gd name="connsiteY15" fmla="*/ 6826946 h 6858000"/>
              <a:gd name="connsiteX16" fmla="*/ 1122014 w 3636749"/>
              <a:gd name="connsiteY16" fmla="*/ 6494005 h 6858000"/>
              <a:gd name="connsiteX17" fmla="*/ 1069680 w 3636749"/>
              <a:gd name="connsiteY17" fmla="*/ 6454958 h 6858000"/>
              <a:gd name="connsiteX18" fmla="*/ 1063399 w 3636749"/>
              <a:gd name="connsiteY18" fmla="*/ 6447222 h 6858000"/>
              <a:gd name="connsiteX19" fmla="*/ 908002 w 3636749"/>
              <a:gd name="connsiteY19" fmla="*/ 6537566 h 6858000"/>
              <a:gd name="connsiteX20" fmla="*/ 389579 w 3636749"/>
              <a:gd name="connsiteY20" fmla="*/ 6838964 h 6858000"/>
              <a:gd name="connsiteX21" fmla="*/ 378756 w 3636749"/>
              <a:gd name="connsiteY21" fmla="*/ 6845256 h 6858000"/>
              <a:gd name="connsiteX22" fmla="*/ 128601 w 3636749"/>
              <a:gd name="connsiteY22" fmla="*/ 6845256 h 6858000"/>
              <a:gd name="connsiteX23" fmla="*/ 163501 w 3636749"/>
              <a:gd name="connsiteY23" fmla="*/ 6824966 h 6858000"/>
              <a:gd name="connsiteX24" fmla="*/ 910627 w 3636749"/>
              <a:gd name="connsiteY24" fmla="*/ 6390607 h 6858000"/>
              <a:gd name="connsiteX25" fmla="*/ 1000689 w 3636749"/>
              <a:gd name="connsiteY25" fmla="*/ 6338247 h 6858000"/>
              <a:gd name="connsiteX26" fmla="*/ 991941 w 3636749"/>
              <a:gd name="connsiteY26" fmla="*/ 6278102 h 6858000"/>
              <a:gd name="connsiteX27" fmla="*/ 991941 w 3636749"/>
              <a:gd name="connsiteY27" fmla="*/ 5042057 h 6858000"/>
              <a:gd name="connsiteX28" fmla="*/ 1122014 w 3636749"/>
              <a:gd name="connsiteY28" fmla="*/ 4826154 h 6858000"/>
              <a:gd name="connsiteX29" fmla="*/ 2189692 w 3636749"/>
              <a:gd name="connsiteY29" fmla="*/ 4205433 h 6858000"/>
              <a:gd name="connsiteX30" fmla="*/ 2250071 w 3636749"/>
              <a:gd name="connsiteY30" fmla="*/ 4181144 h 6858000"/>
              <a:gd name="connsiteX31" fmla="*/ 2256493 w 3636749"/>
              <a:gd name="connsiteY31" fmla="*/ 4180343 h 6858000"/>
              <a:gd name="connsiteX32" fmla="*/ 2256493 w 3636749"/>
              <a:gd name="connsiteY32" fmla="*/ 4070409 h 6858000"/>
              <a:gd name="connsiteX33" fmla="*/ 2256493 w 3636749"/>
              <a:gd name="connsiteY33" fmla="*/ 1716506 h 6858000"/>
              <a:gd name="connsiteX34" fmla="*/ 1904833 w 3636749"/>
              <a:gd name="connsiteY34" fmla="*/ 1107421 h 6858000"/>
              <a:gd name="connsiteX35" fmla="*/ 95572 w 3636749"/>
              <a:gd name="connsiteY35" fmla="*/ 555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36749" h="6858000">
                <a:moveTo>
                  <a:pt x="0" y="0"/>
                </a:moveTo>
                <a:lnTo>
                  <a:pt x="248397" y="0"/>
                </a:lnTo>
                <a:lnTo>
                  <a:pt x="348442" y="58164"/>
                </a:lnTo>
                <a:cubicBezTo>
                  <a:pt x="2018261" y="1028955"/>
                  <a:pt x="2018261" y="1028955"/>
                  <a:pt x="2018261" y="1028955"/>
                </a:cubicBezTo>
                <a:cubicBezTo>
                  <a:pt x="2239500" y="1154862"/>
                  <a:pt x="2381724" y="1390936"/>
                  <a:pt x="2381724" y="1658487"/>
                </a:cubicBezTo>
                <a:cubicBezTo>
                  <a:pt x="2381724" y="2784759"/>
                  <a:pt x="2381724" y="3559071"/>
                  <a:pt x="2381724" y="4091410"/>
                </a:cubicBezTo>
                <a:lnTo>
                  <a:pt x="2381724" y="4181424"/>
                </a:lnTo>
                <a:lnTo>
                  <a:pt x="2444418" y="4205433"/>
                </a:lnTo>
                <a:cubicBezTo>
                  <a:pt x="3512096" y="4826154"/>
                  <a:pt x="3512096" y="4826154"/>
                  <a:pt x="3512096" y="4826154"/>
                </a:cubicBezTo>
                <a:cubicBezTo>
                  <a:pt x="3587972" y="4869335"/>
                  <a:pt x="3636749" y="4950298"/>
                  <a:pt x="3636749" y="5042057"/>
                </a:cubicBezTo>
                <a:cubicBezTo>
                  <a:pt x="3636749" y="6278102"/>
                  <a:pt x="3636749" y="6278102"/>
                  <a:pt x="3636749" y="6278102"/>
                </a:cubicBezTo>
                <a:cubicBezTo>
                  <a:pt x="3636749" y="6369861"/>
                  <a:pt x="3587972" y="6450825"/>
                  <a:pt x="3512096" y="6494005"/>
                </a:cubicBezTo>
                <a:cubicBezTo>
                  <a:pt x="3245177" y="6649185"/>
                  <a:pt x="3044987" y="6765571"/>
                  <a:pt x="2894845" y="6852860"/>
                </a:cubicBezTo>
                <a:lnTo>
                  <a:pt x="2886004" y="6858000"/>
                </a:lnTo>
                <a:lnTo>
                  <a:pt x="1748107" y="6858000"/>
                </a:lnTo>
                <a:lnTo>
                  <a:pt x="1694692" y="6826946"/>
                </a:lnTo>
                <a:cubicBezTo>
                  <a:pt x="1122014" y="6494005"/>
                  <a:pt x="1122014" y="6494005"/>
                  <a:pt x="1122014" y="6494005"/>
                </a:cubicBezTo>
                <a:cubicBezTo>
                  <a:pt x="1103045" y="6483210"/>
                  <a:pt x="1085431" y="6470054"/>
                  <a:pt x="1069680" y="6454958"/>
                </a:cubicBezTo>
                <a:lnTo>
                  <a:pt x="1063399" y="6447222"/>
                </a:lnTo>
                <a:lnTo>
                  <a:pt x="908002" y="6537566"/>
                </a:lnTo>
                <a:cubicBezTo>
                  <a:pt x="717683" y="6648213"/>
                  <a:pt x="545448" y="6748346"/>
                  <a:pt x="389579" y="6838964"/>
                </a:cubicBezTo>
                <a:lnTo>
                  <a:pt x="378756" y="6845256"/>
                </a:lnTo>
                <a:lnTo>
                  <a:pt x="128601" y="6845256"/>
                </a:lnTo>
                <a:lnTo>
                  <a:pt x="163501" y="6824966"/>
                </a:lnTo>
                <a:cubicBezTo>
                  <a:pt x="375284" y="6701841"/>
                  <a:pt x="622365" y="6558195"/>
                  <a:pt x="910627" y="6390607"/>
                </a:cubicBezTo>
                <a:lnTo>
                  <a:pt x="1000689" y="6338247"/>
                </a:lnTo>
                <a:lnTo>
                  <a:pt x="991941" y="6278102"/>
                </a:lnTo>
                <a:cubicBezTo>
                  <a:pt x="991941" y="5042057"/>
                  <a:pt x="991941" y="5042057"/>
                  <a:pt x="991941" y="5042057"/>
                </a:cubicBezTo>
                <a:cubicBezTo>
                  <a:pt x="991941" y="4950298"/>
                  <a:pt x="1046138" y="4869335"/>
                  <a:pt x="1122014" y="4826154"/>
                </a:cubicBezTo>
                <a:cubicBezTo>
                  <a:pt x="2189692" y="4205433"/>
                  <a:pt x="2189692" y="4205433"/>
                  <a:pt x="2189692" y="4205433"/>
                </a:cubicBezTo>
                <a:cubicBezTo>
                  <a:pt x="2208661" y="4194638"/>
                  <a:pt x="2228985" y="4186541"/>
                  <a:pt x="2250071" y="4181144"/>
                </a:cubicBezTo>
                <a:lnTo>
                  <a:pt x="2256493" y="4180343"/>
                </a:lnTo>
                <a:lnTo>
                  <a:pt x="2256493" y="4070409"/>
                </a:lnTo>
                <a:cubicBezTo>
                  <a:pt x="2256493" y="3555359"/>
                  <a:pt x="2256493" y="2806197"/>
                  <a:pt x="2256493" y="1716506"/>
                </a:cubicBezTo>
                <a:cubicBezTo>
                  <a:pt x="2256493" y="1457645"/>
                  <a:pt x="2118887" y="1229238"/>
                  <a:pt x="1904833" y="1107421"/>
                </a:cubicBezTo>
                <a:cubicBezTo>
                  <a:pt x="1904833" y="1107421"/>
                  <a:pt x="1904833" y="1107421"/>
                  <a:pt x="95572" y="55563"/>
                </a:cubicBezTo>
                <a:close/>
              </a:path>
            </a:pathLst>
          </a:cu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8" name="Freeform: Shape 10">
            <a:extLst>
              <a:ext uri="{FF2B5EF4-FFF2-40B4-BE49-F238E27FC236}">
                <a16:creationId xmlns:a16="http://schemas.microsoft.com/office/drawing/2014/main" id="{7EDBC149-8292-1BD4-00EA-726BCB2A2AAF}"/>
              </a:ext>
            </a:extLst>
          </p:cNvPr>
          <p:cNvSpPr/>
          <p:nvPr userDrawn="1"/>
        </p:nvSpPr>
        <p:spPr>
          <a:xfrm>
            <a:off x="0" y="1614116"/>
            <a:ext cx="1720834" cy="3630205"/>
          </a:xfrm>
          <a:custGeom>
            <a:avLst/>
            <a:gdLst>
              <a:gd name="connsiteX0" fmla="*/ 107507 w 1720834"/>
              <a:gd name="connsiteY0" fmla="*/ 0 h 3630205"/>
              <a:gd name="connsiteX1" fmla="*/ 265449 w 1720834"/>
              <a:gd name="connsiteY1" fmla="*/ 39530 h 3630205"/>
              <a:gd name="connsiteX2" fmla="*/ 1568680 w 1720834"/>
              <a:gd name="connsiteY2" fmla="*/ 797196 h 3630205"/>
              <a:gd name="connsiteX3" fmla="*/ 1720834 w 1720834"/>
              <a:gd name="connsiteY3" fmla="*/ 1060731 h 3630205"/>
              <a:gd name="connsiteX4" fmla="*/ 1720834 w 1720834"/>
              <a:gd name="connsiteY4" fmla="*/ 2569474 h 3630205"/>
              <a:gd name="connsiteX5" fmla="*/ 1568680 w 1720834"/>
              <a:gd name="connsiteY5" fmla="*/ 2833009 h 3630205"/>
              <a:gd name="connsiteX6" fmla="*/ 265449 w 1720834"/>
              <a:gd name="connsiteY6" fmla="*/ 3590675 h 3630205"/>
              <a:gd name="connsiteX7" fmla="*/ 106680 w 1720834"/>
              <a:gd name="connsiteY7" fmla="*/ 3630205 h 3630205"/>
              <a:gd name="connsiteX8" fmla="*/ 28122 w 1720834"/>
              <a:gd name="connsiteY8" fmla="*/ 3620322 h 3630205"/>
              <a:gd name="connsiteX9" fmla="*/ 0 w 1720834"/>
              <a:gd name="connsiteY9" fmla="*/ 3608994 h 3630205"/>
              <a:gd name="connsiteX10" fmla="*/ 0 w 1720834"/>
              <a:gd name="connsiteY10" fmla="*/ 21237 h 3630205"/>
              <a:gd name="connsiteX11" fmla="*/ 28226 w 1720834"/>
              <a:gd name="connsiteY11" fmla="*/ 9882 h 3630205"/>
              <a:gd name="connsiteX12" fmla="*/ 107507 w 1720834"/>
              <a:gd name="connsiteY12" fmla="*/ 0 h 363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0834" h="3630205">
                <a:moveTo>
                  <a:pt x="107507" y="0"/>
                </a:moveTo>
                <a:cubicBezTo>
                  <a:pt x="161257" y="0"/>
                  <a:pt x="215834" y="13177"/>
                  <a:pt x="265449" y="39530"/>
                </a:cubicBezTo>
                <a:cubicBezTo>
                  <a:pt x="1568680" y="797196"/>
                  <a:pt x="1568680" y="797196"/>
                  <a:pt x="1568680" y="797196"/>
                </a:cubicBezTo>
                <a:cubicBezTo>
                  <a:pt x="1661296" y="849903"/>
                  <a:pt x="1720834" y="948729"/>
                  <a:pt x="1720834" y="1060731"/>
                </a:cubicBezTo>
                <a:cubicBezTo>
                  <a:pt x="1720834" y="2569474"/>
                  <a:pt x="1720834" y="2569474"/>
                  <a:pt x="1720834" y="2569474"/>
                </a:cubicBezTo>
                <a:cubicBezTo>
                  <a:pt x="1720834" y="2681476"/>
                  <a:pt x="1661296" y="2780302"/>
                  <a:pt x="1568680" y="2833009"/>
                </a:cubicBezTo>
                <a:cubicBezTo>
                  <a:pt x="265449" y="3590675"/>
                  <a:pt x="265449" y="3590675"/>
                  <a:pt x="265449" y="3590675"/>
                </a:cubicBezTo>
                <a:cubicBezTo>
                  <a:pt x="212526" y="3617028"/>
                  <a:pt x="159603" y="3630205"/>
                  <a:pt x="106680" y="3630205"/>
                </a:cubicBezTo>
                <a:cubicBezTo>
                  <a:pt x="80219" y="3630205"/>
                  <a:pt x="53757" y="3626911"/>
                  <a:pt x="28122" y="3620322"/>
                </a:cubicBezTo>
                <a:lnTo>
                  <a:pt x="0" y="3608994"/>
                </a:lnTo>
                <a:lnTo>
                  <a:pt x="0" y="21237"/>
                </a:lnTo>
                <a:lnTo>
                  <a:pt x="28226" y="9882"/>
                </a:lnTo>
                <a:cubicBezTo>
                  <a:pt x="53964" y="3294"/>
                  <a:pt x="80632" y="0"/>
                  <a:pt x="107507" y="0"/>
                </a:cubicBezTo>
                <a:close/>
              </a:path>
            </a:pathLst>
          </a:custGeom>
          <a:solidFill>
            <a:schemeClr val="bg2">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4757B764-DC6A-45BF-9605-20F58E807F20}"/>
              </a:ext>
            </a:extLst>
          </p:cNvPr>
          <p:cNvSpPr/>
          <p:nvPr userDrawn="1"/>
        </p:nvSpPr>
        <p:spPr>
          <a:xfrm>
            <a:off x="1599125" y="-1"/>
            <a:ext cx="3636749" cy="6858000"/>
          </a:xfrm>
          <a:custGeom>
            <a:avLst/>
            <a:gdLst>
              <a:gd name="connsiteX0" fmla="*/ 0 w 3636749"/>
              <a:gd name="connsiteY0" fmla="*/ 0 h 6858000"/>
              <a:gd name="connsiteX1" fmla="*/ 248397 w 3636749"/>
              <a:gd name="connsiteY1" fmla="*/ 0 h 6858000"/>
              <a:gd name="connsiteX2" fmla="*/ 348442 w 3636749"/>
              <a:gd name="connsiteY2" fmla="*/ 58164 h 6858000"/>
              <a:gd name="connsiteX3" fmla="*/ 2018261 w 3636749"/>
              <a:gd name="connsiteY3" fmla="*/ 1028955 h 6858000"/>
              <a:gd name="connsiteX4" fmla="*/ 2381724 w 3636749"/>
              <a:gd name="connsiteY4" fmla="*/ 1658487 h 6858000"/>
              <a:gd name="connsiteX5" fmla="*/ 2381724 w 3636749"/>
              <a:gd name="connsiteY5" fmla="*/ 4091410 h 6858000"/>
              <a:gd name="connsiteX6" fmla="*/ 2381724 w 3636749"/>
              <a:gd name="connsiteY6" fmla="*/ 4181424 h 6858000"/>
              <a:gd name="connsiteX7" fmla="*/ 2444418 w 3636749"/>
              <a:gd name="connsiteY7" fmla="*/ 4205433 h 6858000"/>
              <a:gd name="connsiteX8" fmla="*/ 3512096 w 3636749"/>
              <a:gd name="connsiteY8" fmla="*/ 4826154 h 6858000"/>
              <a:gd name="connsiteX9" fmla="*/ 3636749 w 3636749"/>
              <a:gd name="connsiteY9" fmla="*/ 5042057 h 6858000"/>
              <a:gd name="connsiteX10" fmla="*/ 3636749 w 3636749"/>
              <a:gd name="connsiteY10" fmla="*/ 6278102 h 6858000"/>
              <a:gd name="connsiteX11" fmla="*/ 3512096 w 3636749"/>
              <a:gd name="connsiteY11" fmla="*/ 6494005 h 6858000"/>
              <a:gd name="connsiteX12" fmla="*/ 2894845 w 3636749"/>
              <a:gd name="connsiteY12" fmla="*/ 6852860 h 6858000"/>
              <a:gd name="connsiteX13" fmla="*/ 2886004 w 3636749"/>
              <a:gd name="connsiteY13" fmla="*/ 6858000 h 6858000"/>
              <a:gd name="connsiteX14" fmla="*/ 1748107 w 3636749"/>
              <a:gd name="connsiteY14" fmla="*/ 6858000 h 6858000"/>
              <a:gd name="connsiteX15" fmla="*/ 1694692 w 3636749"/>
              <a:gd name="connsiteY15" fmla="*/ 6826946 h 6858000"/>
              <a:gd name="connsiteX16" fmla="*/ 1122014 w 3636749"/>
              <a:gd name="connsiteY16" fmla="*/ 6494005 h 6858000"/>
              <a:gd name="connsiteX17" fmla="*/ 1069680 w 3636749"/>
              <a:gd name="connsiteY17" fmla="*/ 6454958 h 6858000"/>
              <a:gd name="connsiteX18" fmla="*/ 1063399 w 3636749"/>
              <a:gd name="connsiteY18" fmla="*/ 6447222 h 6858000"/>
              <a:gd name="connsiteX19" fmla="*/ 908002 w 3636749"/>
              <a:gd name="connsiteY19" fmla="*/ 6537566 h 6858000"/>
              <a:gd name="connsiteX20" fmla="*/ 389579 w 3636749"/>
              <a:gd name="connsiteY20" fmla="*/ 6838964 h 6858000"/>
              <a:gd name="connsiteX21" fmla="*/ 378756 w 3636749"/>
              <a:gd name="connsiteY21" fmla="*/ 6845256 h 6858000"/>
              <a:gd name="connsiteX22" fmla="*/ 128601 w 3636749"/>
              <a:gd name="connsiteY22" fmla="*/ 6845256 h 6858000"/>
              <a:gd name="connsiteX23" fmla="*/ 163501 w 3636749"/>
              <a:gd name="connsiteY23" fmla="*/ 6824966 h 6858000"/>
              <a:gd name="connsiteX24" fmla="*/ 910627 w 3636749"/>
              <a:gd name="connsiteY24" fmla="*/ 6390607 h 6858000"/>
              <a:gd name="connsiteX25" fmla="*/ 1000689 w 3636749"/>
              <a:gd name="connsiteY25" fmla="*/ 6338247 h 6858000"/>
              <a:gd name="connsiteX26" fmla="*/ 991941 w 3636749"/>
              <a:gd name="connsiteY26" fmla="*/ 6278102 h 6858000"/>
              <a:gd name="connsiteX27" fmla="*/ 991941 w 3636749"/>
              <a:gd name="connsiteY27" fmla="*/ 5042057 h 6858000"/>
              <a:gd name="connsiteX28" fmla="*/ 1122014 w 3636749"/>
              <a:gd name="connsiteY28" fmla="*/ 4826154 h 6858000"/>
              <a:gd name="connsiteX29" fmla="*/ 2189692 w 3636749"/>
              <a:gd name="connsiteY29" fmla="*/ 4205433 h 6858000"/>
              <a:gd name="connsiteX30" fmla="*/ 2250071 w 3636749"/>
              <a:gd name="connsiteY30" fmla="*/ 4181144 h 6858000"/>
              <a:gd name="connsiteX31" fmla="*/ 2256493 w 3636749"/>
              <a:gd name="connsiteY31" fmla="*/ 4180343 h 6858000"/>
              <a:gd name="connsiteX32" fmla="*/ 2256493 w 3636749"/>
              <a:gd name="connsiteY32" fmla="*/ 4070409 h 6858000"/>
              <a:gd name="connsiteX33" fmla="*/ 2256493 w 3636749"/>
              <a:gd name="connsiteY33" fmla="*/ 1716506 h 6858000"/>
              <a:gd name="connsiteX34" fmla="*/ 1904833 w 3636749"/>
              <a:gd name="connsiteY34" fmla="*/ 1107421 h 6858000"/>
              <a:gd name="connsiteX35" fmla="*/ 95572 w 3636749"/>
              <a:gd name="connsiteY35" fmla="*/ 555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36749" h="6858000">
                <a:moveTo>
                  <a:pt x="0" y="0"/>
                </a:moveTo>
                <a:lnTo>
                  <a:pt x="248397" y="0"/>
                </a:lnTo>
                <a:lnTo>
                  <a:pt x="348442" y="58164"/>
                </a:lnTo>
                <a:cubicBezTo>
                  <a:pt x="2018261" y="1028955"/>
                  <a:pt x="2018261" y="1028955"/>
                  <a:pt x="2018261" y="1028955"/>
                </a:cubicBezTo>
                <a:cubicBezTo>
                  <a:pt x="2239500" y="1154862"/>
                  <a:pt x="2381724" y="1390936"/>
                  <a:pt x="2381724" y="1658487"/>
                </a:cubicBezTo>
                <a:cubicBezTo>
                  <a:pt x="2381724" y="2784759"/>
                  <a:pt x="2381724" y="3559071"/>
                  <a:pt x="2381724" y="4091410"/>
                </a:cubicBezTo>
                <a:lnTo>
                  <a:pt x="2381724" y="4181424"/>
                </a:lnTo>
                <a:lnTo>
                  <a:pt x="2444418" y="4205433"/>
                </a:lnTo>
                <a:cubicBezTo>
                  <a:pt x="3512096" y="4826154"/>
                  <a:pt x="3512096" y="4826154"/>
                  <a:pt x="3512096" y="4826154"/>
                </a:cubicBezTo>
                <a:cubicBezTo>
                  <a:pt x="3587972" y="4869335"/>
                  <a:pt x="3636749" y="4950298"/>
                  <a:pt x="3636749" y="5042057"/>
                </a:cubicBezTo>
                <a:cubicBezTo>
                  <a:pt x="3636749" y="6278102"/>
                  <a:pt x="3636749" y="6278102"/>
                  <a:pt x="3636749" y="6278102"/>
                </a:cubicBezTo>
                <a:cubicBezTo>
                  <a:pt x="3636749" y="6369861"/>
                  <a:pt x="3587972" y="6450825"/>
                  <a:pt x="3512096" y="6494005"/>
                </a:cubicBezTo>
                <a:cubicBezTo>
                  <a:pt x="3245177" y="6649185"/>
                  <a:pt x="3044987" y="6765571"/>
                  <a:pt x="2894845" y="6852860"/>
                </a:cubicBezTo>
                <a:lnTo>
                  <a:pt x="2886004" y="6858000"/>
                </a:lnTo>
                <a:lnTo>
                  <a:pt x="1748107" y="6858000"/>
                </a:lnTo>
                <a:lnTo>
                  <a:pt x="1694692" y="6826946"/>
                </a:lnTo>
                <a:cubicBezTo>
                  <a:pt x="1122014" y="6494005"/>
                  <a:pt x="1122014" y="6494005"/>
                  <a:pt x="1122014" y="6494005"/>
                </a:cubicBezTo>
                <a:cubicBezTo>
                  <a:pt x="1103045" y="6483210"/>
                  <a:pt x="1085431" y="6470054"/>
                  <a:pt x="1069680" y="6454958"/>
                </a:cubicBezTo>
                <a:lnTo>
                  <a:pt x="1063399" y="6447222"/>
                </a:lnTo>
                <a:lnTo>
                  <a:pt x="908002" y="6537566"/>
                </a:lnTo>
                <a:cubicBezTo>
                  <a:pt x="717683" y="6648213"/>
                  <a:pt x="545448" y="6748346"/>
                  <a:pt x="389579" y="6838964"/>
                </a:cubicBezTo>
                <a:lnTo>
                  <a:pt x="378756" y="6845256"/>
                </a:lnTo>
                <a:lnTo>
                  <a:pt x="128601" y="6845256"/>
                </a:lnTo>
                <a:lnTo>
                  <a:pt x="163501" y="6824966"/>
                </a:lnTo>
                <a:cubicBezTo>
                  <a:pt x="375284" y="6701841"/>
                  <a:pt x="622365" y="6558195"/>
                  <a:pt x="910627" y="6390607"/>
                </a:cubicBezTo>
                <a:lnTo>
                  <a:pt x="1000689" y="6338247"/>
                </a:lnTo>
                <a:lnTo>
                  <a:pt x="991941" y="6278102"/>
                </a:lnTo>
                <a:cubicBezTo>
                  <a:pt x="991941" y="5042057"/>
                  <a:pt x="991941" y="5042057"/>
                  <a:pt x="991941" y="5042057"/>
                </a:cubicBezTo>
                <a:cubicBezTo>
                  <a:pt x="991941" y="4950298"/>
                  <a:pt x="1046138" y="4869335"/>
                  <a:pt x="1122014" y="4826154"/>
                </a:cubicBezTo>
                <a:cubicBezTo>
                  <a:pt x="2189692" y="4205433"/>
                  <a:pt x="2189692" y="4205433"/>
                  <a:pt x="2189692" y="4205433"/>
                </a:cubicBezTo>
                <a:cubicBezTo>
                  <a:pt x="2208661" y="4194638"/>
                  <a:pt x="2228985" y="4186541"/>
                  <a:pt x="2250071" y="4181144"/>
                </a:cubicBezTo>
                <a:lnTo>
                  <a:pt x="2256493" y="4180343"/>
                </a:lnTo>
                <a:lnTo>
                  <a:pt x="2256493" y="4070409"/>
                </a:lnTo>
                <a:cubicBezTo>
                  <a:pt x="2256493" y="3555359"/>
                  <a:pt x="2256493" y="2806197"/>
                  <a:pt x="2256493" y="1716506"/>
                </a:cubicBezTo>
                <a:cubicBezTo>
                  <a:pt x="2256493" y="1457645"/>
                  <a:pt x="2118887" y="1229238"/>
                  <a:pt x="1904833" y="1107421"/>
                </a:cubicBezTo>
                <a:cubicBezTo>
                  <a:pt x="1904833" y="1107421"/>
                  <a:pt x="1904833" y="1107421"/>
                  <a:pt x="95572" y="55563"/>
                </a:cubicBez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dirty="0"/>
          </a:p>
        </p:txBody>
      </p:sp>
      <p:sp>
        <p:nvSpPr>
          <p:cNvPr id="11" name="Freeform: Shape 10">
            <a:extLst>
              <a:ext uri="{FF2B5EF4-FFF2-40B4-BE49-F238E27FC236}">
                <a16:creationId xmlns:a16="http://schemas.microsoft.com/office/drawing/2014/main" id="{AC811EBA-E5EF-40BA-8759-1DBEC7E368AA}"/>
              </a:ext>
            </a:extLst>
          </p:cNvPr>
          <p:cNvSpPr/>
          <p:nvPr userDrawn="1"/>
        </p:nvSpPr>
        <p:spPr>
          <a:xfrm>
            <a:off x="0" y="1614115"/>
            <a:ext cx="1720834" cy="3630205"/>
          </a:xfrm>
          <a:custGeom>
            <a:avLst/>
            <a:gdLst>
              <a:gd name="connsiteX0" fmla="*/ 107507 w 1720834"/>
              <a:gd name="connsiteY0" fmla="*/ 0 h 3630205"/>
              <a:gd name="connsiteX1" fmla="*/ 265449 w 1720834"/>
              <a:gd name="connsiteY1" fmla="*/ 39530 h 3630205"/>
              <a:gd name="connsiteX2" fmla="*/ 1568680 w 1720834"/>
              <a:gd name="connsiteY2" fmla="*/ 797196 h 3630205"/>
              <a:gd name="connsiteX3" fmla="*/ 1720834 w 1720834"/>
              <a:gd name="connsiteY3" fmla="*/ 1060731 h 3630205"/>
              <a:gd name="connsiteX4" fmla="*/ 1720834 w 1720834"/>
              <a:gd name="connsiteY4" fmla="*/ 2569474 h 3630205"/>
              <a:gd name="connsiteX5" fmla="*/ 1568680 w 1720834"/>
              <a:gd name="connsiteY5" fmla="*/ 2833009 h 3630205"/>
              <a:gd name="connsiteX6" fmla="*/ 265449 w 1720834"/>
              <a:gd name="connsiteY6" fmla="*/ 3590675 h 3630205"/>
              <a:gd name="connsiteX7" fmla="*/ 106680 w 1720834"/>
              <a:gd name="connsiteY7" fmla="*/ 3630205 h 3630205"/>
              <a:gd name="connsiteX8" fmla="*/ 28122 w 1720834"/>
              <a:gd name="connsiteY8" fmla="*/ 3620322 h 3630205"/>
              <a:gd name="connsiteX9" fmla="*/ 0 w 1720834"/>
              <a:gd name="connsiteY9" fmla="*/ 3608994 h 3630205"/>
              <a:gd name="connsiteX10" fmla="*/ 0 w 1720834"/>
              <a:gd name="connsiteY10" fmla="*/ 21237 h 3630205"/>
              <a:gd name="connsiteX11" fmla="*/ 28226 w 1720834"/>
              <a:gd name="connsiteY11" fmla="*/ 9882 h 3630205"/>
              <a:gd name="connsiteX12" fmla="*/ 107507 w 1720834"/>
              <a:gd name="connsiteY12" fmla="*/ 0 h 363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0834" h="3630205">
                <a:moveTo>
                  <a:pt x="107507" y="0"/>
                </a:moveTo>
                <a:cubicBezTo>
                  <a:pt x="161257" y="0"/>
                  <a:pt x="215834" y="13177"/>
                  <a:pt x="265449" y="39530"/>
                </a:cubicBezTo>
                <a:cubicBezTo>
                  <a:pt x="1568680" y="797196"/>
                  <a:pt x="1568680" y="797196"/>
                  <a:pt x="1568680" y="797196"/>
                </a:cubicBezTo>
                <a:cubicBezTo>
                  <a:pt x="1661296" y="849903"/>
                  <a:pt x="1720834" y="948729"/>
                  <a:pt x="1720834" y="1060731"/>
                </a:cubicBezTo>
                <a:cubicBezTo>
                  <a:pt x="1720834" y="2569474"/>
                  <a:pt x="1720834" y="2569474"/>
                  <a:pt x="1720834" y="2569474"/>
                </a:cubicBezTo>
                <a:cubicBezTo>
                  <a:pt x="1720834" y="2681476"/>
                  <a:pt x="1661296" y="2780302"/>
                  <a:pt x="1568680" y="2833009"/>
                </a:cubicBezTo>
                <a:cubicBezTo>
                  <a:pt x="265449" y="3590675"/>
                  <a:pt x="265449" y="3590675"/>
                  <a:pt x="265449" y="3590675"/>
                </a:cubicBezTo>
                <a:cubicBezTo>
                  <a:pt x="212526" y="3617028"/>
                  <a:pt x="159603" y="3630205"/>
                  <a:pt x="106680" y="3630205"/>
                </a:cubicBezTo>
                <a:cubicBezTo>
                  <a:pt x="80219" y="3630205"/>
                  <a:pt x="53757" y="3626911"/>
                  <a:pt x="28122" y="3620322"/>
                </a:cubicBezTo>
                <a:lnTo>
                  <a:pt x="0" y="3608994"/>
                </a:lnTo>
                <a:lnTo>
                  <a:pt x="0" y="21237"/>
                </a:lnTo>
                <a:lnTo>
                  <a:pt x="28226" y="9882"/>
                </a:lnTo>
                <a:cubicBezTo>
                  <a:pt x="53964" y="3294"/>
                  <a:pt x="80632" y="0"/>
                  <a:pt x="107507" y="0"/>
                </a:cubicBez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1">
            <a:extLst>
              <a:ext uri="{FF2B5EF4-FFF2-40B4-BE49-F238E27FC236}">
                <a16:creationId xmlns:a16="http://schemas.microsoft.com/office/drawing/2014/main" id="{876E000C-6BD2-4977-9A35-6090A47B071C}"/>
              </a:ext>
            </a:extLst>
          </p:cNvPr>
          <p:cNvSpPr>
            <a:spLocks noGrp="1"/>
          </p:cNvSpPr>
          <p:nvPr>
            <p:ph type="title"/>
          </p:nvPr>
        </p:nvSpPr>
        <p:spPr>
          <a:xfrm>
            <a:off x="902249" y="162676"/>
            <a:ext cx="10375351" cy="1250004"/>
          </a:xfrm>
          <a:prstGeom prst="rect">
            <a:avLst/>
          </a:prstGeom>
        </p:spPr>
        <p:txBody>
          <a:bodyPr vert="horz" lIns="0" tIns="45720" rIns="0" bIns="45720" rtlCol="0" anchor="ctr">
            <a:normAutofit/>
          </a:bodyPr>
          <a:lstStyle/>
          <a:p>
            <a:r>
              <a:rPr lang="en-US" dirty="0"/>
              <a:t>Click to edit Master title style</a:t>
            </a:r>
          </a:p>
        </p:txBody>
      </p:sp>
      <p:sp>
        <p:nvSpPr>
          <p:cNvPr id="23" name="Text Placeholder 22">
            <a:extLst>
              <a:ext uri="{FF2B5EF4-FFF2-40B4-BE49-F238E27FC236}">
                <a16:creationId xmlns:a16="http://schemas.microsoft.com/office/drawing/2014/main" id="{0E36EDD9-6D6B-40BF-B509-6E288D2AC5C5}"/>
              </a:ext>
            </a:extLst>
          </p:cNvPr>
          <p:cNvSpPr>
            <a:spLocks noGrp="1"/>
          </p:cNvSpPr>
          <p:nvPr>
            <p:ph type="body" idx="1"/>
          </p:nvPr>
        </p:nvSpPr>
        <p:spPr>
          <a:xfrm>
            <a:off x="902249" y="1825625"/>
            <a:ext cx="10375352" cy="4351338"/>
          </a:xfrm>
          <a:prstGeom prst="rect">
            <a:avLst/>
          </a:prstGeom>
        </p:spPr>
        <p:txBody>
          <a:bodyPr vert="horz" lIns="0" tIns="45720" rIns="0" bIns="45720" rtlCol="0" anchor="ctr" anchorCtr="1">
            <a:normAutofit/>
          </a:bodyPr>
          <a:lstStyle/>
          <a:p>
            <a:pPr lvl="0"/>
            <a:r>
              <a:rPr lang="en-US" dirty="0"/>
              <a:t>Click to edit Master text styles</a:t>
            </a:r>
          </a:p>
          <a:p>
            <a:pPr lvl="1"/>
            <a:r>
              <a:rPr lang="en-US" dirty="0"/>
              <a:t>Second level</a:t>
            </a:r>
          </a:p>
          <a:p>
            <a:pPr lvl="2"/>
            <a:r>
              <a:rPr lang="en-US" dirty="0"/>
              <a:t>Third level</a:t>
            </a:r>
          </a:p>
        </p:txBody>
      </p:sp>
      <p:pic>
        <p:nvPicPr>
          <p:cNvPr id="15" name="Graphic 14">
            <a:extLst>
              <a:ext uri="{FF2B5EF4-FFF2-40B4-BE49-F238E27FC236}">
                <a16:creationId xmlns:a16="http://schemas.microsoft.com/office/drawing/2014/main" id="{1537AD26-3D2C-4013-834D-090B1FCD7D78}"/>
              </a:ext>
            </a:extLst>
          </p:cNvPr>
          <p:cNvPicPr>
            <a:picLocks noChangeAspect="1"/>
          </p:cNvPicPr>
          <p:nvPr/>
        </p:nvPicPr>
        <p:blipFill>
          <a:blip r:embed="rId92">
            <a:extLst>
              <a:ext uri="{96DAC541-7B7A-43D3-8B79-37D633B846F1}">
                <asvg:svgBlip xmlns:asvg="http://schemas.microsoft.com/office/drawing/2016/SVG/main" r:embed="rId93"/>
              </a:ext>
            </a:extLst>
          </a:blip>
          <a:stretch>
            <a:fillRect/>
          </a:stretch>
        </p:blipFill>
        <p:spPr>
          <a:xfrm>
            <a:off x="10348280" y="6322805"/>
            <a:ext cx="1022086" cy="425868"/>
          </a:xfrm>
          <a:prstGeom prst="rect">
            <a:avLst/>
          </a:prstGeom>
        </p:spPr>
      </p:pic>
    </p:spTree>
    <p:extLst>
      <p:ext uri="{BB962C8B-B14F-4D97-AF65-F5344CB8AC3E}">
        <p14:creationId xmlns:p14="http://schemas.microsoft.com/office/powerpoint/2010/main" val="2535689350"/>
      </p:ext>
    </p:extLst>
  </p:cSld>
  <p:clrMap bg1="lt1" tx1="dk1" bg2="lt2" tx2="dk2" accent1="accent1" accent2="accent2" accent3="accent3" accent4="accent4" accent5="accent5" accent6="accent6" hlink="hlink" folHlink="folHlink"/>
  <p:sldLayoutIdLst>
    <p:sldLayoutId id="2147484809" r:id="rId1"/>
    <p:sldLayoutId id="2147484810" r:id="rId2"/>
    <p:sldLayoutId id="2147484812" r:id="rId3"/>
    <p:sldLayoutId id="2147484813" r:id="rId4"/>
    <p:sldLayoutId id="2147484814" r:id="rId5"/>
    <p:sldLayoutId id="2147485087" r:id="rId6"/>
    <p:sldLayoutId id="2147484815" r:id="rId7"/>
    <p:sldLayoutId id="2147484816" r:id="rId8"/>
    <p:sldLayoutId id="2147484817" r:id="rId9"/>
    <p:sldLayoutId id="2147484818" r:id="rId10"/>
    <p:sldLayoutId id="2147484819" r:id="rId11"/>
    <p:sldLayoutId id="2147484820" r:id="rId12"/>
    <p:sldLayoutId id="2147484821" r:id="rId13"/>
    <p:sldLayoutId id="2147484822" r:id="rId14"/>
    <p:sldLayoutId id="2147484823" r:id="rId15"/>
    <p:sldLayoutId id="2147484824" r:id="rId16"/>
    <p:sldLayoutId id="2147484825" r:id="rId17"/>
    <p:sldLayoutId id="2147484826" r:id="rId18"/>
    <p:sldLayoutId id="2147484827" r:id="rId19"/>
    <p:sldLayoutId id="2147484828" r:id="rId20"/>
    <p:sldLayoutId id="2147484829" r:id="rId21"/>
    <p:sldLayoutId id="2147484830" r:id="rId22"/>
    <p:sldLayoutId id="2147484831" r:id="rId23"/>
    <p:sldLayoutId id="2147484900" r:id="rId24"/>
    <p:sldLayoutId id="2147485086" r:id="rId25"/>
    <p:sldLayoutId id="2147484835" r:id="rId26"/>
    <p:sldLayoutId id="2147484836" r:id="rId27"/>
    <p:sldLayoutId id="2147484837" r:id="rId28"/>
    <p:sldLayoutId id="2147484838" r:id="rId29"/>
    <p:sldLayoutId id="2147484839" r:id="rId30"/>
    <p:sldLayoutId id="2147484840" r:id="rId31"/>
    <p:sldLayoutId id="2147484841" r:id="rId32"/>
    <p:sldLayoutId id="2147484842" r:id="rId33"/>
    <p:sldLayoutId id="2147484843" r:id="rId34"/>
    <p:sldLayoutId id="2147484844" r:id="rId35"/>
    <p:sldLayoutId id="2147484845" r:id="rId36"/>
    <p:sldLayoutId id="2147484846" r:id="rId37"/>
    <p:sldLayoutId id="2147484847" r:id="rId38"/>
    <p:sldLayoutId id="2147484848" r:id="rId39"/>
    <p:sldLayoutId id="2147484849" r:id="rId40"/>
    <p:sldLayoutId id="2147484850" r:id="rId41"/>
    <p:sldLayoutId id="2147484851" r:id="rId42"/>
    <p:sldLayoutId id="2147484852" r:id="rId43"/>
    <p:sldLayoutId id="2147484853" r:id="rId44"/>
    <p:sldLayoutId id="2147484854" r:id="rId45"/>
    <p:sldLayoutId id="2147484855" r:id="rId46"/>
    <p:sldLayoutId id="2147484856" r:id="rId47"/>
    <p:sldLayoutId id="2147484857" r:id="rId48"/>
    <p:sldLayoutId id="2147484858" r:id="rId49"/>
    <p:sldLayoutId id="2147484859" r:id="rId50"/>
    <p:sldLayoutId id="2147484860" r:id="rId51"/>
    <p:sldLayoutId id="2147484861" r:id="rId52"/>
    <p:sldLayoutId id="2147484862" r:id="rId53"/>
    <p:sldLayoutId id="2147484863" r:id="rId54"/>
    <p:sldLayoutId id="2147484864" r:id="rId55"/>
    <p:sldLayoutId id="2147484865" r:id="rId56"/>
    <p:sldLayoutId id="2147484866" r:id="rId57"/>
    <p:sldLayoutId id="2147484867" r:id="rId58"/>
    <p:sldLayoutId id="2147484868" r:id="rId59"/>
    <p:sldLayoutId id="2147484869" r:id="rId60"/>
    <p:sldLayoutId id="2147484870" r:id="rId61"/>
    <p:sldLayoutId id="2147484871" r:id="rId62"/>
    <p:sldLayoutId id="2147484872" r:id="rId63"/>
    <p:sldLayoutId id="2147484873" r:id="rId64"/>
    <p:sldLayoutId id="2147484874" r:id="rId65"/>
    <p:sldLayoutId id="2147484875" r:id="rId66"/>
    <p:sldLayoutId id="2147484876" r:id="rId67"/>
    <p:sldLayoutId id="2147484877" r:id="rId68"/>
    <p:sldLayoutId id="2147484878" r:id="rId69"/>
    <p:sldLayoutId id="2147484879" r:id="rId70"/>
    <p:sldLayoutId id="2147484880" r:id="rId71"/>
    <p:sldLayoutId id="2147484881" r:id="rId72"/>
    <p:sldLayoutId id="2147484882" r:id="rId73"/>
    <p:sldLayoutId id="2147484883" r:id="rId74"/>
    <p:sldLayoutId id="2147484884" r:id="rId75"/>
    <p:sldLayoutId id="2147484885" r:id="rId76"/>
    <p:sldLayoutId id="2147484886" r:id="rId77"/>
    <p:sldLayoutId id="2147484887" r:id="rId78"/>
    <p:sldLayoutId id="2147484888" r:id="rId79"/>
    <p:sldLayoutId id="2147484889" r:id="rId80"/>
    <p:sldLayoutId id="2147484890" r:id="rId81"/>
    <p:sldLayoutId id="2147484891" r:id="rId82"/>
    <p:sldLayoutId id="2147484892" r:id="rId83"/>
    <p:sldLayoutId id="2147484893" r:id="rId84"/>
    <p:sldLayoutId id="2147484894" r:id="rId85"/>
    <p:sldLayoutId id="2147484895" r:id="rId86"/>
    <p:sldLayoutId id="2147484896" r:id="rId87"/>
    <p:sldLayoutId id="2147484897" r:id="rId88"/>
    <p:sldLayoutId id="2147484898" r:id="rId89"/>
    <p:sldLayoutId id="2147484899" r:id="rId9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3200" b="0" i="0" kern="1200" cap="none" spc="0" baseline="0">
          <a:solidFill>
            <a:schemeClr val="tx2"/>
          </a:solidFill>
          <a:effectLst/>
          <a:latin typeface="+mj-lt"/>
          <a:ea typeface="+mj-ea"/>
          <a:cs typeface="+mj-cs"/>
        </a:defRPr>
      </a:lvl1pPr>
    </p:titleStyle>
    <p:bodyStyle>
      <a:lvl1pPr marL="0" indent="0" algn="l" defTabSz="914400" rtl="0" eaLnBrk="1" latinLnBrk="0" hangingPunct="1">
        <a:lnSpc>
          <a:spcPct val="120000"/>
        </a:lnSpc>
        <a:spcBef>
          <a:spcPts val="1000"/>
        </a:spcBef>
        <a:buClr>
          <a:schemeClr val="accent1"/>
        </a:buClr>
        <a:buSzPct val="110000"/>
        <a:buFontTx/>
        <a:buBlip>
          <a:blip r:embed="rId94"/>
        </a:buBlip>
        <a:defRPr lang="en-US" sz="2800" b="0" kern="1200" cap="none" baseline="0" dirty="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95">
            <a:extLst>
              <a:ext uri="{96DAC541-7B7A-43D3-8B79-37D633B846F1}">
                <asvg:svgBlip xmlns:asvg="http://schemas.microsoft.com/office/drawing/2016/SVG/main" r:embed="rId96"/>
              </a:ext>
            </a:extLst>
          </a:blip>
        </a:buBlip>
        <a:defRPr lang="en-US" sz="24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20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75000"/>
          </a:schemeClr>
        </a:solidFill>
        <a:effectLst/>
      </p:bgPr>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757B764-DC6A-45BF-9605-20F58E807F20}"/>
              </a:ext>
            </a:extLst>
          </p:cNvPr>
          <p:cNvSpPr/>
          <p:nvPr userDrawn="1"/>
        </p:nvSpPr>
        <p:spPr>
          <a:xfrm>
            <a:off x="1599125" y="-1"/>
            <a:ext cx="3636749" cy="6858000"/>
          </a:xfrm>
          <a:custGeom>
            <a:avLst/>
            <a:gdLst>
              <a:gd name="connsiteX0" fmla="*/ 0 w 3636749"/>
              <a:gd name="connsiteY0" fmla="*/ 0 h 6858000"/>
              <a:gd name="connsiteX1" fmla="*/ 248397 w 3636749"/>
              <a:gd name="connsiteY1" fmla="*/ 0 h 6858000"/>
              <a:gd name="connsiteX2" fmla="*/ 348442 w 3636749"/>
              <a:gd name="connsiteY2" fmla="*/ 58164 h 6858000"/>
              <a:gd name="connsiteX3" fmla="*/ 2018261 w 3636749"/>
              <a:gd name="connsiteY3" fmla="*/ 1028955 h 6858000"/>
              <a:gd name="connsiteX4" fmla="*/ 2381724 w 3636749"/>
              <a:gd name="connsiteY4" fmla="*/ 1658487 h 6858000"/>
              <a:gd name="connsiteX5" fmla="*/ 2381724 w 3636749"/>
              <a:gd name="connsiteY5" fmla="*/ 4091410 h 6858000"/>
              <a:gd name="connsiteX6" fmla="*/ 2381724 w 3636749"/>
              <a:gd name="connsiteY6" fmla="*/ 4181424 h 6858000"/>
              <a:gd name="connsiteX7" fmla="*/ 2444418 w 3636749"/>
              <a:gd name="connsiteY7" fmla="*/ 4205433 h 6858000"/>
              <a:gd name="connsiteX8" fmla="*/ 3512096 w 3636749"/>
              <a:gd name="connsiteY8" fmla="*/ 4826154 h 6858000"/>
              <a:gd name="connsiteX9" fmla="*/ 3636749 w 3636749"/>
              <a:gd name="connsiteY9" fmla="*/ 5042057 h 6858000"/>
              <a:gd name="connsiteX10" fmla="*/ 3636749 w 3636749"/>
              <a:gd name="connsiteY10" fmla="*/ 6278102 h 6858000"/>
              <a:gd name="connsiteX11" fmla="*/ 3512096 w 3636749"/>
              <a:gd name="connsiteY11" fmla="*/ 6494005 h 6858000"/>
              <a:gd name="connsiteX12" fmla="*/ 2894845 w 3636749"/>
              <a:gd name="connsiteY12" fmla="*/ 6852860 h 6858000"/>
              <a:gd name="connsiteX13" fmla="*/ 2886004 w 3636749"/>
              <a:gd name="connsiteY13" fmla="*/ 6858000 h 6858000"/>
              <a:gd name="connsiteX14" fmla="*/ 1748107 w 3636749"/>
              <a:gd name="connsiteY14" fmla="*/ 6858000 h 6858000"/>
              <a:gd name="connsiteX15" fmla="*/ 1694692 w 3636749"/>
              <a:gd name="connsiteY15" fmla="*/ 6826946 h 6858000"/>
              <a:gd name="connsiteX16" fmla="*/ 1122014 w 3636749"/>
              <a:gd name="connsiteY16" fmla="*/ 6494005 h 6858000"/>
              <a:gd name="connsiteX17" fmla="*/ 1069680 w 3636749"/>
              <a:gd name="connsiteY17" fmla="*/ 6454958 h 6858000"/>
              <a:gd name="connsiteX18" fmla="*/ 1063399 w 3636749"/>
              <a:gd name="connsiteY18" fmla="*/ 6447222 h 6858000"/>
              <a:gd name="connsiteX19" fmla="*/ 908002 w 3636749"/>
              <a:gd name="connsiteY19" fmla="*/ 6537566 h 6858000"/>
              <a:gd name="connsiteX20" fmla="*/ 389579 w 3636749"/>
              <a:gd name="connsiteY20" fmla="*/ 6838964 h 6858000"/>
              <a:gd name="connsiteX21" fmla="*/ 378756 w 3636749"/>
              <a:gd name="connsiteY21" fmla="*/ 6845256 h 6858000"/>
              <a:gd name="connsiteX22" fmla="*/ 128601 w 3636749"/>
              <a:gd name="connsiteY22" fmla="*/ 6845256 h 6858000"/>
              <a:gd name="connsiteX23" fmla="*/ 163501 w 3636749"/>
              <a:gd name="connsiteY23" fmla="*/ 6824966 h 6858000"/>
              <a:gd name="connsiteX24" fmla="*/ 910627 w 3636749"/>
              <a:gd name="connsiteY24" fmla="*/ 6390607 h 6858000"/>
              <a:gd name="connsiteX25" fmla="*/ 1000689 w 3636749"/>
              <a:gd name="connsiteY25" fmla="*/ 6338247 h 6858000"/>
              <a:gd name="connsiteX26" fmla="*/ 991941 w 3636749"/>
              <a:gd name="connsiteY26" fmla="*/ 6278102 h 6858000"/>
              <a:gd name="connsiteX27" fmla="*/ 991941 w 3636749"/>
              <a:gd name="connsiteY27" fmla="*/ 5042057 h 6858000"/>
              <a:gd name="connsiteX28" fmla="*/ 1122014 w 3636749"/>
              <a:gd name="connsiteY28" fmla="*/ 4826154 h 6858000"/>
              <a:gd name="connsiteX29" fmla="*/ 2189692 w 3636749"/>
              <a:gd name="connsiteY29" fmla="*/ 4205433 h 6858000"/>
              <a:gd name="connsiteX30" fmla="*/ 2250071 w 3636749"/>
              <a:gd name="connsiteY30" fmla="*/ 4181144 h 6858000"/>
              <a:gd name="connsiteX31" fmla="*/ 2256493 w 3636749"/>
              <a:gd name="connsiteY31" fmla="*/ 4180343 h 6858000"/>
              <a:gd name="connsiteX32" fmla="*/ 2256493 w 3636749"/>
              <a:gd name="connsiteY32" fmla="*/ 4070409 h 6858000"/>
              <a:gd name="connsiteX33" fmla="*/ 2256493 w 3636749"/>
              <a:gd name="connsiteY33" fmla="*/ 1716506 h 6858000"/>
              <a:gd name="connsiteX34" fmla="*/ 1904833 w 3636749"/>
              <a:gd name="connsiteY34" fmla="*/ 1107421 h 6858000"/>
              <a:gd name="connsiteX35" fmla="*/ 95572 w 3636749"/>
              <a:gd name="connsiteY35" fmla="*/ 555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36749" h="6858000">
                <a:moveTo>
                  <a:pt x="0" y="0"/>
                </a:moveTo>
                <a:lnTo>
                  <a:pt x="248397" y="0"/>
                </a:lnTo>
                <a:lnTo>
                  <a:pt x="348442" y="58164"/>
                </a:lnTo>
                <a:cubicBezTo>
                  <a:pt x="2018261" y="1028955"/>
                  <a:pt x="2018261" y="1028955"/>
                  <a:pt x="2018261" y="1028955"/>
                </a:cubicBezTo>
                <a:cubicBezTo>
                  <a:pt x="2239500" y="1154862"/>
                  <a:pt x="2381724" y="1390936"/>
                  <a:pt x="2381724" y="1658487"/>
                </a:cubicBezTo>
                <a:cubicBezTo>
                  <a:pt x="2381724" y="2784759"/>
                  <a:pt x="2381724" y="3559071"/>
                  <a:pt x="2381724" y="4091410"/>
                </a:cubicBezTo>
                <a:lnTo>
                  <a:pt x="2381724" y="4181424"/>
                </a:lnTo>
                <a:lnTo>
                  <a:pt x="2444418" y="4205433"/>
                </a:lnTo>
                <a:cubicBezTo>
                  <a:pt x="3512096" y="4826154"/>
                  <a:pt x="3512096" y="4826154"/>
                  <a:pt x="3512096" y="4826154"/>
                </a:cubicBezTo>
                <a:cubicBezTo>
                  <a:pt x="3587972" y="4869335"/>
                  <a:pt x="3636749" y="4950298"/>
                  <a:pt x="3636749" y="5042057"/>
                </a:cubicBezTo>
                <a:cubicBezTo>
                  <a:pt x="3636749" y="6278102"/>
                  <a:pt x="3636749" y="6278102"/>
                  <a:pt x="3636749" y="6278102"/>
                </a:cubicBezTo>
                <a:cubicBezTo>
                  <a:pt x="3636749" y="6369861"/>
                  <a:pt x="3587972" y="6450825"/>
                  <a:pt x="3512096" y="6494005"/>
                </a:cubicBezTo>
                <a:cubicBezTo>
                  <a:pt x="3245177" y="6649185"/>
                  <a:pt x="3044987" y="6765571"/>
                  <a:pt x="2894845" y="6852860"/>
                </a:cubicBezTo>
                <a:lnTo>
                  <a:pt x="2886004" y="6858000"/>
                </a:lnTo>
                <a:lnTo>
                  <a:pt x="1748107" y="6858000"/>
                </a:lnTo>
                <a:lnTo>
                  <a:pt x="1694692" y="6826946"/>
                </a:lnTo>
                <a:cubicBezTo>
                  <a:pt x="1122014" y="6494005"/>
                  <a:pt x="1122014" y="6494005"/>
                  <a:pt x="1122014" y="6494005"/>
                </a:cubicBezTo>
                <a:cubicBezTo>
                  <a:pt x="1103045" y="6483210"/>
                  <a:pt x="1085431" y="6470054"/>
                  <a:pt x="1069680" y="6454958"/>
                </a:cubicBezTo>
                <a:lnTo>
                  <a:pt x="1063399" y="6447222"/>
                </a:lnTo>
                <a:lnTo>
                  <a:pt x="908002" y="6537566"/>
                </a:lnTo>
                <a:cubicBezTo>
                  <a:pt x="717683" y="6648213"/>
                  <a:pt x="545448" y="6748346"/>
                  <a:pt x="389579" y="6838964"/>
                </a:cubicBezTo>
                <a:lnTo>
                  <a:pt x="378756" y="6845256"/>
                </a:lnTo>
                <a:lnTo>
                  <a:pt x="128601" y="6845256"/>
                </a:lnTo>
                <a:lnTo>
                  <a:pt x="163501" y="6824966"/>
                </a:lnTo>
                <a:cubicBezTo>
                  <a:pt x="375284" y="6701841"/>
                  <a:pt x="622365" y="6558195"/>
                  <a:pt x="910627" y="6390607"/>
                </a:cubicBezTo>
                <a:lnTo>
                  <a:pt x="1000689" y="6338247"/>
                </a:lnTo>
                <a:lnTo>
                  <a:pt x="991941" y="6278102"/>
                </a:lnTo>
                <a:cubicBezTo>
                  <a:pt x="991941" y="5042057"/>
                  <a:pt x="991941" y="5042057"/>
                  <a:pt x="991941" y="5042057"/>
                </a:cubicBezTo>
                <a:cubicBezTo>
                  <a:pt x="991941" y="4950298"/>
                  <a:pt x="1046138" y="4869335"/>
                  <a:pt x="1122014" y="4826154"/>
                </a:cubicBezTo>
                <a:cubicBezTo>
                  <a:pt x="2189692" y="4205433"/>
                  <a:pt x="2189692" y="4205433"/>
                  <a:pt x="2189692" y="4205433"/>
                </a:cubicBezTo>
                <a:cubicBezTo>
                  <a:pt x="2208661" y="4194638"/>
                  <a:pt x="2228985" y="4186541"/>
                  <a:pt x="2250071" y="4181144"/>
                </a:cubicBezTo>
                <a:lnTo>
                  <a:pt x="2256493" y="4180343"/>
                </a:lnTo>
                <a:lnTo>
                  <a:pt x="2256493" y="4070409"/>
                </a:lnTo>
                <a:cubicBezTo>
                  <a:pt x="2256493" y="3555359"/>
                  <a:pt x="2256493" y="2806197"/>
                  <a:pt x="2256493" y="1716506"/>
                </a:cubicBezTo>
                <a:cubicBezTo>
                  <a:pt x="2256493" y="1457645"/>
                  <a:pt x="2118887" y="1229238"/>
                  <a:pt x="1904833" y="1107421"/>
                </a:cubicBezTo>
                <a:cubicBezTo>
                  <a:pt x="1904833" y="1107421"/>
                  <a:pt x="1904833" y="1107421"/>
                  <a:pt x="95572" y="55563"/>
                </a:cubicBez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1" name="Freeform: Shape 10">
            <a:extLst>
              <a:ext uri="{FF2B5EF4-FFF2-40B4-BE49-F238E27FC236}">
                <a16:creationId xmlns:a16="http://schemas.microsoft.com/office/drawing/2014/main" id="{AC811EBA-E5EF-40BA-8759-1DBEC7E368AA}"/>
              </a:ext>
            </a:extLst>
          </p:cNvPr>
          <p:cNvSpPr/>
          <p:nvPr userDrawn="1"/>
        </p:nvSpPr>
        <p:spPr>
          <a:xfrm>
            <a:off x="0" y="1614115"/>
            <a:ext cx="1720834" cy="3630205"/>
          </a:xfrm>
          <a:custGeom>
            <a:avLst/>
            <a:gdLst>
              <a:gd name="connsiteX0" fmla="*/ 107507 w 1720834"/>
              <a:gd name="connsiteY0" fmla="*/ 0 h 3630205"/>
              <a:gd name="connsiteX1" fmla="*/ 265449 w 1720834"/>
              <a:gd name="connsiteY1" fmla="*/ 39530 h 3630205"/>
              <a:gd name="connsiteX2" fmla="*/ 1568680 w 1720834"/>
              <a:gd name="connsiteY2" fmla="*/ 797196 h 3630205"/>
              <a:gd name="connsiteX3" fmla="*/ 1720834 w 1720834"/>
              <a:gd name="connsiteY3" fmla="*/ 1060731 h 3630205"/>
              <a:gd name="connsiteX4" fmla="*/ 1720834 w 1720834"/>
              <a:gd name="connsiteY4" fmla="*/ 2569474 h 3630205"/>
              <a:gd name="connsiteX5" fmla="*/ 1568680 w 1720834"/>
              <a:gd name="connsiteY5" fmla="*/ 2833009 h 3630205"/>
              <a:gd name="connsiteX6" fmla="*/ 265449 w 1720834"/>
              <a:gd name="connsiteY6" fmla="*/ 3590675 h 3630205"/>
              <a:gd name="connsiteX7" fmla="*/ 106680 w 1720834"/>
              <a:gd name="connsiteY7" fmla="*/ 3630205 h 3630205"/>
              <a:gd name="connsiteX8" fmla="*/ 28122 w 1720834"/>
              <a:gd name="connsiteY8" fmla="*/ 3620322 h 3630205"/>
              <a:gd name="connsiteX9" fmla="*/ 0 w 1720834"/>
              <a:gd name="connsiteY9" fmla="*/ 3608994 h 3630205"/>
              <a:gd name="connsiteX10" fmla="*/ 0 w 1720834"/>
              <a:gd name="connsiteY10" fmla="*/ 21237 h 3630205"/>
              <a:gd name="connsiteX11" fmla="*/ 28226 w 1720834"/>
              <a:gd name="connsiteY11" fmla="*/ 9882 h 3630205"/>
              <a:gd name="connsiteX12" fmla="*/ 107507 w 1720834"/>
              <a:gd name="connsiteY12" fmla="*/ 0 h 363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0834" h="3630205">
                <a:moveTo>
                  <a:pt x="107507" y="0"/>
                </a:moveTo>
                <a:cubicBezTo>
                  <a:pt x="161257" y="0"/>
                  <a:pt x="215834" y="13177"/>
                  <a:pt x="265449" y="39530"/>
                </a:cubicBezTo>
                <a:cubicBezTo>
                  <a:pt x="1568680" y="797196"/>
                  <a:pt x="1568680" y="797196"/>
                  <a:pt x="1568680" y="797196"/>
                </a:cubicBezTo>
                <a:cubicBezTo>
                  <a:pt x="1661296" y="849903"/>
                  <a:pt x="1720834" y="948729"/>
                  <a:pt x="1720834" y="1060731"/>
                </a:cubicBezTo>
                <a:cubicBezTo>
                  <a:pt x="1720834" y="2569474"/>
                  <a:pt x="1720834" y="2569474"/>
                  <a:pt x="1720834" y="2569474"/>
                </a:cubicBezTo>
                <a:cubicBezTo>
                  <a:pt x="1720834" y="2681476"/>
                  <a:pt x="1661296" y="2780302"/>
                  <a:pt x="1568680" y="2833009"/>
                </a:cubicBezTo>
                <a:cubicBezTo>
                  <a:pt x="265449" y="3590675"/>
                  <a:pt x="265449" y="3590675"/>
                  <a:pt x="265449" y="3590675"/>
                </a:cubicBezTo>
                <a:cubicBezTo>
                  <a:pt x="212526" y="3617028"/>
                  <a:pt x="159603" y="3630205"/>
                  <a:pt x="106680" y="3630205"/>
                </a:cubicBezTo>
                <a:cubicBezTo>
                  <a:pt x="80219" y="3630205"/>
                  <a:pt x="53757" y="3626911"/>
                  <a:pt x="28122" y="3620322"/>
                </a:cubicBezTo>
                <a:lnTo>
                  <a:pt x="0" y="3608994"/>
                </a:lnTo>
                <a:lnTo>
                  <a:pt x="0" y="21237"/>
                </a:lnTo>
                <a:lnTo>
                  <a:pt x="28226" y="9882"/>
                </a:lnTo>
                <a:cubicBezTo>
                  <a:pt x="53964" y="3294"/>
                  <a:pt x="80632" y="0"/>
                  <a:pt x="107507" y="0"/>
                </a:cubicBez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1">
            <a:extLst>
              <a:ext uri="{FF2B5EF4-FFF2-40B4-BE49-F238E27FC236}">
                <a16:creationId xmlns:a16="http://schemas.microsoft.com/office/drawing/2014/main" id="{876E000C-6BD2-4977-9A35-6090A47B071C}"/>
              </a:ext>
            </a:extLst>
          </p:cNvPr>
          <p:cNvSpPr>
            <a:spLocks noGrp="1"/>
          </p:cNvSpPr>
          <p:nvPr>
            <p:ph type="title"/>
          </p:nvPr>
        </p:nvSpPr>
        <p:spPr>
          <a:xfrm>
            <a:off x="902249" y="162676"/>
            <a:ext cx="10375351" cy="1250004"/>
          </a:xfrm>
          <a:prstGeom prst="rect">
            <a:avLst/>
          </a:prstGeom>
        </p:spPr>
        <p:txBody>
          <a:bodyPr vert="horz" lIns="0" tIns="45720" rIns="0" bIns="45720" rtlCol="0" anchor="ctr">
            <a:normAutofit/>
          </a:bodyPr>
          <a:lstStyle/>
          <a:p>
            <a:r>
              <a:rPr lang="en-US" dirty="0"/>
              <a:t>Click to edit Master title style</a:t>
            </a:r>
          </a:p>
        </p:txBody>
      </p:sp>
      <p:sp>
        <p:nvSpPr>
          <p:cNvPr id="23" name="Text Placeholder 22">
            <a:extLst>
              <a:ext uri="{FF2B5EF4-FFF2-40B4-BE49-F238E27FC236}">
                <a16:creationId xmlns:a16="http://schemas.microsoft.com/office/drawing/2014/main" id="{0E36EDD9-6D6B-40BF-B509-6E288D2AC5C5}"/>
              </a:ext>
            </a:extLst>
          </p:cNvPr>
          <p:cNvSpPr>
            <a:spLocks noGrp="1"/>
          </p:cNvSpPr>
          <p:nvPr>
            <p:ph type="body" idx="1"/>
          </p:nvPr>
        </p:nvSpPr>
        <p:spPr>
          <a:xfrm>
            <a:off x="902249" y="1825625"/>
            <a:ext cx="10375352" cy="4351338"/>
          </a:xfrm>
          <a:prstGeom prst="rect">
            <a:avLst/>
          </a:prstGeom>
        </p:spPr>
        <p:txBody>
          <a:bodyPr vert="horz" lIns="0" tIns="45720" rIns="0" bIns="45720" rtlCol="0" anchor="ctr" anchorCtr="1">
            <a:normAutofit/>
          </a:bodyPr>
          <a:lstStyle/>
          <a:p>
            <a:pPr lvl="0"/>
            <a:r>
              <a:rPr lang="en-US" dirty="0"/>
              <a:t>Click to edit Master text styles</a:t>
            </a:r>
          </a:p>
          <a:p>
            <a:pPr lvl="1"/>
            <a:r>
              <a:rPr lang="en-US" dirty="0"/>
              <a:t>Second level</a:t>
            </a:r>
          </a:p>
          <a:p>
            <a:pPr lvl="2"/>
            <a:r>
              <a:rPr lang="en-US" dirty="0"/>
              <a:t>Third level</a:t>
            </a:r>
          </a:p>
        </p:txBody>
      </p:sp>
      <p:pic>
        <p:nvPicPr>
          <p:cNvPr id="15" name="Graphic 14">
            <a:extLst>
              <a:ext uri="{FF2B5EF4-FFF2-40B4-BE49-F238E27FC236}">
                <a16:creationId xmlns:a16="http://schemas.microsoft.com/office/drawing/2014/main" id="{1537AD26-3D2C-4013-834D-090B1FCD7D78}"/>
              </a:ext>
            </a:extLst>
          </p:cNvPr>
          <p:cNvPicPr>
            <a:picLocks noChangeAspect="1"/>
          </p:cNvPicPr>
          <p:nvPr/>
        </p:nvPicPr>
        <p:blipFill>
          <a:blip r:embed="rId92">
            <a:lum bright="100000"/>
            <a:extLst>
              <a:ext uri="{96DAC541-7B7A-43D3-8B79-37D633B846F1}">
                <asvg:svgBlip xmlns:asvg="http://schemas.microsoft.com/office/drawing/2016/SVG/main" r:embed="rId93"/>
              </a:ext>
            </a:extLst>
          </a:blip>
          <a:stretch>
            <a:fillRect/>
          </a:stretch>
        </p:blipFill>
        <p:spPr>
          <a:xfrm>
            <a:off x="10329230" y="6329155"/>
            <a:ext cx="1022086" cy="425868"/>
          </a:xfrm>
          <a:prstGeom prst="rect">
            <a:avLst/>
          </a:prstGeom>
        </p:spPr>
      </p:pic>
    </p:spTree>
    <p:extLst>
      <p:ext uri="{BB962C8B-B14F-4D97-AF65-F5344CB8AC3E}">
        <p14:creationId xmlns:p14="http://schemas.microsoft.com/office/powerpoint/2010/main" val="172228367"/>
      </p:ext>
    </p:extLst>
  </p:cSld>
  <p:clrMap bg1="dk1" tx1="lt1" bg2="dk2" tx2="lt2" accent1="accent1" accent2="accent2" accent3="accent3" accent4="accent4" accent5="accent5" accent6="accent6" hlink="hlink" folHlink="folHlink"/>
  <p:sldLayoutIdLst>
    <p:sldLayoutId id="2147485090" r:id="rId1"/>
    <p:sldLayoutId id="2147485091" r:id="rId2"/>
    <p:sldLayoutId id="2147485093" r:id="rId3"/>
    <p:sldLayoutId id="2147485094" r:id="rId4"/>
    <p:sldLayoutId id="2147485095" r:id="rId5"/>
    <p:sldLayoutId id="2147485272" r:id="rId6"/>
    <p:sldLayoutId id="2147485096" r:id="rId7"/>
    <p:sldLayoutId id="2147485097" r:id="rId8"/>
    <p:sldLayoutId id="2147485098" r:id="rId9"/>
    <p:sldLayoutId id="2147485099" r:id="rId10"/>
    <p:sldLayoutId id="2147485100" r:id="rId11"/>
    <p:sldLayoutId id="2147485101" r:id="rId12"/>
    <p:sldLayoutId id="2147485102" r:id="rId13"/>
    <p:sldLayoutId id="2147485103" r:id="rId14"/>
    <p:sldLayoutId id="2147485104" r:id="rId15"/>
    <p:sldLayoutId id="2147485105" r:id="rId16"/>
    <p:sldLayoutId id="2147485106" r:id="rId17"/>
    <p:sldLayoutId id="2147485107" r:id="rId18"/>
    <p:sldLayoutId id="2147485108" r:id="rId19"/>
    <p:sldLayoutId id="2147485109" r:id="rId20"/>
    <p:sldLayoutId id="2147485110" r:id="rId21"/>
    <p:sldLayoutId id="2147485111" r:id="rId22"/>
    <p:sldLayoutId id="2147485112" r:id="rId23"/>
    <p:sldLayoutId id="2147485113" r:id="rId24"/>
    <p:sldLayoutId id="2147485114" r:id="rId25"/>
    <p:sldLayoutId id="2147485115" r:id="rId26"/>
    <p:sldLayoutId id="2147485116" r:id="rId27"/>
    <p:sldLayoutId id="2147485117" r:id="rId28"/>
    <p:sldLayoutId id="2147485118" r:id="rId29"/>
    <p:sldLayoutId id="2147485119" r:id="rId30"/>
    <p:sldLayoutId id="2147485120" r:id="rId31"/>
    <p:sldLayoutId id="2147485121" r:id="rId32"/>
    <p:sldLayoutId id="2147485122" r:id="rId33"/>
    <p:sldLayoutId id="2147485123" r:id="rId34"/>
    <p:sldLayoutId id="2147485124" r:id="rId35"/>
    <p:sldLayoutId id="2147485125" r:id="rId36"/>
    <p:sldLayoutId id="2147485126" r:id="rId37"/>
    <p:sldLayoutId id="2147485127" r:id="rId38"/>
    <p:sldLayoutId id="2147485128" r:id="rId39"/>
    <p:sldLayoutId id="2147485129" r:id="rId40"/>
    <p:sldLayoutId id="2147485130" r:id="rId41"/>
    <p:sldLayoutId id="2147485131" r:id="rId42"/>
    <p:sldLayoutId id="2147485132" r:id="rId43"/>
    <p:sldLayoutId id="2147485133" r:id="rId44"/>
    <p:sldLayoutId id="2147485134" r:id="rId45"/>
    <p:sldLayoutId id="2147485135" r:id="rId46"/>
    <p:sldLayoutId id="2147485136" r:id="rId47"/>
    <p:sldLayoutId id="2147485137" r:id="rId48"/>
    <p:sldLayoutId id="2147485138" r:id="rId49"/>
    <p:sldLayoutId id="2147485139" r:id="rId50"/>
    <p:sldLayoutId id="2147485140" r:id="rId51"/>
    <p:sldLayoutId id="2147485141" r:id="rId52"/>
    <p:sldLayoutId id="2147485142" r:id="rId53"/>
    <p:sldLayoutId id="2147485143" r:id="rId54"/>
    <p:sldLayoutId id="2147485144" r:id="rId55"/>
    <p:sldLayoutId id="2147485145" r:id="rId56"/>
    <p:sldLayoutId id="2147485146" r:id="rId57"/>
    <p:sldLayoutId id="2147485147" r:id="rId58"/>
    <p:sldLayoutId id="2147485148" r:id="rId59"/>
    <p:sldLayoutId id="2147485149" r:id="rId60"/>
    <p:sldLayoutId id="2147485150" r:id="rId61"/>
    <p:sldLayoutId id="2147485151" r:id="rId62"/>
    <p:sldLayoutId id="2147485152" r:id="rId63"/>
    <p:sldLayoutId id="2147485153" r:id="rId64"/>
    <p:sldLayoutId id="2147485154" r:id="rId65"/>
    <p:sldLayoutId id="2147485155" r:id="rId66"/>
    <p:sldLayoutId id="2147485156" r:id="rId67"/>
    <p:sldLayoutId id="2147485157" r:id="rId68"/>
    <p:sldLayoutId id="2147485158" r:id="rId69"/>
    <p:sldLayoutId id="2147485159" r:id="rId70"/>
    <p:sldLayoutId id="2147485160" r:id="rId71"/>
    <p:sldLayoutId id="2147485161" r:id="rId72"/>
    <p:sldLayoutId id="2147485162" r:id="rId73"/>
    <p:sldLayoutId id="2147485163" r:id="rId74"/>
    <p:sldLayoutId id="2147485164" r:id="rId75"/>
    <p:sldLayoutId id="2147485165" r:id="rId76"/>
    <p:sldLayoutId id="2147485166" r:id="rId77"/>
    <p:sldLayoutId id="2147485167" r:id="rId78"/>
    <p:sldLayoutId id="2147485168" r:id="rId79"/>
    <p:sldLayoutId id="2147485169" r:id="rId80"/>
    <p:sldLayoutId id="2147485170" r:id="rId81"/>
    <p:sldLayoutId id="2147485171" r:id="rId82"/>
    <p:sldLayoutId id="2147485172" r:id="rId83"/>
    <p:sldLayoutId id="2147485173" r:id="rId84"/>
    <p:sldLayoutId id="2147485174" r:id="rId85"/>
    <p:sldLayoutId id="2147485175" r:id="rId86"/>
    <p:sldLayoutId id="2147485176" r:id="rId87"/>
    <p:sldLayoutId id="2147485177" r:id="rId88"/>
    <p:sldLayoutId id="2147485178" r:id="rId89"/>
    <p:sldLayoutId id="2147485179" r:id="rId9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3200" b="0" i="0" kern="1200" cap="none" spc="0" baseline="0">
          <a:solidFill>
            <a:schemeClr val="tx2"/>
          </a:solidFill>
          <a:effectLst/>
          <a:latin typeface="+mj-lt"/>
          <a:ea typeface="+mj-ea"/>
          <a:cs typeface="+mj-cs"/>
        </a:defRPr>
      </a:lvl1pPr>
    </p:titleStyle>
    <p:bodyStyle>
      <a:lvl1pPr marL="0" indent="0" algn="l" defTabSz="914400" rtl="0" eaLnBrk="1" latinLnBrk="0" hangingPunct="1">
        <a:lnSpc>
          <a:spcPct val="120000"/>
        </a:lnSpc>
        <a:spcBef>
          <a:spcPts val="1000"/>
        </a:spcBef>
        <a:buClr>
          <a:schemeClr val="accent1"/>
        </a:buClr>
        <a:buSzPct val="110000"/>
        <a:buFontTx/>
        <a:buBlip>
          <a:blip r:embed="rId94"/>
        </a:buBlip>
        <a:defRPr lang="en-US" sz="2800" b="0" kern="1200" cap="none" baseline="0" dirty="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95">
            <a:extLst>
              <a:ext uri="{96DAC541-7B7A-43D3-8B79-37D633B846F1}">
                <asvg:svgBlip xmlns:asvg="http://schemas.microsoft.com/office/drawing/2016/SVG/main" r:embed="rId96"/>
              </a:ext>
            </a:extLst>
          </a:blip>
        </a:buBlip>
        <a:defRPr lang="en-US" sz="24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20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Freeform: Shape 12">
            <a:extLst>
              <a:ext uri="{FF2B5EF4-FFF2-40B4-BE49-F238E27FC236}">
                <a16:creationId xmlns:a16="http://schemas.microsoft.com/office/drawing/2014/main" id="{4757B764-DC6A-45BF-9605-20F58E807F20}"/>
              </a:ext>
            </a:extLst>
          </p:cNvPr>
          <p:cNvSpPr/>
          <p:nvPr userDrawn="1"/>
        </p:nvSpPr>
        <p:spPr>
          <a:xfrm>
            <a:off x="1599125" y="-1"/>
            <a:ext cx="3636749" cy="6858000"/>
          </a:xfrm>
          <a:custGeom>
            <a:avLst/>
            <a:gdLst>
              <a:gd name="connsiteX0" fmla="*/ 0 w 3636749"/>
              <a:gd name="connsiteY0" fmla="*/ 0 h 6858000"/>
              <a:gd name="connsiteX1" fmla="*/ 248397 w 3636749"/>
              <a:gd name="connsiteY1" fmla="*/ 0 h 6858000"/>
              <a:gd name="connsiteX2" fmla="*/ 348442 w 3636749"/>
              <a:gd name="connsiteY2" fmla="*/ 58164 h 6858000"/>
              <a:gd name="connsiteX3" fmla="*/ 2018261 w 3636749"/>
              <a:gd name="connsiteY3" fmla="*/ 1028955 h 6858000"/>
              <a:gd name="connsiteX4" fmla="*/ 2381724 w 3636749"/>
              <a:gd name="connsiteY4" fmla="*/ 1658487 h 6858000"/>
              <a:gd name="connsiteX5" fmla="*/ 2381724 w 3636749"/>
              <a:gd name="connsiteY5" fmla="*/ 4091410 h 6858000"/>
              <a:gd name="connsiteX6" fmla="*/ 2381724 w 3636749"/>
              <a:gd name="connsiteY6" fmla="*/ 4181424 h 6858000"/>
              <a:gd name="connsiteX7" fmla="*/ 2444418 w 3636749"/>
              <a:gd name="connsiteY7" fmla="*/ 4205433 h 6858000"/>
              <a:gd name="connsiteX8" fmla="*/ 3512096 w 3636749"/>
              <a:gd name="connsiteY8" fmla="*/ 4826154 h 6858000"/>
              <a:gd name="connsiteX9" fmla="*/ 3636749 w 3636749"/>
              <a:gd name="connsiteY9" fmla="*/ 5042057 h 6858000"/>
              <a:gd name="connsiteX10" fmla="*/ 3636749 w 3636749"/>
              <a:gd name="connsiteY10" fmla="*/ 6278102 h 6858000"/>
              <a:gd name="connsiteX11" fmla="*/ 3512096 w 3636749"/>
              <a:gd name="connsiteY11" fmla="*/ 6494005 h 6858000"/>
              <a:gd name="connsiteX12" fmla="*/ 2894845 w 3636749"/>
              <a:gd name="connsiteY12" fmla="*/ 6852860 h 6858000"/>
              <a:gd name="connsiteX13" fmla="*/ 2886004 w 3636749"/>
              <a:gd name="connsiteY13" fmla="*/ 6858000 h 6858000"/>
              <a:gd name="connsiteX14" fmla="*/ 1748107 w 3636749"/>
              <a:gd name="connsiteY14" fmla="*/ 6858000 h 6858000"/>
              <a:gd name="connsiteX15" fmla="*/ 1694692 w 3636749"/>
              <a:gd name="connsiteY15" fmla="*/ 6826946 h 6858000"/>
              <a:gd name="connsiteX16" fmla="*/ 1122014 w 3636749"/>
              <a:gd name="connsiteY16" fmla="*/ 6494005 h 6858000"/>
              <a:gd name="connsiteX17" fmla="*/ 1069680 w 3636749"/>
              <a:gd name="connsiteY17" fmla="*/ 6454958 h 6858000"/>
              <a:gd name="connsiteX18" fmla="*/ 1063399 w 3636749"/>
              <a:gd name="connsiteY18" fmla="*/ 6447222 h 6858000"/>
              <a:gd name="connsiteX19" fmla="*/ 908002 w 3636749"/>
              <a:gd name="connsiteY19" fmla="*/ 6537566 h 6858000"/>
              <a:gd name="connsiteX20" fmla="*/ 389579 w 3636749"/>
              <a:gd name="connsiteY20" fmla="*/ 6838964 h 6858000"/>
              <a:gd name="connsiteX21" fmla="*/ 378756 w 3636749"/>
              <a:gd name="connsiteY21" fmla="*/ 6845256 h 6858000"/>
              <a:gd name="connsiteX22" fmla="*/ 128601 w 3636749"/>
              <a:gd name="connsiteY22" fmla="*/ 6845256 h 6858000"/>
              <a:gd name="connsiteX23" fmla="*/ 163501 w 3636749"/>
              <a:gd name="connsiteY23" fmla="*/ 6824966 h 6858000"/>
              <a:gd name="connsiteX24" fmla="*/ 910627 w 3636749"/>
              <a:gd name="connsiteY24" fmla="*/ 6390607 h 6858000"/>
              <a:gd name="connsiteX25" fmla="*/ 1000689 w 3636749"/>
              <a:gd name="connsiteY25" fmla="*/ 6338247 h 6858000"/>
              <a:gd name="connsiteX26" fmla="*/ 991941 w 3636749"/>
              <a:gd name="connsiteY26" fmla="*/ 6278102 h 6858000"/>
              <a:gd name="connsiteX27" fmla="*/ 991941 w 3636749"/>
              <a:gd name="connsiteY27" fmla="*/ 5042057 h 6858000"/>
              <a:gd name="connsiteX28" fmla="*/ 1122014 w 3636749"/>
              <a:gd name="connsiteY28" fmla="*/ 4826154 h 6858000"/>
              <a:gd name="connsiteX29" fmla="*/ 2189692 w 3636749"/>
              <a:gd name="connsiteY29" fmla="*/ 4205433 h 6858000"/>
              <a:gd name="connsiteX30" fmla="*/ 2250071 w 3636749"/>
              <a:gd name="connsiteY30" fmla="*/ 4181144 h 6858000"/>
              <a:gd name="connsiteX31" fmla="*/ 2256493 w 3636749"/>
              <a:gd name="connsiteY31" fmla="*/ 4180343 h 6858000"/>
              <a:gd name="connsiteX32" fmla="*/ 2256493 w 3636749"/>
              <a:gd name="connsiteY32" fmla="*/ 4070409 h 6858000"/>
              <a:gd name="connsiteX33" fmla="*/ 2256493 w 3636749"/>
              <a:gd name="connsiteY33" fmla="*/ 1716506 h 6858000"/>
              <a:gd name="connsiteX34" fmla="*/ 1904833 w 3636749"/>
              <a:gd name="connsiteY34" fmla="*/ 1107421 h 6858000"/>
              <a:gd name="connsiteX35" fmla="*/ 95572 w 3636749"/>
              <a:gd name="connsiteY35" fmla="*/ 5556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636749" h="6858000">
                <a:moveTo>
                  <a:pt x="0" y="0"/>
                </a:moveTo>
                <a:lnTo>
                  <a:pt x="248397" y="0"/>
                </a:lnTo>
                <a:lnTo>
                  <a:pt x="348442" y="58164"/>
                </a:lnTo>
                <a:cubicBezTo>
                  <a:pt x="2018261" y="1028955"/>
                  <a:pt x="2018261" y="1028955"/>
                  <a:pt x="2018261" y="1028955"/>
                </a:cubicBezTo>
                <a:cubicBezTo>
                  <a:pt x="2239500" y="1154862"/>
                  <a:pt x="2381724" y="1390936"/>
                  <a:pt x="2381724" y="1658487"/>
                </a:cubicBezTo>
                <a:cubicBezTo>
                  <a:pt x="2381724" y="2784759"/>
                  <a:pt x="2381724" y="3559071"/>
                  <a:pt x="2381724" y="4091410"/>
                </a:cubicBezTo>
                <a:lnTo>
                  <a:pt x="2381724" y="4181424"/>
                </a:lnTo>
                <a:lnTo>
                  <a:pt x="2444418" y="4205433"/>
                </a:lnTo>
                <a:cubicBezTo>
                  <a:pt x="3512096" y="4826154"/>
                  <a:pt x="3512096" y="4826154"/>
                  <a:pt x="3512096" y="4826154"/>
                </a:cubicBezTo>
                <a:cubicBezTo>
                  <a:pt x="3587972" y="4869335"/>
                  <a:pt x="3636749" y="4950298"/>
                  <a:pt x="3636749" y="5042057"/>
                </a:cubicBezTo>
                <a:cubicBezTo>
                  <a:pt x="3636749" y="6278102"/>
                  <a:pt x="3636749" y="6278102"/>
                  <a:pt x="3636749" y="6278102"/>
                </a:cubicBezTo>
                <a:cubicBezTo>
                  <a:pt x="3636749" y="6369861"/>
                  <a:pt x="3587972" y="6450825"/>
                  <a:pt x="3512096" y="6494005"/>
                </a:cubicBezTo>
                <a:cubicBezTo>
                  <a:pt x="3245177" y="6649185"/>
                  <a:pt x="3044987" y="6765571"/>
                  <a:pt x="2894845" y="6852860"/>
                </a:cubicBezTo>
                <a:lnTo>
                  <a:pt x="2886004" y="6858000"/>
                </a:lnTo>
                <a:lnTo>
                  <a:pt x="1748107" y="6858000"/>
                </a:lnTo>
                <a:lnTo>
                  <a:pt x="1694692" y="6826946"/>
                </a:lnTo>
                <a:cubicBezTo>
                  <a:pt x="1122014" y="6494005"/>
                  <a:pt x="1122014" y="6494005"/>
                  <a:pt x="1122014" y="6494005"/>
                </a:cubicBezTo>
                <a:cubicBezTo>
                  <a:pt x="1103045" y="6483210"/>
                  <a:pt x="1085431" y="6470054"/>
                  <a:pt x="1069680" y="6454958"/>
                </a:cubicBezTo>
                <a:lnTo>
                  <a:pt x="1063399" y="6447222"/>
                </a:lnTo>
                <a:lnTo>
                  <a:pt x="908002" y="6537566"/>
                </a:lnTo>
                <a:cubicBezTo>
                  <a:pt x="717683" y="6648213"/>
                  <a:pt x="545448" y="6748346"/>
                  <a:pt x="389579" y="6838964"/>
                </a:cubicBezTo>
                <a:lnTo>
                  <a:pt x="378756" y="6845256"/>
                </a:lnTo>
                <a:lnTo>
                  <a:pt x="128601" y="6845256"/>
                </a:lnTo>
                <a:lnTo>
                  <a:pt x="163501" y="6824966"/>
                </a:lnTo>
                <a:cubicBezTo>
                  <a:pt x="375284" y="6701841"/>
                  <a:pt x="622365" y="6558195"/>
                  <a:pt x="910627" y="6390607"/>
                </a:cubicBezTo>
                <a:lnTo>
                  <a:pt x="1000689" y="6338247"/>
                </a:lnTo>
                <a:lnTo>
                  <a:pt x="991941" y="6278102"/>
                </a:lnTo>
                <a:cubicBezTo>
                  <a:pt x="991941" y="5042057"/>
                  <a:pt x="991941" y="5042057"/>
                  <a:pt x="991941" y="5042057"/>
                </a:cubicBezTo>
                <a:cubicBezTo>
                  <a:pt x="991941" y="4950298"/>
                  <a:pt x="1046138" y="4869335"/>
                  <a:pt x="1122014" y="4826154"/>
                </a:cubicBezTo>
                <a:cubicBezTo>
                  <a:pt x="2189692" y="4205433"/>
                  <a:pt x="2189692" y="4205433"/>
                  <a:pt x="2189692" y="4205433"/>
                </a:cubicBezTo>
                <a:cubicBezTo>
                  <a:pt x="2208661" y="4194638"/>
                  <a:pt x="2228985" y="4186541"/>
                  <a:pt x="2250071" y="4181144"/>
                </a:cubicBezTo>
                <a:lnTo>
                  <a:pt x="2256493" y="4180343"/>
                </a:lnTo>
                <a:lnTo>
                  <a:pt x="2256493" y="4070409"/>
                </a:lnTo>
                <a:cubicBezTo>
                  <a:pt x="2256493" y="3555359"/>
                  <a:pt x="2256493" y="2806197"/>
                  <a:pt x="2256493" y="1716506"/>
                </a:cubicBezTo>
                <a:cubicBezTo>
                  <a:pt x="2256493" y="1457645"/>
                  <a:pt x="2118887" y="1229238"/>
                  <a:pt x="1904833" y="1107421"/>
                </a:cubicBezTo>
                <a:cubicBezTo>
                  <a:pt x="1904833" y="1107421"/>
                  <a:pt x="1904833" y="1107421"/>
                  <a:pt x="95572" y="55563"/>
                </a:cubicBez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sp>
        <p:nvSpPr>
          <p:cNvPr id="11" name="Freeform: Shape 10">
            <a:extLst>
              <a:ext uri="{FF2B5EF4-FFF2-40B4-BE49-F238E27FC236}">
                <a16:creationId xmlns:a16="http://schemas.microsoft.com/office/drawing/2014/main" id="{AC811EBA-E5EF-40BA-8759-1DBEC7E368AA}"/>
              </a:ext>
            </a:extLst>
          </p:cNvPr>
          <p:cNvSpPr/>
          <p:nvPr userDrawn="1"/>
        </p:nvSpPr>
        <p:spPr>
          <a:xfrm>
            <a:off x="0" y="1614115"/>
            <a:ext cx="1720834" cy="3630205"/>
          </a:xfrm>
          <a:custGeom>
            <a:avLst/>
            <a:gdLst>
              <a:gd name="connsiteX0" fmla="*/ 107507 w 1720834"/>
              <a:gd name="connsiteY0" fmla="*/ 0 h 3630205"/>
              <a:gd name="connsiteX1" fmla="*/ 265449 w 1720834"/>
              <a:gd name="connsiteY1" fmla="*/ 39530 h 3630205"/>
              <a:gd name="connsiteX2" fmla="*/ 1568680 w 1720834"/>
              <a:gd name="connsiteY2" fmla="*/ 797196 h 3630205"/>
              <a:gd name="connsiteX3" fmla="*/ 1720834 w 1720834"/>
              <a:gd name="connsiteY3" fmla="*/ 1060731 h 3630205"/>
              <a:gd name="connsiteX4" fmla="*/ 1720834 w 1720834"/>
              <a:gd name="connsiteY4" fmla="*/ 2569474 h 3630205"/>
              <a:gd name="connsiteX5" fmla="*/ 1568680 w 1720834"/>
              <a:gd name="connsiteY5" fmla="*/ 2833009 h 3630205"/>
              <a:gd name="connsiteX6" fmla="*/ 265449 w 1720834"/>
              <a:gd name="connsiteY6" fmla="*/ 3590675 h 3630205"/>
              <a:gd name="connsiteX7" fmla="*/ 106680 w 1720834"/>
              <a:gd name="connsiteY7" fmla="*/ 3630205 h 3630205"/>
              <a:gd name="connsiteX8" fmla="*/ 28122 w 1720834"/>
              <a:gd name="connsiteY8" fmla="*/ 3620322 h 3630205"/>
              <a:gd name="connsiteX9" fmla="*/ 0 w 1720834"/>
              <a:gd name="connsiteY9" fmla="*/ 3608994 h 3630205"/>
              <a:gd name="connsiteX10" fmla="*/ 0 w 1720834"/>
              <a:gd name="connsiteY10" fmla="*/ 21237 h 3630205"/>
              <a:gd name="connsiteX11" fmla="*/ 28226 w 1720834"/>
              <a:gd name="connsiteY11" fmla="*/ 9882 h 3630205"/>
              <a:gd name="connsiteX12" fmla="*/ 107507 w 1720834"/>
              <a:gd name="connsiteY12" fmla="*/ 0 h 363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0834" h="3630205">
                <a:moveTo>
                  <a:pt x="107507" y="0"/>
                </a:moveTo>
                <a:cubicBezTo>
                  <a:pt x="161257" y="0"/>
                  <a:pt x="215834" y="13177"/>
                  <a:pt x="265449" y="39530"/>
                </a:cubicBezTo>
                <a:cubicBezTo>
                  <a:pt x="1568680" y="797196"/>
                  <a:pt x="1568680" y="797196"/>
                  <a:pt x="1568680" y="797196"/>
                </a:cubicBezTo>
                <a:cubicBezTo>
                  <a:pt x="1661296" y="849903"/>
                  <a:pt x="1720834" y="948729"/>
                  <a:pt x="1720834" y="1060731"/>
                </a:cubicBezTo>
                <a:cubicBezTo>
                  <a:pt x="1720834" y="2569474"/>
                  <a:pt x="1720834" y="2569474"/>
                  <a:pt x="1720834" y="2569474"/>
                </a:cubicBezTo>
                <a:cubicBezTo>
                  <a:pt x="1720834" y="2681476"/>
                  <a:pt x="1661296" y="2780302"/>
                  <a:pt x="1568680" y="2833009"/>
                </a:cubicBezTo>
                <a:cubicBezTo>
                  <a:pt x="265449" y="3590675"/>
                  <a:pt x="265449" y="3590675"/>
                  <a:pt x="265449" y="3590675"/>
                </a:cubicBezTo>
                <a:cubicBezTo>
                  <a:pt x="212526" y="3617028"/>
                  <a:pt x="159603" y="3630205"/>
                  <a:pt x="106680" y="3630205"/>
                </a:cubicBezTo>
                <a:cubicBezTo>
                  <a:pt x="80219" y="3630205"/>
                  <a:pt x="53757" y="3626911"/>
                  <a:pt x="28122" y="3620322"/>
                </a:cubicBezTo>
                <a:lnTo>
                  <a:pt x="0" y="3608994"/>
                </a:lnTo>
                <a:lnTo>
                  <a:pt x="0" y="21237"/>
                </a:lnTo>
                <a:lnTo>
                  <a:pt x="28226" y="9882"/>
                </a:lnTo>
                <a:cubicBezTo>
                  <a:pt x="53964" y="3294"/>
                  <a:pt x="80632" y="0"/>
                  <a:pt x="107507" y="0"/>
                </a:cubicBez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itle Placeholder 11">
            <a:extLst>
              <a:ext uri="{FF2B5EF4-FFF2-40B4-BE49-F238E27FC236}">
                <a16:creationId xmlns:a16="http://schemas.microsoft.com/office/drawing/2014/main" id="{876E000C-6BD2-4977-9A35-6090A47B071C}"/>
              </a:ext>
            </a:extLst>
          </p:cNvPr>
          <p:cNvSpPr>
            <a:spLocks noGrp="1"/>
          </p:cNvSpPr>
          <p:nvPr>
            <p:ph type="title"/>
          </p:nvPr>
        </p:nvSpPr>
        <p:spPr>
          <a:xfrm>
            <a:off x="902249" y="162676"/>
            <a:ext cx="10375351" cy="1250004"/>
          </a:xfrm>
          <a:prstGeom prst="rect">
            <a:avLst/>
          </a:prstGeom>
        </p:spPr>
        <p:txBody>
          <a:bodyPr vert="horz" lIns="0" tIns="45720" rIns="0" bIns="45720" rtlCol="0" anchor="ctr">
            <a:normAutofit/>
          </a:bodyPr>
          <a:lstStyle/>
          <a:p>
            <a:r>
              <a:rPr lang="en-US" dirty="0"/>
              <a:t>Click to edit Master title style</a:t>
            </a:r>
          </a:p>
        </p:txBody>
      </p:sp>
      <p:sp>
        <p:nvSpPr>
          <p:cNvPr id="23" name="Text Placeholder 22">
            <a:extLst>
              <a:ext uri="{FF2B5EF4-FFF2-40B4-BE49-F238E27FC236}">
                <a16:creationId xmlns:a16="http://schemas.microsoft.com/office/drawing/2014/main" id="{0E36EDD9-6D6B-40BF-B509-6E288D2AC5C5}"/>
              </a:ext>
            </a:extLst>
          </p:cNvPr>
          <p:cNvSpPr>
            <a:spLocks noGrp="1"/>
          </p:cNvSpPr>
          <p:nvPr>
            <p:ph type="body" idx="1"/>
          </p:nvPr>
        </p:nvSpPr>
        <p:spPr>
          <a:xfrm>
            <a:off x="902249" y="1825625"/>
            <a:ext cx="10375352" cy="4351338"/>
          </a:xfrm>
          <a:prstGeom prst="rect">
            <a:avLst/>
          </a:prstGeom>
        </p:spPr>
        <p:txBody>
          <a:bodyPr vert="horz" lIns="0" tIns="45720" rIns="0" bIns="45720" rtlCol="0" anchor="ctr" anchorCtr="1">
            <a:normAutofit/>
          </a:bodyPr>
          <a:lstStyle/>
          <a:p>
            <a:pPr lvl="0"/>
            <a:r>
              <a:rPr lang="en-US" dirty="0"/>
              <a:t>Click to edit Master text styles</a:t>
            </a:r>
          </a:p>
          <a:p>
            <a:pPr lvl="1"/>
            <a:r>
              <a:rPr lang="en-US" dirty="0"/>
              <a:t>Second level</a:t>
            </a:r>
          </a:p>
          <a:p>
            <a:pPr lvl="2"/>
            <a:r>
              <a:rPr lang="en-US" dirty="0"/>
              <a:t>Third level</a:t>
            </a:r>
          </a:p>
        </p:txBody>
      </p:sp>
      <p:pic>
        <p:nvPicPr>
          <p:cNvPr id="15" name="Graphic 14">
            <a:extLst>
              <a:ext uri="{FF2B5EF4-FFF2-40B4-BE49-F238E27FC236}">
                <a16:creationId xmlns:a16="http://schemas.microsoft.com/office/drawing/2014/main" id="{1537AD26-3D2C-4013-834D-090B1FCD7D78}"/>
              </a:ext>
            </a:extLst>
          </p:cNvPr>
          <p:cNvPicPr>
            <a:picLocks noChangeAspect="1"/>
          </p:cNvPicPr>
          <p:nvPr/>
        </p:nvPicPr>
        <p:blipFill>
          <a:blip r:embed="rId91">
            <a:lum bright="100000"/>
            <a:extLst>
              <a:ext uri="{96DAC541-7B7A-43D3-8B79-37D633B846F1}">
                <asvg:svgBlip xmlns:asvg="http://schemas.microsoft.com/office/drawing/2016/SVG/main" r:embed="rId92"/>
              </a:ext>
            </a:extLst>
          </a:blip>
          <a:stretch>
            <a:fillRect/>
          </a:stretch>
        </p:blipFill>
        <p:spPr>
          <a:xfrm>
            <a:off x="10329230" y="6329155"/>
            <a:ext cx="1022086" cy="425868"/>
          </a:xfrm>
          <a:prstGeom prst="rect">
            <a:avLst/>
          </a:prstGeom>
        </p:spPr>
      </p:pic>
    </p:spTree>
    <p:extLst>
      <p:ext uri="{BB962C8B-B14F-4D97-AF65-F5344CB8AC3E}">
        <p14:creationId xmlns:p14="http://schemas.microsoft.com/office/powerpoint/2010/main" val="1534175417"/>
      </p:ext>
    </p:extLst>
  </p:cSld>
  <p:clrMap bg1="dk1" tx1="lt1" bg2="dk2" tx2="lt2" accent1="accent1" accent2="accent2" accent3="accent3" accent4="accent4" accent5="accent5" accent6="accent6" hlink="hlink" folHlink="folHlink"/>
  <p:sldLayoutIdLst>
    <p:sldLayoutId id="2147485181" r:id="rId1"/>
    <p:sldLayoutId id="2147485182" r:id="rId2"/>
    <p:sldLayoutId id="2147485184" r:id="rId3"/>
    <p:sldLayoutId id="2147485185" r:id="rId4"/>
    <p:sldLayoutId id="2147485186" r:id="rId5"/>
    <p:sldLayoutId id="2147485187" r:id="rId6"/>
    <p:sldLayoutId id="2147485188" r:id="rId7"/>
    <p:sldLayoutId id="2147485189" r:id="rId8"/>
    <p:sldLayoutId id="2147485190" r:id="rId9"/>
    <p:sldLayoutId id="2147485191" r:id="rId10"/>
    <p:sldLayoutId id="2147485192" r:id="rId11"/>
    <p:sldLayoutId id="2147485193" r:id="rId12"/>
    <p:sldLayoutId id="2147485194" r:id="rId13"/>
    <p:sldLayoutId id="2147485195" r:id="rId14"/>
    <p:sldLayoutId id="2147485196" r:id="rId15"/>
    <p:sldLayoutId id="2147485197" r:id="rId16"/>
    <p:sldLayoutId id="2147485198" r:id="rId17"/>
    <p:sldLayoutId id="2147485199" r:id="rId18"/>
    <p:sldLayoutId id="2147485200" r:id="rId19"/>
    <p:sldLayoutId id="2147485201" r:id="rId20"/>
    <p:sldLayoutId id="2147485202" r:id="rId21"/>
    <p:sldLayoutId id="2147485203" r:id="rId22"/>
    <p:sldLayoutId id="2147485271" r:id="rId23"/>
    <p:sldLayoutId id="2147485205" r:id="rId24"/>
    <p:sldLayoutId id="2147485206" r:id="rId25"/>
    <p:sldLayoutId id="2147485207" r:id="rId26"/>
    <p:sldLayoutId id="2147485208" r:id="rId27"/>
    <p:sldLayoutId id="2147485209" r:id="rId28"/>
    <p:sldLayoutId id="2147485210" r:id="rId29"/>
    <p:sldLayoutId id="2147485211" r:id="rId30"/>
    <p:sldLayoutId id="2147485212" r:id="rId31"/>
    <p:sldLayoutId id="2147485213" r:id="rId32"/>
    <p:sldLayoutId id="2147485214" r:id="rId33"/>
    <p:sldLayoutId id="2147485215" r:id="rId34"/>
    <p:sldLayoutId id="2147485216" r:id="rId35"/>
    <p:sldLayoutId id="2147485217" r:id="rId36"/>
    <p:sldLayoutId id="2147485218" r:id="rId37"/>
    <p:sldLayoutId id="2147485219" r:id="rId38"/>
    <p:sldLayoutId id="2147485220" r:id="rId39"/>
    <p:sldLayoutId id="2147485221" r:id="rId40"/>
    <p:sldLayoutId id="2147485222" r:id="rId41"/>
    <p:sldLayoutId id="2147485223" r:id="rId42"/>
    <p:sldLayoutId id="2147485224" r:id="rId43"/>
    <p:sldLayoutId id="2147485225" r:id="rId44"/>
    <p:sldLayoutId id="2147485226" r:id="rId45"/>
    <p:sldLayoutId id="2147485227" r:id="rId46"/>
    <p:sldLayoutId id="2147485228" r:id="rId47"/>
    <p:sldLayoutId id="2147485229" r:id="rId48"/>
    <p:sldLayoutId id="2147485230" r:id="rId49"/>
    <p:sldLayoutId id="2147485231" r:id="rId50"/>
    <p:sldLayoutId id="2147485232" r:id="rId51"/>
    <p:sldLayoutId id="2147485233" r:id="rId52"/>
    <p:sldLayoutId id="2147485234" r:id="rId53"/>
    <p:sldLayoutId id="2147485235" r:id="rId54"/>
    <p:sldLayoutId id="2147485236" r:id="rId55"/>
    <p:sldLayoutId id="2147485237" r:id="rId56"/>
    <p:sldLayoutId id="2147485238" r:id="rId57"/>
    <p:sldLayoutId id="2147485239" r:id="rId58"/>
    <p:sldLayoutId id="2147485240" r:id="rId59"/>
    <p:sldLayoutId id="2147485241" r:id="rId60"/>
    <p:sldLayoutId id="2147485242" r:id="rId61"/>
    <p:sldLayoutId id="2147485243" r:id="rId62"/>
    <p:sldLayoutId id="2147485244" r:id="rId63"/>
    <p:sldLayoutId id="2147485245" r:id="rId64"/>
    <p:sldLayoutId id="2147485246" r:id="rId65"/>
    <p:sldLayoutId id="2147485247" r:id="rId66"/>
    <p:sldLayoutId id="2147485248" r:id="rId67"/>
    <p:sldLayoutId id="2147485249" r:id="rId68"/>
    <p:sldLayoutId id="2147485250" r:id="rId69"/>
    <p:sldLayoutId id="2147485251" r:id="rId70"/>
    <p:sldLayoutId id="2147485252" r:id="rId71"/>
    <p:sldLayoutId id="2147485253" r:id="rId72"/>
    <p:sldLayoutId id="2147485254" r:id="rId73"/>
    <p:sldLayoutId id="2147485255" r:id="rId74"/>
    <p:sldLayoutId id="2147485256" r:id="rId75"/>
    <p:sldLayoutId id="2147485257" r:id="rId76"/>
    <p:sldLayoutId id="2147485258" r:id="rId77"/>
    <p:sldLayoutId id="2147485259" r:id="rId78"/>
    <p:sldLayoutId id="2147485260" r:id="rId79"/>
    <p:sldLayoutId id="2147485261" r:id="rId80"/>
    <p:sldLayoutId id="2147485262" r:id="rId81"/>
    <p:sldLayoutId id="2147485263" r:id="rId82"/>
    <p:sldLayoutId id="2147485264" r:id="rId83"/>
    <p:sldLayoutId id="2147485265" r:id="rId84"/>
    <p:sldLayoutId id="2147485266" r:id="rId85"/>
    <p:sldLayoutId id="2147485267" r:id="rId86"/>
    <p:sldLayoutId id="2147485268" r:id="rId87"/>
    <p:sldLayoutId id="2147485269" r:id="rId88"/>
    <p:sldLayoutId id="2147485270" r:id="rId8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3200" b="0" i="0" kern="1200" cap="none" spc="0" baseline="0">
          <a:solidFill>
            <a:schemeClr val="tx2"/>
          </a:solidFill>
          <a:effectLst/>
          <a:latin typeface="+mj-lt"/>
          <a:ea typeface="+mj-ea"/>
          <a:cs typeface="+mj-cs"/>
        </a:defRPr>
      </a:lvl1pPr>
    </p:titleStyle>
    <p:bodyStyle>
      <a:lvl1pPr marL="0" indent="0" algn="l" defTabSz="914400" rtl="0" eaLnBrk="1" latinLnBrk="0" hangingPunct="1">
        <a:lnSpc>
          <a:spcPct val="120000"/>
        </a:lnSpc>
        <a:spcBef>
          <a:spcPts val="1000"/>
        </a:spcBef>
        <a:buClr>
          <a:schemeClr val="accent1"/>
        </a:buClr>
        <a:buSzPct val="110000"/>
        <a:buFontTx/>
        <a:buBlip>
          <a:blip r:embed="rId93"/>
        </a:buBlip>
        <a:defRPr lang="en-US" sz="2800" b="0" kern="1200" cap="none" baseline="0" dirty="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94">
            <a:extLst>
              <a:ext uri="{96DAC541-7B7A-43D3-8B79-37D633B846F1}">
                <asvg:svgBlip xmlns:asvg="http://schemas.microsoft.com/office/drawing/2016/SVG/main" r:embed="rId95"/>
              </a:ext>
            </a:extLst>
          </a:blip>
        </a:buBlip>
        <a:defRPr lang="en-US" sz="24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20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3.png"/><Relationship Id="rId7" Type="http://schemas.openxmlformats.org/officeDocument/2006/relationships/image" Target="../media/image29.jfif"/><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3.pn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5.svg"/><Relationship Id="rId10" Type="http://schemas.openxmlformats.org/officeDocument/2006/relationships/image" Target="../media/image36.png"/><Relationship Id="rId4" Type="http://schemas.openxmlformats.org/officeDocument/2006/relationships/image" Target="../media/image4.png"/><Relationship Id="rId9" Type="http://schemas.openxmlformats.org/officeDocument/2006/relationships/image" Target="../media/image35.svg"/><Relationship Id="rId1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g"/><Relationship Id="rId1" Type="http://schemas.openxmlformats.org/officeDocument/2006/relationships/slideLayout" Target="../slideLayouts/slideLayout94.xml"/><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2.xml"/></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7.png"/><Relationship Id="rId7" Type="http://schemas.openxmlformats.org/officeDocument/2006/relationships/image" Target="../media/image44.png"/><Relationship Id="rId12"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jpeg"/><Relationship Id="rId9" Type="http://schemas.openxmlformats.org/officeDocument/2006/relationships/image" Target="../media/image46.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8428CF-F61C-F45D-24CC-3F21C422F246}"/>
              </a:ext>
            </a:extLst>
          </p:cNvPr>
          <p:cNvSpPr>
            <a:spLocks noGrp="1"/>
          </p:cNvSpPr>
          <p:nvPr>
            <p:ph type="title"/>
          </p:nvPr>
        </p:nvSpPr>
        <p:spPr>
          <a:xfrm>
            <a:off x="748729" y="3028471"/>
            <a:ext cx="4529682" cy="902960"/>
          </a:xfrm>
          <a:solidFill>
            <a:schemeClr val="bg1">
              <a:lumMod val="95000"/>
            </a:schemeClr>
          </a:solidFill>
        </p:spPr>
        <p:txBody>
          <a:bodyPr anchor="ctr">
            <a:normAutofit fontScale="90000"/>
          </a:bodyPr>
          <a:lstStyle/>
          <a:p>
            <a:r>
              <a:rPr lang="en-US" sz="4800" b="1" dirty="0">
                <a:solidFill>
                  <a:srgbClr val="7131A1"/>
                </a:solidFill>
              </a:rPr>
              <a:t>WOMEN IN 9-1-1</a:t>
            </a:r>
          </a:p>
        </p:txBody>
      </p:sp>
      <p:sp>
        <p:nvSpPr>
          <p:cNvPr id="7" name="Subtitle 6">
            <a:extLst>
              <a:ext uri="{FF2B5EF4-FFF2-40B4-BE49-F238E27FC236}">
                <a16:creationId xmlns:a16="http://schemas.microsoft.com/office/drawing/2014/main" id="{9821B9FB-37D0-6AD4-60C0-D06D36DA8769}"/>
              </a:ext>
            </a:extLst>
          </p:cNvPr>
          <p:cNvSpPr>
            <a:spLocks noGrp="1"/>
          </p:cNvSpPr>
          <p:nvPr>
            <p:ph type="body" sz="quarter" idx="10"/>
          </p:nvPr>
        </p:nvSpPr>
        <p:spPr>
          <a:xfrm>
            <a:off x="6814883" y="2694303"/>
            <a:ext cx="5150554" cy="1515850"/>
          </a:xfrm>
          <a:solidFill>
            <a:schemeClr val="bg1"/>
          </a:solidFill>
        </p:spPr>
        <p:txBody>
          <a:bodyPr anchor="ctr">
            <a:normAutofit/>
          </a:bodyPr>
          <a:lstStyle/>
          <a:p>
            <a:r>
              <a:rPr lang="en-US" dirty="0">
                <a:solidFill>
                  <a:srgbClr val="7030A0"/>
                </a:solidFill>
              </a:rPr>
              <a:t>WIN</a:t>
            </a:r>
          </a:p>
          <a:p>
            <a:r>
              <a:rPr lang="en-US" dirty="0">
                <a:solidFill>
                  <a:srgbClr val="7030A0"/>
                </a:solidFill>
              </a:rPr>
              <a:t>A NENA ALLIANCE</a:t>
            </a:r>
          </a:p>
        </p:txBody>
      </p:sp>
      <p:pic>
        <p:nvPicPr>
          <p:cNvPr id="2" name="Picture 1">
            <a:extLst>
              <a:ext uri="{FF2B5EF4-FFF2-40B4-BE49-F238E27FC236}">
                <a16:creationId xmlns:a16="http://schemas.microsoft.com/office/drawing/2014/main" id="{6ADF8BE9-7909-1A06-7854-7056A4E940F1}"/>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9254940" y="6310556"/>
            <a:ext cx="888520" cy="419287"/>
          </a:xfrm>
          <a:prstGeom prst="rect">
            <a:avLst/>
          </a:prstGeom>
        </p:spPr>
      </p:pic>
    </p:spTree>
    <p:extLst>
      <p:ext uri="{BB962C8B-B14F-4D97-AF65-F5344CB8AC3E}">
        <p14:creationId xmlns:p14="http://schemas.microsoft.com/office/powerpoint/2010/main" val="132813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D37A133-86CA-DEC3-A3C1-BDB152AD3CD8}"/>
              </a:ext>
            </a:extLst>
          </p:cNvPr>
          <p:cNvPicPr>
            <a:picLocks noChangeAspect="1"/>
          </p:cNvPicPr>
          <p:nvPr/>
        </p:nvPicPr>
        <p:blipFill rotWithShape="1">
          <a:blip r:embed="rId2"/>
          <a:srcRect l="13125" t="4074" b="35555"/>
          <a:stretch/>
        </p:blipFill>
        <p:spPr>
          <a:xfrm>
            <a:off x="0" y="1318437"/>
            <a:ext cx="7696899" cy="5539563"/>
          </a:xfrm>
          <a:prstGeom prst="rect">
            <a:avLst/>
          </a:prstGeom>
        </p:spPr>
      </p:pic>
      <p:pic>
        <p:nvPicPr>
          <p:cNvPr id="7" name="Picture 6">
            <a:extLst>
              <a:ext uri="{FF2B5EF4-FFF2-40B4-BE49-F238E27FC236}">
                <a16:creationId xmlns:a16="http://schemas.microsoft.com/office/drawing/2014/main" id="{F9C33298-C503-78F4-CA07-92B34517EAD0}"/>
              </a:ext>
            </a:extLst>
          </p:cNvPr>
          <p:cNvPicPr>
            <a:picLocks noChangeAspect="1"/>
          </p:cNvPicPr>
          <p:nvPr/>
        </p:nvPicPr>
        <p:blipFill rotWithShape="1">
          <a:blip r:embed="rId3"/>
          <a:srcRect l="7603" t="11667" r="41250" b="13333"/>
          <a:stretch/>
        </p:blipFill>
        <p:spPr>
          <a:xfrm>
            <a:off x="7804298" y="0"/>
            <a:ext cx="4387702" cy="6858000"/>
          </a:xfrm>
          <a:prstGeom prst="rect">
            <a:avLst/>
          </a:prstGeom>
        </p:spPr>
      </p:pic>
      <p:sp>
        <p:nvSpPr>
          <p:cNvPr id="8" name="TextBox 7">
            <a:extLst>
              <a:ext uri="{FF2B5EF4-FFF2-40B4-BE49-F238E27FC236}">
                <a16:creationId xmlns:a16="http://schemas.microsoft.com/office/drawing/2014/main" id="{733C83C8-743D-E9F1-ED8E-138ADB71A421}"/>
              </a:ext>
            </a:extLst>
          </p:cNvPr>
          <p:cNvSpPr txBox="1"/>
          <p:nvPr/>
        </p:nvSpPr>
        <p:spPr>
          <a:xfrm>
            <a:off x="422351" y="116958"/>
            <a:ext cx="5905500" cy="646331"/>
          </a:xfrm>
          <a:prstGeom prst="rect">
            <a:avLst/>
          </a:prstGeom>
          <a:noFill/>
        </p:spPr>
        <p:txBody>
          <a:bodyPr wrap="square" rtlCol="0">
            <a:spAutoFit/>
          </a:bodyPr>
          <a:lstStyle/>
          <a:p>
            <a:r>
              <a:rPr lang="en-US" sz="3600" b="1" dirty="0"/>
              <a:t>Halloween Happy Hour</a:t>
            </a:r>
          </a:p>
        </p:txBody>
      </p:sp>
    </p:spTree>
    <p:extLst>
      <p:ext uri="{BB962C8B-B14F-4D97-AF65-F5344CB8AC3E}">
        <p14:creationId xmlns:p14="http://schemas.microsoft.com/office/powerpoint/2010/main" val="2325823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8428CF-F61C-F45D-24CC-3F21C422F246}"/>
              </a:ext>
            </a:extLst>
          </p:cNvPr>
          <p:cNvSpPr>
            <a:spLocks noGrp="1"/>
          </p:cNvSpPr>
          <p:nvPr>
            <p:ph type="ctrTitle"/>
          </p:nvPr>
        </p:nvSpPr>
        <p:spPr>
          <a:xfrm>
            <a:off x="4072737" y="2356949"/>
            <a:ext cx="4151375" cy="1284161"/>
          </a:xfrm>
        </p:spPr>
        <p:txBody>
          <a:bodyPr/>
          <a:lstStyle/>
          <a:p>
            <a:r>
              <a:rPr lang="en-US" dirty="0"/>
              <a:t>THANK YOU</a:t>
            </a:r>
          </a:p>
        </p:txBody>
      </p:sp>
      <p:pic>
        <p:nvPicPr>
          <p:cNvPr id="10" name="Picture 9" descr="A qr code on a white background&#10;&#10;Description automatically generated">
            <a:extLst>
              <a:ext uri="{FF2B5EF4-FFF2-40B4-BE49-F238E27FC236}">
                <a16:creationId xmlns:a16="http://schemas.microsoft.com/office/drawing/2014/main" id="{65758C10-DBEC-6AFC-4211-4BFB856C61AA}"/>
              </a:ext>
            </a:extLst>
          </p:cNvPr>
          <p:cNvPicPr>
            <a:picLocks noChangeAspect="1"/>
          </p:cNvPicPr>
          <p:nvPr/>
        </p:nvPicPr>
        <p:blipFill>
          <a:blip r:embed="rId3"/>
          <a:stretch>
            <a:fillRect/>
          </a:stretch>
        </p:blipFill>
        <p:spPr>
          <a:xfrm>
            <a:off x="5353571" y="4082903"/>
            <a:ext cx="1484858" cy="1484858"/>
          </a:xfrm>
          <a:prstGeom prst="rect">
            <a:avLst/>
          </a:prstGeom>
        </p:spPr>
      </p:pic>
      <p:pic>
        <p:nvPicPr>
          <p:cNvPr id="4" name="Picture 3" descr="A purple letters on a black background&#10;&#10;Description automatically generated">
            <a:extLst>
              <a:ext uri="{FF2B5EF4-FFF2-40B4-BE49-F238E27FC236}">
                <a16:creationId xmlns:a16="http://schemas.microsoft.com/office/drawing/2014/main" id="{8CB6134A-9FCE-C17B-E2B6-A06A2A66DE1C}"/>
              </a:ext>
            </a:extLst>
          </p:cNvPr>
          <p:cNvPicPr>
            <a:picLocks noChangeAspect="1"/>
          </p:cNvPicPr>
          <p:nvPr/>
        </p:nvPicPr>
        <p:blipFill>
          <a:blip r:embed="rId4"/>
          <a:stretch>
            <a:fillRect/>
          </a:stretch>
        </p:blipFill>
        <p:spPr>
          <a:xfrm>
            <a:off x="9938068" y="169132"/>
            <a:ext cx="2060452" cy="972314"/>
          </a:xfrm>
          <a:prstGeom prst="rect">
            <a:avLst/>
          </a:prstGeom>
        </p:spPr>
      </p:pic>
      <p:sp>
        <p:nvSpPr>
          <p:cNvPr id="5" name="TextBox 4">
            <a:extLst>
              <a:ext uri="{FF2B5EF4-FFF2-40B4-BE49-F238E27FC236}">
                <a16:creationId xmlns:a16="http://schemas.microsoft.com/office/drawing/2014/main" id="{89A20311-ED06-5F19-2238-040130D9A314}"/>
              </a:ext>
            </a:extLst>
          </p:cNvPr>
          <p:cNvSpPr txBox="1"/>
          <p:nvPr/>
        </p:nvSpPr>
        <p:spPr>
          <a:xfrm>
            <a:off x="239602" y="6356792"/>
            <a:ext cx="1835759" cy="369332"/>
          </a:xfrm>
          <a:prstGeom prst="rect">
            <a:avLst/>
          </a:prstGeom>
          <a:noFill/>
        </p:spPr>
        <p:txBody>
          <a:bodyPr wrap="none" rtlCol="0">
            <a:spAutoFit/>
          </a:bodyPr>
          <a:lstStyle/>
          <a:p>
            <a:r>
              <a:rPr lang="en-US" b="1" dirty="0">
                <a:solidFill>
                  <a:srgbClr val="7030A0"/>
                </a:solidFill>
              </a:rPr>
              <a:t>#WomenIn911</a:t>
            </a:r>
          </a:p>
        </p:txBody>
      </p:sp>
    </p:spTree>
    <p:extLst>
      <p:ext uri="{BB962C8B-B14F-4D97-AF65-F5344CB8AC3E}">
        <p14:creationId xmlns:p14="http://schemas.microsoft.com/office/powerpoint/2010/main" val="2440793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Placeholder 36" descr="A group of people posing for a photo&#10;&#10;Description automatically generated">
            <a:extLst>
              <a:ext uri="{FF2B5EF4-FFF2-40B4-BE49-F238E27FC236}">
                <a16:creationId xmlns:a16="http://schemas.microsoft.com/office/drawing/2014/main" id="{822A4DCA-B9B9-7638-1144-71C7EAD70EAA}"/>
              </a:ext>
            </a:extLst>
          </p:cNvPr>
          <p:cNvPicPr>
            <a:picLocks noGrp="1" noChangeAspect="1"/>
          </p:cNvPicPr>
          <p:nvPr>
            <p:ph sz="quarter" idx="27"/>
          </p:nvPr>
        </p:nvPicPr>
        <p:blipFill rotWithShape="1">
          <a:blip r:embed="rId3"/>
          <a:srcRect t="16762" r="2" b="7378"/>
          <a:stretch/>
        </p:blipFill>
        <p:spPr>
          <a:xfrm>
            <a:off x="4012314" y="2078665"/>
            <a:ext cx="7765015" cy="3843670"/>
          </a:xfrm>
          <a:noFill/>
        </p:spPr>
      </p:pic>
      <p:sp>
        <p:nvSpPr>
          <p:cNvPr id="29" name="Content Placeholder 2">
            <a:extLst>
              <a:ext uri="{FF2B5EF4-FFF2-40B4-BE49-F238E27FC236}">
                <a16:creationId xmlns:a16="http://schemas.microsoft.com/office/drawing/2014/main" id="{4D9DC0CB-FEB7-2DEC-DC1E-C796288CB8CB}"/>
              </a:ext>
            </a:extLst>
          </p:cNvPr>
          <p:cNvSpPr>
            <a:spLocks noGrp="1"/>
          </p:cNvSpPr>
          <p:nvPr>
            <p:ph sz="quarter" idx="28"/>
          </p:nvPr>
        </p:nvSpPr>
        <p:spPr>
          <a:xfrm>
            <a:off x="414671" y="2078663"/>
            <a:ext cx="3110065" cy="3843671"/>
          </a:xfrm>
        </p:spPr>
        <p:txBody>
          <a:bodyPr anchor="ctr">
            <a:normAutofit/>
          </a:bodyPr>
          <a:lstStyle/>
          <a:p>
            <a:pPr>
              <a:lnSpc>
                <a:spcPct val="110000"/>
              </a:lnSpc>
              <a:buNone/>
            </a:pPr>
            <a:r>
              <a:rPr lang="en-US" sz="1600" dirty="0"/>
              <a:t>Mission | Vision | Objectives</a:t>
            </a:r>
          </a:p>
          <a:p>
            <a:pPr>
              <a:lnSpc>
                <a:spcPct val="110000"/>
              </a:lnSpc>
              <a:buNone/>
            </a:pPr>
            <a:r>
              <a:rPr lang="en-US" sz="1600" dirty="0"/>
              <a:t>About Us</a:t>
            </a:r>
          </a:p>
          <a:p>
            <a:pPr>
              <a:lnSpc>
                <a:spcPct val="110000"/>
              </a:lnSpc>
              <a:buNone/>
            </a:pPr>
            <a:r>
              <a:rPr lang="en-US" sz="1600" dirty="0"/>
              <a:t>Our Goal</a:t>
            </a:r>
          </a:p>
          <a:p>
            <a:pPr>
              <a:lnSpc>
                <a:spcPct val="110000"/>
              </a:lnSpc>
              <a:buNone/>
            </a:pPr>
            <a:r>
              <a:rPr lang="en-US" sz="1600" dirty="0"/>
              <a:t>Membership</a:t>
            </a:r>
          </a:p>
          <a:p>
            <a:pPr>
              <a:lnSpc>
                <a:spcPct val="110000"/>
              </a:lnSpc>
              <a:buNone/>
            </a:pPr>
            <a:r>
              <a:rPr lang="en-US" sz="1600" dirty="0"/>
              <a:t>Our board and committees</a:t>
            </a:r>
          </a:p>
          <a:p>
            <a:pPr>
              <a:lnSpc>
                <a:spcPct val="110000"/>
              </a:lnSpc>
              <a:buNone/>
            </a:pPr>
            <a:r>
              <a:rPr lang="en-US" sz="1600" dirty="0"/>
              <a:t>How you can help</a:t>
            </a:r>
          </a:p>
        </p:txBody>
      </p:sp>
      <p:sp>
        <p:nvSpPr>
          <p:cNvPr id="31" name="Title 3">
            <a:extLst>
              <a:ext uri="{FF2B5EF4-FFF2-40B4-BE49-F238E27FC236}">
                <a16:creationId xmlns:a16="http://schemas.microsoft.com/office/drawing/2014/main" id="{9E46AAF4-29D7-7E63-7AC9-0593E58F8E2A}"/>
              </a:ext>
            </a:extLst>
          </p:cNvPr>
          <p:cNvSpPr>
            <a:spLocks noGrp="1"/>
          </p:cNvSpPr>
          <p:nvPr>
            <p:ph type="title"/>
          </p:nvPr>
        </p:nvSpPr>
        <p:spPr>
          <a:xfrm>
            <a:off x="902249" y="162676"/>
            <a:ext cx="10375351" cy="1250004"/>
          </a:xfrm>
        </p:spPr>
        <p:txBody>
          <a:bodyPr anchor="ctr">
            <a:normAutofit/>
          </a:bodyPr>
          <a:lstStyle/>
          <a:p>
            <a:r>
              <a:rPr lang="en-US" dirty="0"/>
              <a:t>Agenda</a:t>
            </a:r>
          </a:p>
        </p:txBody>
      </p:sp>
      <p:pic>
        <p:nvPicPr>
          <p:cNvPr id="38" name="Picture 37">
            <a:extLst>
              <a:ext uri="{FF2B5EF4-FFF2-40B4-BE49-F238E27FC236}">
                <a16:creationId xmlns:a16="http://schemas.microsoft.com/office/drawing/2014/main" id="{4D06D3F1-3ABC-49B1-8BEE-3D17556497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6877" y="440366"/>
            <a:ext cx="2060452" cy="972314"/>
          </a:xfrm>
          <a:prstGeom prst="rect">
            <a:avLst/>
          </a:prstGeom>
        </p:spPr>
      </p:pic>
    </p:spTree>
    <p:extLst>
      <p:ext uri="{BB962C8B-B14F-4D97-AF65-F5344CB8AC3E}">
        <p14:creationId xmlns:p14="http://schemas.microsoft.com/office/powerpoint/2010/main" val="131195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04CB403-0046-E012-9EDC-B20C2D2D6A0D}"/>
              </a:ext>
            </a:extLst>
          </p:cNvPr>
          <p:cNvSpPr>
            <a:spLocks noGrp="1"/>
          </p:cNvSpPr>
          <p:nvPr>
            <p:ph type="title"/>
          </p:nvPr>
        </p:nvSpPr>
        <p:spPr>
          <a:xfrm>
            <a:off x="182528" y="492173"/>
            <a:ext cx="5913472" cy="1250004"/>
          </a:xfrm>
        </p:spPr>
        <p:txBody>
          <a:bodyPr>
            <a:normAutofit fontScale="90000"/>
          </a:bodyPr>
          <a:lstStyle/>
          <a:p>
            <a:pPr algn="ctr"/>
            <a:r>
              <a:rPr lang="en-US" sz="9600" dirty="0"/>
              <a:t>Mission</a:t>
            </a:r>
          </a:p>
        </p:txBody>
      </p:sp>
      <p:sp>
        <p:nvSpPr>
          <p:cNvPr id="10" name="Content Placeholder 4">
            <a:extLst>
              <a:ext uri="{FF2B5EF4-FFF2-40B4-BE49-F238E27FC236}">
                <a16:creationId xmlns:a16="http://schemas.microsoft.com/office/drawing/2014/main" id="{C927273F-15ED-6C2C-76B5-F8EFF22781AF}"/>
              </a:ext>
            </a:extLst>
          </p:cNvPr>
          <p:cNvSpPr txBox="1">
            <a:spLocks/>
          </p:cNvSpPr>
          <p:nvPr/>
        </p:nvSpPr>
        <p:spPr>
          <a:xfrm>
            <a:off x="422058" y="1283420"/>
            <a:ext cx="5006816" cy="1249564"/>
          </a:xfrm>
          <a:prstGeom prst="rect">
            <a:avLst/>
          </a:prstGeom>
        </p:spPr>
        <p:txBody>
          <a:bodyPr anchor="ctr">
            <a:noAutofit/>
          </a:bodyPr>
          <a:lstStyle>
            <a:lvl1pPr marL="0" indent="0" algn="l" defTabSz="914400" rtl="0" eaLnBrk="1" latinLnBrk="0" hangingPunct="1">
              <a:lnSpc>
                <a:spcPct val="120000"/>
              </a:lnSpc>
              <a:spcBef>
                <a:spcPts val="1000"/>
              </a:spcBef>
              <a:buClr>
                <a:schemeClr val="accent1"/>
              </a:buClr>
              <a:buSzPct val="110000"/>
              <a:buFontTx/>
              <a:buBlip>
                <a:blip r:embed="rId3"/>
              </a:buBlip>
              <a:defRPr lang="en-US" sz="2800" b="0" kern="1200" cap="none" baseline="0" dirty="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4">
                  <a:extLst>
                    <a:ext uri="{96DAC541-7B7A-43D3-8B79-37D633B846F1}">
                      <asvg:svgBlip xmlns:asvg="http://schemas.microsoft.com/office/drawing/2016/SVG/main" r:embed="rId5"/>
                    </a:ext>
                  </a:extLst>
                </a:blip>
              </a:buBlip>
              <a:defRPr lang="en-US" sz="24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20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algn="ctr">
              <a:lnSpc>
                <a:spcPct val="110000"/>
              </a:lnSpc>
            </a:pPr>
            <a:r>
              <a:rPr lang="en-US" sz="1400"/>
              <a:t>To advance women in 9-1-1 through leadership development, education, networking, and mentoring opportunities at all levels of their career. </a:t>
            </a:r>
          </a:p>
        </p:txBody>
      </p:sp>
      <p:sp>
        <p:nvSpPr>
          <p:cNvPr id="11" name="Title 8">
            <a:extLst>
              <a:ext uri="{FF2B5EF4-FFF2-40B4-BE49-F238E27FC236}">
                <a16:creationId xmlns:a16="http://schemas.microsoft.com/office/drawing/2014/main" id="{D644AE2E-3DCD-30C6-247C-7150E2FACC1E}"/>
              </a:ext>
            </a:extLst>
          </p:cNvPr>
          <p:cNvSpPr txBox="1">
            <a:spLocks/>
          </p:cNvSpPr>
          <p:nvPr/>
        </p:nvSpPr>
        <p:spPr>
          <a:xfrm>
            <a:off x="6815721" y="1275058"/>
            <a:ext cx="4109077" cy="1257926"/>
          </a:xfrm>
          <a:prstGeom prst="rect">
            <a:avLst/>
          </a:prstGeom>
        </p:spPr>
        <p:txBody>
          <a:bodyPr vert="horz" lIns="0" tIns="45720" rIns="0" bIns="45720" rtlCol="0" anchor="ctr">
            <a:noAutofit/>
          </a:bodyPr>
          <a:lstStyle>
            <a:lvl1pPr algn="l" defTabSz="914400" rtl="0" eaLnBrk="1" latinLnBrk="0" hangingPunct="1">
              <a:lnSpc>
                <a:spcPct val="85000"/>
              </a:lnSpc>
              <a:spcBef>
                <a:spcPct val="0"/>
              </a:spcBef>
              <a:buNone/>
              <a:defRPr sz="3200" b="0" i="0" kern="1200" cap="none" spc="0" baseline="0">
                <a:solidFill>
                  <a:schemeClr val="tx2"/>
                </a:solidFill>
                <a:effectLst/>
                <a:latin typeface="+mj-lt"/>
                <a:ea typeface="+mj-ea"/>
                <a:cs typeface="+mj-cs"/>
              </a:defRPr>
            </a:lvl1pPr>
          </a:lstStyle>
          <a:p>
            <a:pPr algn="ctr"/>
            <a:r>
              <a:rPr lang="en-US" sz="8000" dirty="0"/>
              <a:t>Vision</a:t>
            </a:r>
          </a:p>
        </p:txBody>
      </p:sp>
      <p:sp>
        <p:nvSpPr>
          <p:cNvPr id="12" name="Content Placeholder 4">
            <a:extLst>
              <a:ext uri="{FF2B5EF4-FFF2-40B4-BE49-F238E27FC236}">
                <a16:creationId xmlns:a16="http://schemas.microsoft.com/office/drawing/2014/main" id="{7A4AEEAF-73AD-43A5-7B37-84450A828602}"/>
              </a:ext>
            </a:extLst>
          </p:cNvPr>
          <p:cNvSpPr txBox="1">
            <a:spLocks/>
          </p:cNvSpPr>
          <p:nvPr/>
        </p:nvSpPr>
        <p:spPr>
          <a:xfrm>
            <a:off x="6564300" y="1955189"/>
            <a:ext cx="4611918" cy="1101397"/>
          </a:xfrm>
          <a:prstGeom prst="rect">
            <a:avLst/>
          </a:prstGeom>
        </p:spPr>
        <p:txBody>
          <a:bodyPr vert="horz" lIns="0" tIns="45720" rIns="0" bIns="45720" rtlCol="0" anchor="ctr" anchorCtr="1">
            <a:normAutofit/>
          </a:bodyPr>
          <a:lstStyle>
            <a:lvl1pPr marL="0" indent="0" algn="l" defTabSz="914400" rtl="0" eaLnBrk="1" latinLnBrk="0" hangingPunct="1">
              <a:lnSpc>
                <a:spcPct val="120000"/>
              </a:lnSpc>
              <a:spcBef>
                <a:spcPts val="1000"/>
              </a:spcBef>
              <a:buClr>
                <a:schemeClr val="accent1"/>
              </a:buClr>
              <a:buSzPct val="110000"/>
              <a:buFontTx/>
              <a:buBlip>
                <a:blip r:embed="rId3"/>
              </a:buBlip>
              <a:defRPr lang="en-US" sz="2800" b="0" kern="1200" cap="none" baseline="0" dirty="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4">
                  <a:extLst>
                    <a:ext uri="{96DAC541-7B7A-43D3-8B79-37D633B846F1}">
                      <asvg:svgBlip xmlns:asvg="http://schemas.microsoft.com/office/drawing/2016/SVG/main" r:embed="rId5"/>
                    </a:ext>
                  </a:extLst>
                </a:blip>
              </a:buBlip>
              <a:defRPr lang="en-US" sz="24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20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algn="ctr">
              <a:lnSpc>
                <a:spcPct val="110000"/>
              </a:lnSpc>
            </a:pPr>
            <a:r>
              <a:rPr lang="en-US" sz="1400" dirty="0"/>
              <a:t>To be the premier resource for women in 9-1-1, empowering them to reach their full potential.</a:t>
            </a:r>
          </a:p>
        </p:txBody>
      </p:sp>
      <p:sp>
        <p:nvSpPr>
          <p:cNvPr id="13" name="Title 8">
            <a:extLst>
              <a:ext uri="{FF2B5EF4-FFF2-40B4-BE49-F238E27FC236}">
                <a16:creationId xmlns:a16="http://schemas.microsoft.com/office/drawing/2014/main" id="{8851C088-2E28-0B91-F1C5-F16FE1AD68E4}"/>
              </a:ext>
            </a:extLst>
          </p:cNvPr>
          <p:cNvSpPr txBox="1">
            <a:spLocks/>
          </p:cNvSpPr>
          <p:nvPr/>
        </p:nvSpPr>
        <p:spPr>
          <a:xfrm>
            <a:off x="3141687" y="3324231"/>
            <a:ext cx="5458380" cy="1250004"/>
          </a:xfrm>
          <a:prstGeom prst="rect">
            <a:avLst/>
          </a:prstGeom>
        </p:spPr>
        <p:txBody>
          <a:bodyPr vert="horz" lIns="0" tIns="45720" rIns="0" bIns="45720" rtlCol="0" anchor="ctr">
            <a:noAutofit/>
          </a:bodyPr>
          <a:lstStyle>
            <a:lvl1pPr algn="l" defTabSz="914400" rtl="0" eaLnBrk="1" latinLnBrk="0" hangingPunct="1">
              <a:lnSpc>
                <a:spcPct val="85000"/>
              </a:lnSpc>
              <a:spcBef>
                <a:spcPct val="0"/>
              </a:spcBef>
              <a:buNone/>
              <a:defRPr sz="3200" b="0" i="0" kern="1200" cap="none" spc="0" baseline="0">
                <a:solidFill>
                  <a:schemeClr val="tx2"/>
                </a:solidFill>
                <a:effectLst/>
                <a:latin typeface="+mj-lt"/>
                <a:ea typeface="+mj-ea"/>
                <a:cs typeface="+mj-cs"/>
              </a:defRPr>
            </a:lvl1pPr>
          </a:lstStyle>
          <a:p>
            <a:pPr algn="ctr"/>
            <a:r>
              <a:rPr lang="en-US" sz="6600" dirty="0"/>
              <a:t>Objectives</a:t>
            </a:r>
          </a:p>
        </p:txBody>
      </p:sp>
      <p:sp>
        <p:nvSpPr>
          <p:cNvPr id="14" name="Content Placeholder 4">
            <a:extLst>
              <a:ext uri="{FF2B5EF4-FFF2-40B4-BE49-F238E27FC236}">
                <a16:creationId xmlns:a16="http://schemas.microsoft.com/office/drawing/2014/main" id="{D7546356-1872-24EA-8571-FE00DF5CFEE8}"/>
              </a:ext>
            </a:extLst>
          </p:cNvPr>
          <p:cNvSpPr txBox="1">
            <a:spLocks/>
          </p:cNvSpPr>
          <p:nvPr/>
        </p:nvSpPr>
        <p:spPr>
          <a:xfrm>
            <a:off x="3367469" y="4425628"/>
            <a:ext cx="5006816" cy="2608890"/>
          </a:xfrm>
          <a:prstGeom prst="rect">
            <a:avLst/>
          </a:prstGeom>
          <a:noFill/>
        </p:spPr>
        <p:txBody>
          <a:bodyPr vert="horz" lIns="0" tIns="45720" rIns="0" bIns="45720" rtlCol="0" anchor="ctr" anchorCtr="1">
            <a:noAutofit/>
          </a:bodyPr>
          <a:lstStyle>
            <a:lvl1pPr marL="0" indent="0" algn="l" defTabSz="914400" rtl="0" eaLnBrk="1" latinLnBrk="0" hangingPunct="1">
              <a:lnSpc>
                <a:spcPct val="120000"/>
              </a:lnSpc>
              <a:spcBef>
                <a:spcPts val="1000"/>
              </a:spcBef>
              <a:buClr>
                <a:schemeClr val="accent1"/>
              </a:buClr>
              <a:buSzPct val="110000"/>
              <a:buFontTx/>
              <a:buBlip>
                <a:blip r:embed="rId3"/>
              </a:buBlip>
              <a:defRPr lang="en-US" sz="2800" b="0" kern="1200" cap="none" baseline="0" dirty="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4">
                  <a:extLst>
                    <a:ext uri="{96DAC541-7B7A-43D3-8B79-37D633B846F1}">
                      <asvg:svgBlip xmlns:asvg="http://schemas.microsoft.com/office/drawing/2016/SVG/main" r:embed="rId5"/>
                    </a:ext>
                  </a:extLst>
                </a:blip>
              </a:buBlip>
              <a:defRPr lang="en-US" sz="24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20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marL="285750" indent="-285750">
              <a:lnSpc>
                <a:spcPct val="110000"/>
              </a:lnSpc>
              <a:spcBef>
                <a:spcPts val="600"/>
              </a:spcBef>
              <a:buFont typeface="Arial" panose="020B0604020202020204" pitchFamily="34" charset="0"/>
              <a:buChar char="•"/>
            </a:pPr>
            <a:r>
              <a:rPr lang="en-US" sz="1400" dirty="0"/>
              <a:t>Promote achievements of Women in 9-1-1</a:t>
            </a:r>
          </a:p>
          <a:p>
            <a:pPr marL="285750" indent="-285750">
              <a:lnSpc>
                <a:spcPct val="110000"/>
              </a:lnSpc>
              <a:spcBef>
                <a:spcPts val="600"/>
              </a:spcBef>
              <a:buFont typeface="Arial" panose="020B0604020202020204" pitchFamily="34" charset="0"/>
              <a:buChar char="•"/>
            </a:pPr>
            <a:r>
              <a:rPr lang="en-US" sz="1400" dirty="0"/>
              <a:t>Develop networks to harness the power of our </a:t>
            </a:r>
            <a:r>
              <a:rPr lang="en-US" sz="1400" b="1" dirty="0"/>
              <a:t>community</a:t>
            </a:r>
          </a:p>
          <a:p>
            <a:pPr marL="285750" indent="-285750">
              <a:lnSpc>
                <a:spcPct val="110000"/>
              </a:lnSpc>
              <a:spcBef>
                <a:spcPts val="600"/>
              </a:spcBef>
              <a:buFont typeface="Arial" panose="020B0604020202020204" pitchFamily="34" charset="0"/>
              <a:buChar char="•"/>
            </a:pPr>
            <a:r>
              <a:rPr lang="en-US" sz="1400" dirty="0"/>
              <a:t>Build confidence, knowledge, and leadership skills</a:t>
            </a:r>
          </a:p>
          <a:p>
            <a:pPr marL="285750" indent="-285750">
              <a:lnSpc>
                <a:spcPct val="110000"/>
              </a:lnSpc>
              <a:spcBef>
                <a:spcPts val="600"/>
              </a:spcBef>
              <a:buFont typeface="Arial" panose="020B0604020202020204" pitchFamily="34" charset="0"/>
              <a:buChar char="•"/>
            </a:pPr>
            <a:r>
              <a:rPr lang="en-US" sz="1400" dirty="0"/>
              <a:t>Drive opportunities for diversity in 9-1-1</a:t>
            </a:r>
          </a:p>
          <a:p>
            <a:pPr marL="285750" indent="-285750">
              <a:lnSpc>
                <a:spcPct val="110000"/>
              </a:lnSpc>
              <a:spcBef>
                <a:spcPts val="600"/>
              </a:spcBef>
              <a:buFont typeface="Arial" panose="020B0604020202020204" pitchFamily="34" charset="0"/>
              <a:buChar char="•"/>
            </a:pPr>
            <a:r>
              <a:rPr lang="en-US" sz="1400" dirty="0"/>
              <a:t>Provide mentorship and training capabilities</a:t>
            </a:r>
          </a:p>
          <a:p>
            <a:pPr marL="285750" indent="-285750">
              <a:lnSpc>
                <a:spcPct val="110000"/>
              </a:lnSpc>
              <a:spcBef>
                <a:spcPts val="600"/>
              </a:spcBef>
              <a:buFont typeface="Arial" panose="020B0604020202020204" pitchFamily="34" charset="0"/>
              <a:buChar char="•"/>
            </a:pPr>
            <a:r>
              <a:rPr lang="en-US" sz="1400" dirty="0"/>
              <a:t>Share experiences and insights for growth and development</a:t>
            </a:r>
          </a:p>
          <a:p>
            <a:pPr>
              <a:lnSpc>
                <a:spcPct val="110000"/>
              </a:lnSpc>
              <a:spcBef>
                <a:spcPts val="600"/>
              </a:spcBef>
            </a:pPr>
            <a:endParaRPr lang="en-US" sz="1400" dirty="0"/>
          </a:p>
        </p:txBody>
      </p:sp>
      <p:pic>
        <p:nvPicPr>
          <p:cNvPr id="15" name="Picture 14">
            <a:extLst>
              <a:ext uri="{FF2B5EF4-FFF2-40B4-BE49-F238E27FC236}">
                <a16:creationId xmlns:a16="http://schemas.microsoft.com/office/drawing/2014/main" id="{6A83FE88-9543-213B-525E-E44A4FFD0735}"/>
              </a:ext>
            </a:extLst>
          </p:cNvPr>
          <p:cNvPicPr>
            <a:picLocks noChangeAspect="1"/>
          </p:cNvPicPr>
          <p:nvPr/>
        </p:nvPicPr>
        <p:blipFill>
          <a:blip r:embed="rId6" cstate="print">
            <a:grayscl/>
            <a:extLst>
              <a:ext uri="{28A0092B-C50C-407E-A947-70E740481C1C}">
                <a14:useLocalDpi xmlns:a14="http://schemas.microsoft.com/office/drawing/2010/main" val="0"/>
              </a:ext>
            </a:extLst>
          </a:blip>
          <a:stretch>
            <a:fillRect/>
          </a:stretch>
        </p:blipFill>
        <p:spPr>
          <a:xfrm>
            <a:off x="10481900" y="132222"/>
            <a:ext cx="1388635" cy="655288"/>
          </a:xfrm>
          <a:prstGeom prst="rect">
            <a:avLst/>
          </a:prstGeom>
        </p:spPr>
      </p:pic>
      <p:pic>
        <p:nvPicPr>
          <p:cNvPr id="16" name="Picture Placeholder 8">
            <a:extLst>
              <a:ext uri="{FF2B5EF4-FFF2-40B4-BE49-F238E27FC236}">
                <a16:creationId xmlns:a16="http://schemas.microsoft.com/office/drawing/2014/main" id="{903C4019-2568-3C3C-9AD3-52228817C3AB}"/>
              </a:ext>
            </a:extLst>
          </p:cNvPr>
          <p:cNvPicPr>
            <a:picLocks noChangeAspect="1"/>
          </p:cNvPicPr>
          <p:nvPr/>
        </p:nvPicPr>
        <p:blipFill rotWithShape="1">
          <a:blip r:embed="rId7"/>
          <a:srcRect l="7198" t="18629" r="6995"/>
          <a:stretch/>
        </p:blipFill>
        <p:spPr>
          <a:xfrm rot="1373308">
            <a:off x="8676406" y="3339766"/>
            <a:ext cx="3053551" cy="217172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Picture Placeholder 6">
            <a:extLst>
              <a:ext uri="{FF2B5EF4-FFF2-40B4-BE49-F238E27FC236}">
                <a16:creationId xmlns:a16="http://schemas.microsoft.com/office/drawing/2014/main" id="{A109CA89-9C81-B62D-7EAB-8B31A49B80BA}"/>
              </a:ext>
            </a:extLst>
          </p:cNvPr>
          <p:cNvPicPr>
            <a:picLocks noChangeAspect="1"/>
          </p:cNvPicPr>
          <p:nvPr/>
        </p:nvPicPr>
        <p:blipFill rotWithShape="1">
          <a:blip r:embed="rId8"/>
          <a:srcRect l="13404" t="3278" r="13404"/>
          <a:stretch/>
        </p:blipFill>
        <p:spPr>
          <a:xfrm rot="20485004">
            <a:off x="482053" y="2884188"/>
            <a:ext cx="2354697" cy="20724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98326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993B0D-06C3-7053-C506-380E836D97D9}"/>
              </a:ext>
            </a:extLst>
          </p:cNvPr>
          <p:cNvSpPr>
            <a:spLocks noGrp="1"/>
          </p:cNvSpPr>
          <p:nvPr>
            <p:ph type="title"/>
          </p:nvPr>
        </p:nvSpPr>
        <p:spPr>
          <a:xfrm>
            <a:off x="3779716" y="520995"/>
            <a:ext cx="4617742" cy="1689368"/>
          </a:xfrm>
        </p:spPr>
        <p:txBody>
          <a:bodyPr>
            <a:normAutofit fontScale="90000"/>
          </a:bodyPr>
          <a:lstStyle/>
          <a:p>
            <a:pPr algn="ctr"/>
            <a:r>
              <a:rPr lang="en-US" dirty="0">
                <a:solidFill>
                  <a:schemeClr val="bg1"/>
                </a:solidFill>
              </a:rPr>
              <a:t>OUR GOAL IS TO GET EVERY WOMAN IN 9-1-1 TO BECOME A WIN MEMBER</a:t>
            </a:r>
          </a:p>
        </p:txBody>
      </p:sp>
      <p:pic>
        <p:nvPicPr>
          <p:cNvPr id="6" name="Picture Placeholder 18">
            <a:extLst>
              <a:ext uri="{FF2B5EF4-FFF2-40B4-BE49-F238E27FC236}">
                <a16:creationId xmlns:a16="http://schemas.microsoft.com/office/drawing/2014/main" id="{24888D90-E453-AB1E-CDF9-14FA3F837278}"/>
              </a:ext>
            </a:extLst>
          </p:cNvPr>
          <p:cNvPicPr>
            <a:picLocks noChangeAspect="1"/>
          </p:cNvPicPr>
          <p:nvPr/>
        </p:nvPicPr>
        <p:blipFill rotWithShape="1">
          <a:blip r:embed="rId3"/>
          <a:srcRect t="1397" r="57124" b="1798"/>
          <a:stretch/>
        </p:blipFill>
        <p:spPr>
          <a:xfrm>
            <a:off x="0" y="0"/>
            <a:ext cx="3833202" cy="6858000"/>
          </a:xfrm>
          <a:prstGeom prst="rect">
            <a:avLst/>
          </a:prstGeom>
        </p:spPr>
      </p:pic>
      <p:pic>
        <p:nvPicPr>
          <p:cNvPr id="7" name="Picture Placeholder 15">
            <a:extLst>
              <a:ext uri="{FF2B5EF4-FFF2-40B4-BE49-F238E27FC236}">
                <a16:creationId xmlns:a16="http://schemas.microsoft.com/office/drawing/2014/main" id="{758C4510-6228-4BDB-BFFE-964847A3C601}"/>
              </a:ext>
            </a:extLst>
          </p:cNvPr>
          <p:cNvPicPr>
            <a:picLocks noChangeAspect="1"/>
          </p:cNvPicPr>
          <p:nvPr/>
        </p:nvPicPr>
        <p:blipFill rotWithShape="1">
          <a:blip r:embed="rId3"/>
          <a:srcRect l="50000" t="1837" r="7124" b="2783"/>
          <a:stretch/>
        </p:blipFill>
        <p:spPr>
          <a:xfrm>
            <a:off x="8397458" y="0"/>
            <a:ext cx="3793869" cy="6858000"/>
          </a:xfrm>
          <a:prstGeom prst="rect">
            <a:avLst/>
          </a:prstGeom>
        </p:spPr>
      </p:pic>
      <p:sp>
        <p:nvSpPr>
          <p:cNvPr id="2" name="Title 3">
            <a:extLst>
              <a:ext uri="{FF2B5EF4-FFF2-40B4-BE49-F238E27FC236}">
                <a16:creationId xmlns:a16="http://schemas.microsoft.com/office/drawing/2014/main" id="{BB708A20-5E65-074A-5AFB-B88C5E2454FC}"/>
              </a:ext>
            </a:extLst>
          </p:cNvPr>
          <p:cNvSpPr txBox="1">
            <a:spLocks/>
          </p:cNvSpPr>
          <p:nvPr/>
        </p:nvSpPr>
        <p:spPr>
          <a:xfrm>
            <a:off x="4991663" y="733800"/>
            <a:ext cx="3998726" cy="907697"/>
          </a:xfrm>
          <a:prstGeom prst="rect">
            <a:avLst/>
          </a:prstGeom>
        </p:spPr>
        <p:txBody>
          <a:bodyPr vert="horz" lIns="0" tIns="45720" rIns="0" bIns="45720" rtlCol="0" anchor="ctr">
            <a:normAutofit/>
          </a:bodyPr>
          <a:lstStyle>
            <a:lvl1pPr algn="l" defTabSz="914400" rtl="0" eaLnBrk="1" latinLnBrk="0" hangingPunct="1">
              <a:lnSpc>
                <a:spcPct val="85000"/>
              </a:lnSpc>
              <a:spcBef>
                <a:spcPct val="0"/>
              </a:spcBef>
              <a:buNone/>
              <a:defRPr sz="3200" b="0" i="0" kern="1200" cap="none" spc="0" baseline="0">
                <a:solidFill>
                  <a:schemeClr val="tx2"/>
                </a:solidFill>
                <a:effectLst/>
                <a:latin typeface="+mj-lt"/>
                <a:ea typeface="+mj-ea"/>
                <a:cs typeface="+mj-cs"/>
              </a:defRPr>
            </a:lvl1pPr>
          </a:lstStyle>
          <a:p>
            <a:r>
              <a:rPr lang="en-US" b="1" dirty="0">
                <a:solidFill>
                  <a:srgbClr val="7030A0"/>
                </a:solidFill>
              </a:rPr>
              <a:t>About Us</a:t>
            </a:r>
          </a:p>
        </p:txBody>
      </p:sp>
      <p:sp>
        <p:nvSpPr>
          <p:cNvPr id="5" name="TextBox 4">
            <a:extLst>
              <a:ext uri="{FF2B5EF4-FFF2-40B4-BE49-F238E27FC236}">
                <a16:creationId xmlns:a16="http://schemas.microsoft.com/office/drawing/2014/main" id="{4550E14D-DBAB-18B3-0B51-85459F1AD2E8}"/>
              </a:ext>
            </a:extLst>
          </p:cNvPr>
          <p:cNvSpPr txBox="1"/>
          <p:nvPr/>
        </p:nvSpPr>
        <p:spPr>
          <a:xfrm>
            <a:off x="4320134" y="1593326"/>
            <a:ext cx="3335079" cy="338554"/>
          </a:xfrm>
          <a:prstGeom prst="rect">
            <a:avLst/>
          </a:prstGeom>
          <a:noFill/>
        </p:spPr>
        <p:txBody>
          <a:bodyPr wrap="square" rtlCol="0">
            <a:spAutoFit/>
          </a:bodyPr>
          <a:lstStyle/>
          <a:p>
            <a:r>
              <a:rPr lang="en-US" sz="1600" b="1" dirty="0">
                <a:solidFill>
                  <a:srgbClr val="7030A0"/>
                </a:solidFill>
              </a:rPr>
              <a:t>OUR STORY STARTED IN 2019</a:t>
            </a:r>
          </a:p>
        </p:txBody>
      </p:sp>
      <p:sp>
        <p:nvSpPr>
          <p:cNvPr id="8" name="TextBox 7">
            <a:extLst>
              <a:ext uri="{FF2B5EF4-FFF2-40B4-BE49-F238E27FC236}">
                <a16:creationId xmlns:a16="http://schemas.microsoft.com/office/drawing/2014/main" id="{57F8B159-774B-2E62-6B53-6AAEC92009FF}"/>
              </a:ext>
            </a:extLst>
          </p:cNvPr>
          <p:cNvSpPr txBox="1"/>
          <p:nvPr/>
        </p:nvSpPr>
        <p:spPr>
          <a:xfrm>
            <a:off x="4129431" y="2891622"/>
            <a:ext cx="4021932" cy="3539430"/>
          </a:xfrm>
          <a:prstGeom prst="rect">
            <a:avLst/>
          </a:prstGeom>
          <a:noFill/>
        </p:spPr>
        <p:txBody>
          <a:bodyPr wrap="square" rtlCol="0">
            <a:spAutoFit/>
          </a:bodyPr>
          <a:lstStyle/>
          <a:p>
            <a:r>
              <a:rPr lang="en-US" sz="1600" b="1" dirty="0">
                <a:solidFill>
                  <a:srgbClr val="7030A0"/>
                </a:solidFill>
              </a:rPr>
              <a:t>WIN was founded and launched in April of 2019 by Chandy Ghosh &amp; Monica Million. </a:t>
            </a:r>
          </a:p>
          <a:p>
            <a:endParaRPr lang="en-US" sz="1600" b="1" dirty="0">
              <a:solidFill>
                <a:srgbClr val="7030A0"/>
              </a:solidFill>
            </a:endParaRPr>
          </a:p>
          <a:p>
            <a:r>
              <a:rPr lang="en-US" sz="1600" b="1" dirty="0">
                <a:solidFill>
                  <a:srgbClr val="7030A0"/>
                </a:solidFill>
              </a:rPr>
              <a:t>Since the first kickoff event in June of that year, WIN has been empowering, educating, and mentoring women in the public safety communications industry for over four years. </a:t>
            </a:r>
          </a:p>
          <a:p>
            <a:endParaRPr lang="en-US" sz="1600" b="1" dirty="0">
              <a:solidFill>
                <a:srgbClr val="7030A0"/>
              </a:solidFill>
            </a:endParaRPr>
          </a:p>
          <a:p>
            <a:r>
              <a:rPr lang="en-US" sz="1600" b="1" dirty="0">
                <a:solidFill>
                  <a:srgbClr val="7030A0"/>
                </a:solidFill>
              </a:rPr>
              <a:t>NENA’s WIN Alliance continues to grow in numbers and state chapters are forming. </a:t>
            </a:r>
          </a:p>
        </p:txBody>
      </p:sp>
      <p:cxnSp>
        <p:nvCxnSpPr>
          <p:cNvPr id="9" name="Straight Connector 8">
            <a:extLst>
              <a:ext uri="{FF2B5EF4-FFF2-40B4-BE49-F238E27FC236}">
                <a16:creationId xmlns:a16="http://schemas.microsoft.com/office/drawing/2014/main" id="{A4E858F4-3FBD-7823-24EC-EE9216BA8E92}"/>
              </a:ext>
            </a:extLst>
          </p:cNvPr>
          <p:cNvCxnSpPr/>
          <p:nvPr/>
        </p:nvCxnSpPr>
        <p:spPr>
          <a:xfrm>
            <a:off x="5279491" y="2345019"/>
            <a:ext cx="1350335"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29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8A0133DF-3597-D8C0-619D-6BEFD16AE037}"/>
              </a:ext>
            </a:extLst>
          </p:cNvPr>
          <p:cNvSpPr/>
          <p:nvPr/>
        </p:nvSpPr>
        <p:spPr>
          <a:xfrm>
            <a:off x="0" y="0"/>
            <a:ext cx="5645888" cy="6858000"/>
          </a:xfrm>
          <a:prstGeom prst="rect">
            <a:avLst/>
          </a:prstGeom>
          <a:solidFill>
            <a:schemeClr val="bg2">
              <a:lumMod val="2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2" name="Text Placeholder 6">
            <a:extLst>
              <a:ext uri="{FF2B5EF4-FFF2-40B4-BE49-F238E27FC236}">
                <a16:creationId xmlns:a16="http://schemas.microsoft.com/office/drawing/2014/main" id="{AD364A35-1BA3-490A-2E4F-6FFFA3C4A775}"/>
              </a:ext>
            </a:extLst>
          </p:cNvPr>
          <p:cNvSpPr txBox="1">
            <a:spLocks/>
          </p:cNvSpPr>
          <p:nvPr/>
        </p:nvSpPr>
        <p:spPr>
          <a:xfrm>
            <a:off x="7718323" y="1074809"/>
            <a:ext cx="3977648" cy="731694"/>
          </a:xfrm>
          <a:prstGeom prst="rect">
            <a:avLst/>
          </a:prstGeom>
        </p:spPr>
        <p:txBody>
          <a:bodyPr/>
          <a:lstStyle>
            <a:lvl1pPr marL="0" indent="0" algn="l" defTabSz="914400" rtl="0" eaLnBrk="1" latinLnBrk="0" hangingPunct="1">
              <a:lnSpc>
                <a:spcPct val="120000"/>
              </a:lnSpc>
              <a:spcBef>
                <a:spcPts val="1000"/>
              </a:spcBef>
              <a:buClr>
                <a:schemeClr val="accent1"/>
              </a:buClr>
              <a:buSzPct val="110000"/>
              <a:buFontTx/>
              <a:buBlip>
                <a:blip r:embed="rId3"/>
              </a:buBlip>
              <a:defRPr lang="en-US" sz="2800" b="0" kern="1200" cap="none" baseline="0" dirty="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4">
                  <a:extLst>
                    <a:ext uri="{96DAC541-7B7A-43D3-8B79-37D633B846F1}">
                      <asvg:svgBlip xmlns:asvg="http://schemas.microsoft.com/office/drawing/2016/SVG/main" r:embed="rId5"/>
                    </a:ext>
                  </a:extLst>
                </a:blip>
              </a:buBlip>
              <a:defRPr lang="en-US" sz="24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20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sz="2000" dirty="0"/>
              <a:t>Women-Mentoring-Women</a:t>
            </a:r>
          </a:p>
        </p:txBody>
      </p:sp>
      <p:sp>
        <p:nvSpPr>
          <p:cNvPr id="23" name="Text Placeholder 19">
            <a:extLst>
              <a:ext uri="{FF2B5EF4-FFF2-40B4-BE49-F238E27FC236}">
                <a16:creationId xmlns:a16="http://schemas.microsoft.com/office/drawing/2014/main" id="{E9AE1079-5A42-D866-ACC2-9DF8278CE9C6}"/>
              </a:ext>
            </a:extLst>
          </p:cNvPr>
          <p:cNvSpPr txBox="1">
            <a:spLocks/>
          </p:cNvSpPr>
          <p:nvPr/>
        </p:nvSpPr>
        <p:spPr>
          <a:xfrm>
            <a:off x="7718323" y="2365537"/>
            <a:ext cx="3977648" cy="731694"/>
          </a:xfrm>
          <a:prstGeom prst="rect">
            <a:avLst/>
          </a:prstGeom>
        </p:spPr>
        <p:txBody>
          <a:bodyPr/>
          <a:lstStyle>
            <a:lvl1pPr marL="0" indent="0" algn="l" defTabSz="914400" rtl="0" eaLnBrk="1" latinLnBrk="0" hangingPunct="1">
              <a:lnSpc>
                <a:spcPct val="120000"/>
              </a:lnSpc>
              <a:spcBef>
                <a:spcPts val="1000"/>
              </a:spcBef>
              <a:buClr>
                <a:schemeClr val="accent1"/>
              </a:buClr>
              <a:buSzPct val="110000"/>
              <a:buFontTx/>
              <a:buBlip>
                <a:blip r:embed="rId3"/>
              </a:buBlip>
              <a:defRPr lang="en-US" sz="2800" b="0" kern="1200" cap="none" baseline="0" dirty="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4">
                  <a:extLst>
                    <a:ext uri="{96DAC541-7B7A-43D3-8B79-37D633B846F1}">
                      <asvg:svgBlip xmlns:asvg="http://schemas.microsoft.com/office/drawing/2016/SVG/main" r:embed="rId5"/>
                    </a:ext>
                  </a:extLst>
                </a:blip>
              </a:buBlip>
              <a:defRPr lang="en-US" sz="24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20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sz="2000" dirty="0"/>
              <a:t>Webinars</a:t>
            </a:r>
          </a:p>
        </p:txBody>
      </p:sp>
      <p:sp>
        <p:nvSpPr>
          <p:cNvPr id="24" name="Text Placeholder 20">
            <a:extLst>
              <a:ext uri="{FF2B5EF4-FFF2-40B4-BE49-F238E27FC236}">
                <a16:creationId xmlns:a16="http://schemas.microsoft.com/office/drawing/2014/main" id="{ED031D2C-0500-3C45-96FC-AA5CB41A08A9}"/>
              </a:ext>
            </a:extLst>
          </p:cNvPr>
          <p:cNvSpPr txBox="1">
            <a:spLocks/>
          </p:cNvSpPr>
          <p:nvPr/>
        </p:nvSpPr>
        <p:spPr>
          <a:xfrm>
            <a:off x="7718323" y="3656265"/>
            <a:ext cx="3977648" cy="731694"/>
          </a:xfrm>
          <a:prstGeom prst="rect">
            <a:avLst/>
          </a:prstGeom>
        </p:spPr>
        <p:txBody>
          <a:bodyPr/>
          <a:lstStyle>
            <a:lvl1pPr marL="0" indent="0" algn="l" defTabSz="914400" rtl="0" eaLnBrk="1" latinLnBrk="0" hangingPunct="1">
              <a:lnSpc>
                <a:spcPct val="120000"/>
              </a:lnSpc>
              <a:spcBef>
                <a:spcPts val="1000"/>
              </a:spcBef>
              <a:buClr>
                <a:schemeClr val="accent1"/>
              </a:buClr>
              <a:buSzPct val="110000"/>
              <a:buFontTx/>
              <a:buBlip>
                <a:blip r:embed="rId3"/>
              </a:buBlip>
              <a:defRPr lang="en-US" sz="2800" b="0" kern="1200" cap="none" baseline="0" dirty="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4">
                  <a:extLst>
                    <a:ext uri="{96DAC541-7B7A-43D3-8B79-37D633B846F1}">
                      <asvg:svgBlip xmlns:asvg="http://schemas.microsoft.com/office/drawing/2016/SVG/main" r:embed="rId5"/>
                    </a:ext>
                  </a:extLst>
                </a:blip>
              </a:buBlip>
              <a:defRPr lang="en-US" sz="24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20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sz="2000"/>
              <a:t>Education &amp; Scholarships</a:t>
            </a:r>
          </a:p>
        </p:txBody>
      </p:sp>
      <p:sp>
        <p:nvSpPr>
          <p:cNvPr id="25" name="Text Placeholder 21">
            <a:extLst>
              <a:ext uri="{FF2B5EF4-FFF2-40B4-BE49-F238E27FC236}">
                <a16:creationId xmlns:a16="http://schemas.microsoft.com/office/drawing/2014/main" id="{83D2DB02-A935-191E-CDBF-3EC04B19F6F2}"/>
              </a:ext>
            </a:extLst>
          </p:cNvPr>
          <p:cNvSpPr txBox="1">
            <a:spLocks/>
          </p:cNvSpPr>
          <p:nvPr/>
        </p:nvSpPr>
        <p:spPr>
          <a:xfrm>
            <a:off x="7718323" y="5140502"/>
            <a:ext cx="3977648" cy="731694"/>
          </a:xfrm>
          <a:prstGeom prst="rect">
            <a:avLst/>
          </a:prstGeom>
        </p:spPr>
        <p:txBody>
          <a:bodyPr/>
          <a:lstStyle>
            <a:lvl1pPr marL="0" indent="0" algn="l" defTabSz="914400" rtl="0" eaLnBrk="1" latinLnBrk="0" hangingPunct="1">
              <a:lnSpc>
                <a:spcPct val="120000"/>
              </a:lnSpc>
              <a:spcBef>
                <a:spcPts val="1000"/>
              </a:spcBef>
              <a:buClr>
                <a:schemeClr val="accent1"/>
              </a:buClr>
              <a:buSzPct val="110000"/>
              <a:buFontTx/>
              <a:buBlip>
                <a:blip r:embed="rId3"/>
              </a:buBlip>
              <a:defRPr lang="en-US" sz="2800" b="0" kern="1200" cap="none" baseline="0" dirty="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4">
                  <a:extLst>
                    <a:ext uri="{96DAC541-7B7A-43D3-8B79-37D633B846F1}">
                      <asvg:svgBlip xmlns:asvg="http://schemas.microsoft.com/office/drawing/2016/SVG/main" r:embed="rId5"/>
                    </a:ext>
                  </a:extLst>
                </a:blip>
              </a:buBlip>
              <a:defRPr lang="en-US" sz="24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20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r>
              <a:rPr lang="en-US" sz="2000" dirty="0"/>
              <a:t>Networking Socials</a:t>
            </a:r>
          </a:p>
        </p:txBody>
      </p:sp>
      <p:pic>
        <p:nvPicPr>
          <p:cNvPr id="27" name="Picture Placeholder 39" descr="Open hand with plant outline">
            <a:extLst>
              <a:ext uri="{FF2B5EF4-FFF2-40B4-BE49-F238E27FC236}">
                <a16:creationId xmlns:a16="http://schemas.microsoft.com/office/drawing/2014/main" id="{EDC11493-7C64-4A70-752B-FB446227319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6463597" y="842658"/>
            <a:ext cx="885235" cy="885235"/>
          </a:xfrm>
          <a:prstGeom prst="rect">
            <a:avLst/>
          </a:prstGeom>
        </p:spPr>
      </p:pic>
      <p:pic>
        <p:nvPicPr>
          <p:cNvPr id="29" name="Picture Placeholder 40" descr="Web design outline">
            <a:extLst>
              <a:ext uri="{FF2B5EF4-FFF2-40B4-BE49-F238E27FC236}">
                <a16:creationId xmlns:a16="http://schemas.microsoft.com/office/drawing/2014/main" id="{D8CD1CB7-FDBF-D042-A192-6808E772B7A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463597" y="2211761"/>
            <a:ext cx="885235" cy="885235"/>
          </a:xfrm>
          <a:prstGeom prst="rect">
            <a:avLst/>
          </a:prstGeom>
        </p:spPr>
      </p:pic>
      <p:pic>
        <p:nvPicPr>
          <p:cNvPr id="35" name="Picture Placeholder 42" descr="Champagne glasses outline">
            <a:extLst>
              <a:ext uri="{FF2B5EF4-FFF2-40B4-BE49-F238E27FC236}">
                <a16:creationId xmlns:a16="http://schemas.microsoft.com/office/drawing/2014/main" id="{9E868FEF-789A-3301-AA76-870372788974}"/>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463597" y="4962842"/>
            <a:ext cx="885235" cy="885235"/>
          </a:xfrm>
          <a:prstGeom prst="rect">
            <a:avLst/>
          </a:prstGeom>
        </p:spPr>
      </p:pic>
      <p:pic>
        <p:nvPicPr>
          <p:cNvPr id="42" name="Graphic 41" descr="Classroom outline">
            <a:extLst>
              <a:ext uri="{FF2B5EF4-FFF2-40B4-BE49-F238E27FC236}">
                <a16:creationId xmlns:a16="http://schemas.microsoft.com/office/drawing/2014/main" id="{164E6A7C-B721-BBF0-43F8-2AA98047630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434432" y="3510773"/>
            <a:ext cx="914400" cy="914400"/>
          </a:xfrm>
          <a:prstGeom prst="rect">
            <a:avLst/>
          </a:prstGeom>
        </p:spPr>
      </p:pic>
      <p:pic>
        <p:nvPicPr>
          <p:cNvPr id="50" name="Picture 49">
            <a:extLst>
              <a:ext uri="{FF2B5EF4-FFF2-40B4-BE49-F238E27FC236}">
                <a16:creationId xmlns:a16="http://schemas.microsoft.com/office/drawing/2014/main" id="{1604FAD7-377C-E7CB-36F3-8F1C6BA14E1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926391" y="163321"/>
            <a:ext cx="990620" cy="467468"/>
          </a:xfrm>
          <a:prstGeom prst="rect">
            <a:avLst/>
          </a:prstGeom>
        </p:spPr>
      </p:pic>
      <p:sp>
        <p:nvSpPr>
          <p:cNvPr id="4" name="Content Placeholder 2">
            <a:extLst>
              <a:ext uri="{FF2B5EF4-FFF2-40B4-BE49-F238E27FC236}">
                <a16:creationId xmlns:a16="http://schemas.microsoft.com/office/drawing/2014/main" id="{76A2D808-DC20-6D97-5D50-BB4CFF4EE12C}"/>
              </a:ext>
            </a:extLst>
          </p:cNvPr>
          <p:cNvSpPr>
            <a:spLocks noGrp="1"/>
          </p:cNvSpPr>
          <p:nvPr>
            <p:ph sz="quarter" idx="14"/>
          </p:nvPr>
        </p:nvSpPr>
        <p:spPr>
          <a:xfrm>
            <a:off x="797291" y="2616734"/>
            <a:ext cx="3976576" cy="3627364"/>
          </a:xfrm>
        </p:spPr>
        <p:txBody>
          <a:bodyPr>
            <a:normAutofit/>
          </a:bodyPr>
          <a:lstStyle/>
          <a:p>
            <a:pPr marL="285750" indent="-285750">
              <a:buFont typeface="Arial" panose="020B0604020202020204" pitchFamily="34" charset="0"/>
              <a:buChar char="•"/>
            </a:pPr>
            <a:r>
              <a:rPr lang="en-US" sz="1600" dirty="0">
                <a:solidFill>
                  <a:schemeClr val="bg1"/>
                </a:solidFill>
              </a:rPr>
              <a:t>Join WIN!</a:t>
            </a:r>
          </a:p>
          <a:p>
            <a:pPr marL="285750" indent="-285750">
              <a:buFont typeface="Arial" panose="020B0604020202020204" pitchFamily="34" charset="0"/>
              <a:buChar char="•"/>
            </a:pPr>
            <a:r>
              <a:rPr lang="en-US" sz="1600" dirty="0">
                <a:solidFill>
                  <a:schemeClr val="bg1"/>
                </a:solidFill>
              </a:rPr>
              <a:t>Encourage women and male-allies to sign up.</a:t>
            </a:r>
          </a:p>
          <a:p>
            <a:pPr marL="285750" indent="-285750">
              <a:buFont typeface="Arial" panose="020B0604020202020204" pitchFamily="34" charset="0"/>
              <a:buChar char="•"/>
            </a:pPr>
            <a:r>
              <a:rPr lang="en-US" sz="1600" dirty="0">
                <a:solidFill>
                  <a:schemeClr val="bg1"/>
                </a:solidFill>
              </a:rPr>
              <a:t>Invite WIN to present at your conferences. </a:t>
            </a:r>
          </a:p>
          <a:p>
            <a:pPr marL="285750" indent="-285750">
              <a:buFont typeface="Arial" panose="020B0604020202020204" pitchFamily="34" charset="0"/>
              <a:buChar char="•"/>
            </a:pPr>
            <a:r>
              <a:rPr lang="en-US" sz="1600" dirty="0">
                <a:solidFill>
                  <a:schemeClr val="bg1"/>
                </a:solidFill>
              </a:rPr>
              <a:t>Consider starting a state chapter.</a:t>
            </a:r>
          </a:p>
          <a:p>
            <a:pPr marL="285750" indent="-285750">
              <a:buFont typeface="Arial" panose="020B0604020202020204" pitchFamily="34" charset="0"/>
              <a:buChar char="•"/>
            </a:pPr>
            <a:r>
              <a:rPr lang="en-US" sz="1600" dirty="0">
                <a:solidFill>
                  <a:schemeClr val="bg1"/>
                </a:solidFill>
              </a:rPr>
              <a:t>Donate to WIN to help fund events and support scholarship opportunities. </a:t>
            </a:r>
          </a:p>
          <a:p>
            <a:pPr marL="285750" indent="-285750">
              <a:buFont typeface="Arial" panose="020B0604020202020204" pitchFamily="34" charset="0"/>
              <a:buChar char="•"/>
            </a:pPr>
            <a:endParaRPr lang="en-US" sz="1600" dirty="0">
              <a:solidFill>
                <a:schemeClr val="bg1"/>
              </a:solidFill>
            </a:endParaRPr>
          </a:p>
        </p:txBody>
      </p:sp>
      <p:sp>
        <p:nvSpPr>
          <p:cNvPr id="5" name="Title 3">
            <a:extLst>
              <a:ext uri="{FF2B5EF4-FFF2-40B4-BE49-F238E27FC236}">
                <a16:creationId xmlns:a16="http://schemas.microsoft.com/office/drawing/2014/main" id="{4DE879B4-8DBE-EA92-FF57-9F260CC44883}"/>
              </a:ext>
            </a:extLst>
          </p:cNvPr>
          <p:cNvSpPr txBox="1">
            <a:spLocks/>
          </p:cNvSpPr>
          <p:nvPr/>
        </p:nvSpPr>
        <p:spPr>
          <a:xfrm>
            <a:off x="469295" y="428088"/>
            <a:ext cx="4811732" cy="1689368"/>
          </a:xfrm>
          <a:prstGeom prst="rect">
            <a:avLst/>
          </a:prstGeom>
        </p:spPr>
        <p:txBody>
          <a:bodyPr vert="horz" lIns="0" tIns="45720" rIns="0" bIns="45720" rtlCol="0" anchor="ctr">
            <a:normAutofit fontScale="97500" lnSpcReduction="10000"/>
          </a:bodyPr>
          <a:lstStyle>
            <a:lvl1pPr algn="l" defTabSz="914400" rtl="0" eaLnBrk="1" latinLnBrk="0" hangingPunct="1">
              <a:lnSpc>
                <a:spcPct val="85000"/>
              </a:lnSpc>
              <a:spcBef>
                <a:spcPct val="0"/>
              </a:spcBef>
              <a:buNone/>
              <a:defRPr sz="3200" b="0" i="0" kern="1200" cap="none" spc="0" baseline="0">
                <a:solidFill>
                  <a:schemeClr val="tx2"/>
                </a:solidFill>
                <a:effectLst/>
                <a:latin typeface="+mj-lt"/>
                <a:ea typeface="+mj-ea"/>
                <a:cs typeface="+mj-cs"/>
              </a:defRPr>
            </a:lvl1pPr>
          </a:lstStyle>
          <a:p>
            <a:pPr algn="ctr"/>
            <a:r>
              <a:rPr lang="en-US" dirty="0">
                <a:solidFill>
                  <a:schemeClr val="bg1"/>
                </a:solidFill>
              </a:rPr>
              <a:t>OUR GOAL IS TO GET EVERY WOMAN IN 9-1-1 TO BECOME A WIN MEMBER</a:t>
            </a:r>
          </a:p>
        </p:txBody>
      </p:sp>
    </p:spTree>
    <p:extLst>
      <p:ext uri="{BB962C8B-B14F-4D97-AF65-F5344CB8AC3E}">
        <p14:creationId xmlns:p14="http://schemas.microsoft.com/office/powerpoint/2010/main" val="12490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16">
            <a:extLst>
              <a:ext uri="{FF2B5EF4-FFF2-40B4-BE49-F238E27FC236}">
                <a16:creationId xmlns:a16="http://schemas.microsoft.com/office/drawing/2014/main" id="{4E165941-6F84-6A14-515C-2E31194931EB}"/>
              </a:ext>
            </a:extLst>
          </p:cNvPr>
          <p:cNvPicPr>
            <a:picLocks noChangeAspect="1"/>
          </p:cNvPicPr>
          <p:nvPr/>
        </p:nvPicPr>
        <p:blipFill rotWithShape="1">
          <a:blip r:embed="rId2"/>
          <a:srcRect t="39877" b="4785"/>
          <a:stretch/>
        </p:blipFill>
        <p:spPr>
          <a:xfrm>
            <a:off x="20" y="3889375"/>
            <a:ext cx="12191980" cy="2968625"/>
          </a:xfrm>
          <a:prstGeom prst="rect">
            <a:avLst/>
          </a:prstGeom>
          <a:noFill/>
          <a:ln w="19050">
            <a:solidFill>
              <a:schemeClr val="accent5"/>
            </a:solidFill>
            <a:prstDash val="sysDash"/>
          </a:ln>
        </p:spPr>
      </p:pic>
      <p:sp>
        <p:nvSpPr>
          <p:cNvPr id="14" name="Content Placeholder 4">
            <a:extLst>
              <a:ext uri="{FF2B5EF4-FFF2-40B4-BE49-F238E27FC236}">
                <a16:creationId xmlns:a16="http://schemas.microsoft.com/office/drawing/2014/main" id="{D7546356-1872-24EA-8571-FE00DF5CFEE8}"/>
              </a:ext>
            </a:extLst>
          </p:cNvPr>
          <p:cNvSpPr txBox="1">
            <a:spLocks/>
          </p:cNvSpPr>
          <p:nvPr/>
        </p:nvSpPr>
        <p:spPr>
          <a:xfrm>
            <a:off x="941629" y="903948"/>
            <a:ext cx="9926320" cy="2324200"/>
          </a:xfrm>
          <a:prstGeom prst="rect">
            <a:avLst/>
          </a:prstGeom>
        </p:spPr>
        <p:txBody>
          <a:bodyPr vert="horz" lIns="0" tIns="45720" rIns="0" bIns="45720" rtlCol="0" anchor="ctr" anchorCtr="0">
            <a:normAutofit/>
          </a:bodyPr>
          <a:lstStyle>
            <a:lvl1pPr marL="0" indent="0" algn="l" defTabSz="914400" rtl="0" eaLnBrk="1" latinLnBrk="0" hangingPunct="1">
              <a:lnSpc>
                <a:spcPct val="120000"/>
              </a:lnSpc>
              <a:spcBef>
                <a:spcPts val="1000"/>
              </a:spcBef>
              <a:buClr>
                <a:schemeClr val="accent1"/>
              </a:buClr>
              <a:buSzPct val="110000"/>
              <a:buFontTx/>
              <a:buBlip>
                <a:blip r:embed="rId3"/>
              </a:buBlip>
              <a:defRPr lang="en-US" sz="2800" b="0" kern="1200" cap="none" baseline="0" dirty="0">
                <a:solidFill>
                  <a:schemeClr val="tx1"/>
                </a:solidFill>
                <a:effectLst/>
                <a:latin typeface="+mn-lt"/>
                <a:ea typeface="+mn-ea"/>
                <a:cs typeface="+mn-cs"/>
              </a:defRPr>
            </a:lvl1pPr>
            <a:lvl2pPr marL="228600" indent="-228600" algn="l" defTabSz="914400" rtl="0" eaLnBrk="1" latinLnBrk="0" hangingPunct="1">
              <a:lnSpc>
                <a:spcPct val="100000"/>
              </a:lnSpc>
              <a:spcBef>
                <a:spcPts val="1200"/>
              </a:spcBef>
              <a:buClr>
                <a:schemeClr val="accent1"/>
              </a:buClr>
              <a:buSzPct val="100000"/>
              <a:buFontTx/>
              <a:buBlip>
                <a:blip r:embed="rId4">
                  <a:extLst>
                    <a:ext uri="{96DAC541-7B7A-43D3-8B79-37D633B846F1}">
                      <asvg:svgBlip xmlns:asvg="http://schemas.microsoft.com/office/drawing/2016/SVG/main" r:embed="rId5"/>
                    </a:ext>
                  </a:extLst>
                </a:blip>
              </a:buBlip>
              <a:defRPr lang="en-US" sz="2400" kern="1200" dirty="0">
                <a:solidFill>
                  <a:schemeClr val="tx1"/>
                </a:solidFill>
                <a:effectLst/>
                <a:latin typeface="+mn-lt"/>
                <a:ea typeface="+mn-ea"/>
                <a:cs typeface="+mn-cs"/>
              </a:defRPr>
            </a:lvl2pPr>
            <a:lvl3pPr marL="458788" indent="-117475" algn="l" defTabSz="914400" rtl="0" eaLnBrk="1" latinLnBrk="0" hangingPunct="1">
              <a:lnSpc>
                <a:spcPct val="120000"/>
              </a:lnSpc>
              <a:spcBef>
                <a:spcPts val="500"/>
              </a:spcBef>
              <a:buClr>
                <a:schemeClr val="tx2"/>
              </a:buClr>
              <a:buSzPct val="110000"/>
              <a:buFont typeface="Wingdings" panose="05000000000000000000" pitchFamily="2" charset="2"/>
              <a:buChar char="§"/>
              <a:defRPr lang="en-US" sz="2000" kern="1200" dirty="0">
                <a:solidFill>
                  <a:schemeClr val="tx1">
                    <a:lumMod val="75000"/>
                    <a:lumOff val="25000"/>
                  </a:schemeClr>
                </a:solidFill>
                <a:effectLst/>
                <a:latin typeface="+mn-lt"/>
                <a:ea typeface="+mn-ea"/>
                <a:cs typeface="+mn-cs"/>
              </a:defRPr>
            </a:lvl3pPr>
            <a:lvl4pPr marL="512763" indent="-171450" algn="l" defTabSz="798513" rtl="0" eaLnBrk="1" latinLnBrk="0" hangingPunct="1">
              <a:lnSpc>
                <a:spcPct val="120000"/>
              </a:lnSpc>
              <a:spcBef>
                <a:spcPts val="500"/>
              </a:spcBef>
              <a:buClr>
                <a:schemeClr val="accent1"/>
              </a:buClr>
              <a:buSzPct val="110000"/>
              <a:buFont typeface="Arial" panose="020B0604020202020204" pitchFamily="34" charset="0"/>
              <a:buChar char="•"/>
              <a:defRPr lang="en-US" sz="1050" kern="1200" dirty="0">
                <a:solidFill>
                  <a:schemeClr val="tx1"/>
                </a:solidFill>
                <a:effectLst/>
                <a:latin typeface="+mn-lt"/>
                <a:ea typeface="+mn-ea"/>
                <a:cs typeface="+mn-cs"/>
              </a:defRPr>
            </a:lvl4pPr>
            <a:lvl5pPr marL="741363" indent="-171450" algn="l" defTabSz="914400" rtl="0" eaLnBrk="1" latinLnBrk="0" hangingPunct="1">
              <a:lnSpc>
                <a:spcPct val="120000"/>
              </a:lnSpc>
              <a:spcBef>
                <a:spcPts val="500"/>
              </a:spcBef>
              <a:buClr>
                <a:schemeClr val="accent1"/>
              </a:buClr>
              <a:buSzPct val="110000"/>
              <a:buFont typeface="Wingdings" panose="05000000000000000000" pitchFamily="2" charset="2"/>
              <a:buNone/>
              <a:tabLst/>
              <a:defRPr lang="en-US" sz="1000" i="1" kern="1200" dirty="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a:lstStyle>
          <a:p>
            <a:pPr>
              <a:lnSpc>
                <a:spcPct val="110000"/>
              </a:lnSpc>
            </a:pPr>
            <a:r>
              <a:rPr lang="en-US" sz="2000" dirty="0"/>
              <a:t>Enrollment is open to all female and male-allies who are NENA members</a:t>
            </a:r>
          </a:p>
          <a:p>
            <a:pPr marL="342900" indent="-342900">
              <a:lnSpc>
                <a:spcPct val="110000"/>
              </a:lnSpc>
              <a:buClr>
                <a:schemeClr val="tx2"/>
              </a:buClr>
              <a:buFont typeface="Wingdings" panose="05000000000000000000" pitchFamily="2" charset="2"/>
              <a:buChar char="Ø"/>
            </a:pPr>
            <a:r>
              <a:rPr lang="en-US" sz="2000" dirty="0"/>
              <a:t>No additional fees for the WIN members</a:t>
            </a:r>
          </a:p>
          <a:p>
            <a:pPr marL="342900" indent="-342900">
              <a:lnSpc>
                <a:spcPct val="110000"/>
              </a:lnSpc>
              <a:buClr>
                <a:schemeClr val="tx2"/>
              </a:buClr>
              <a:buFont typeface="Wingdings" panose="05000000000000000000" pitchFamily="2" charset="2"/>
              <a:buChar char="Ø"/>
            </a:pPr>
            <a:r>
              <a:rPr lang="en-US" sz="2000" dirty="0"/>
              <a:t>WIN events are open to all NENA members and non-NENA members</a:t>
            </a:r>
          </a:p>
        </p:txBody>
      </p:sp>
      <p:sp>
        <p:nvSpPr>
          <p:cNvPr id="3" name="Title 2">
            <a:extLst>
              <a:ext uri="{FF2B5EF4-FFF2-40B4-BE49-F238E27FC236}">
                <a16:creationId xmlns:a16="http://schemas.microsoft.com/office/drawing/2014/main" id="{34EF3F55-E06F-8DAF-31F5-75298DFC457B}"/>
              </a:ext>
            </a:extLst>
          </p:cNvPr>
          <p:cNvSpPr>
            <a:spLocks noGrp="1"/>
          </p:cNvSpPr>
          <p:nvPr>
            <p:ph type="title"/>
          </p:nvPr>
        </p:nvSpPr>
        <p:spPr>
          <a:xfrm>
            <a:off x="902249" y="162676"/>
            <a:ext cx="10375351" cy="1250004"/>
          </a:xfrm>
        </p:spPr>
        <p:txBody>
          <a:bodyPr vert="horz" lIns="0" tIns="45720" rIns="0" bIns="45720" rtlCol="0" anchor="ctr">
            <a:normAutofit/>
          </a:bodyPr>
          <a:lstStyle/>
          <a:p>
            <a:r>
              <a:rPr lang="en-US" b="0" i="0" kern="1200" cap="none" spc="0" baseline="0" dirty="0">
                <a:effectLst/>
                <a:latin typeface="+mj-lt"/>
                <a:ea typeface="+mj-ea"/>
                <a:cs typeface="+mj-cs"/>
              </a:rPr>
              <a:t>Membership</a:t>
            </a:r>
          </a:p>
        </p:txBody>
      </p:sp>
    </p:spTree>
    <p:extLst>
      <p:ext uri="{BB962C8B-B14F-4D97-AF65-F5344CB8AC3E}">
        <p14:creationId xmlns:p14="http://schemas.microsoft.com/office/powerpoint/2010/main" val="444094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2">
            <a:extLst>
              <a:ext uri="{FF2B5EF4-FFF2-40B4-BE49-F238E27FC236}">
                <a16:creationId xmlns:a16="http://schemas.microsoft.com/office/drawing/2014/main" id="{B4448844-395B-0797-3A92-D6C4F4641E48}"/>
              </a:ext>
            </a:extLst>
          </p:cNvPr>
          <p:cNvSpPr>
            <a:spLocks noGrp="1"/>
          </p:cNvSpPr>
          <p:nvPr>
            <p:ph sz="quarter" idx="77"/>
          </p:nvPr>
        </p:nvSpPr>
        <p:spPr>
          <a:xfrm>
            <a:off x="8916400" y="4319337"/>
            <a:ext cx="2377440" cy="2115692"/>
          </a:xfrm>
          <a:solidFill>
            <a:schemeClr val="tx2"/>
          </a:solidFill>
        </p:spPr>
        <p:txBody>
          <a:bodyPr>
            <a:normAutofit/>
          </a:bodyPr>
          <a:lstStyle/>
          <a:p>
            <a:r>
              <a:rPr lang="en-US" sz="1200" dirty="0">
                <a:solidFill>
                  <a:schemeClr val="bg1"/>
                </a:solidFill>
              </a:rPr>
              <a:t>Jeanie Pharis (Chair)</a:t>
            </a:r>
          </a:p>
          <a:p>
            <a:r>
              <a:rPr lang="en-US" sz="1200" dirty="0">
                <a:solidFill>
                  <a:schemeClr val="bg1"/>
                </a:solidFill>
              </a:rPr>
              <a:t>Chrissy Oldham</a:t>
            </a:r>
          </a:p>
          <a:p>
            <a:r>
              <a:rPr lang="en-US" sz="1200" dirty="0">
                <a:solidFill>
                  <a:schemeClr val="bg1"/>
                </a:solidFill>
              </a:rPr>
              <a:t>Myisha Callaway</a:t>
            </a:r>
          </a:p>
        </p:txBody>
      </p:sp>
      <p:sp>
        <p:nvSpPr>
          <p:cNvPr id="19" name="Text Placeholder 18">
            <a:extLst>
              <a:ext uri="{FF2B5EF4-FFF2-40B4-BE49-F238E27FC236}">
                <a16:creationId xmlns:a16="http://schemas.microsoft.com/office/drawing/2014/main" id="{BB356BD8-AC9D-E0C5-05C8-862CD754FF31}"/>
              </a:ext>
            </a:extLst>
          </p:cNvPr>
          <p:cNvSpPr>
            <a:spLocks noGrp="1"/>
          </p:cNvSpPr>
          <p:nvPr>
            <p:ph type="body" sz="quarter" idx="73"/>
          </p:nvPr>
        </p:nvSpPr>
        <p:spPr/>
        <p:txBody>
          <a:bodyPr>
            <a:normAutofit fontScale="77500" lnSpcReduction="20000"/>
          </a:bodyPr>
          <a:lstStyle/>
          <a:p>
            <a:r>
              <a:rPr lang="en-US" dirty="0"/>
              <a:t>State Chapters</a:t>
            </a:r>
          </a:p>
        </p:txBody>
      </p:sp>
      <p:sp>
        <p:nvSpPr>
          <p:cNvPr id="22" name="Content Placeholder 21">
            <a:extLst>
              <a:ext uri="{FF2B5EF4-FFF2-40B4-BE49-F238E27FC236}">
                <a16:creationId xmlns:a16="http://schemas.microsoft.com/office/drawing/2014/main" id="{2717A582-43FA-AB2F-ABF2-EB63EFBFF83F}"/>
              </a:ext>
            </a:extLst>
          </p:cNvPr>
          <p:cNvSpPr>
            <a:spLocks noGrp="1"/>
          </p:cNvSpPr>
          <p:nvPr>
            <p:ph sz="quarter" idx="76"/>
          </p:nvPr>
        </p:nvSpPr>
        <p:spPr>
          <a:xfrm>
            <a:off x="6245017" y="4319336"/>
            <a:ext cx="2377440" cy="2149921"/>
          </a:xfrm>
          <a:solidFill>
            <a:schemeClr val="bg1">
              <a:lumMod val="50000"/>
            </a:schemeClr>
          </a:solidFill>
        </p:spPr>
        <p:txBody>
          <a:bodyPr>
            <a:normAutofit/>
          </a:bodyPr>
          <a:lstStyle/>
          <a:p>
            <a:r>
              <a:rPr lang="en-US" sz="1200" dirty="0">
                <a:solidFill>
                  <a:schemeClr val="bg1"/>
                </a:solidFill>
              </a:rPr>
              <a:t>Yasmin Barnett (Chair)</a:t>
            </a:r>
          </a:p>
          <a:p>
            <a:r>
              <a:rPr lang="en-US" sz="1200" dirty="0">
                <a:solidFill>
                  <a:schemeClr val="bg1"/>
                </a:solidFill>
              </a:rPr>
              <a:t>Lesley Musick (co-Chair)</a:t>
            </a:r>
          </a:p>
          <a:p>
            <a:r>
              <a:rPr lang="en-US" sz="1200" dirty="0">
                <a:solidFill>
                  <a:schemeClr val="bg1"/>
                </a:solidFill>
              </a:rPr>
              <a:t>Chandy Ghosh</a:t>
            </a:r>
          </a:p>
          <a:p>
            <a:r>
              <a:rPr lang="en-US" sz="1200" dirty="0">
                <a:solidFill>
                  <a:schemeClr val="bg1"/>
                </a:solidFill>
              </a:rPr>
              <a:t>Anna Marie Batt</a:t>
            </a:r>
          </a:p>
          <a:p>
            <a:endParaRPr lang="en-US" sz="1200" dirty="0">
              <a:solidFill>
                <a:schemeClr val="bg1"/>
              </a:solidFill>
            </a:endParaRPr>
          </a:p>
        </p:txBody>
      </p:sp>
      <p:sp>
        <p:nvSpPr>
          <p:cNvPr id="18" name="Text Placeholder 17">
            <a:extLst>
              <a:ext uri="{FF2B5EF4-FFF2-40B4-BE49-F238E27FC236}">
                <a16:creationId xmlns:a16="http://schemas.microsoft.com/office/drawing/2014/main" id="{7DC5978E-65E1-E94E-7BB5-EB0DA327B8EA}"/>
              </a:ext>
            </a:extLst>
          </p:cNvPr>
          <p:cNvSpPr>
            <a:spLocks noGrp="1"/>
          </p:cNvSpPr>
          <p:nvPr>
            <p:ph type="body" sz="quarter" idx="72"/>
          </p:nvPr>
        </p:nvSpPr>
        <p:spPr/>
        <p:txBody>
          <a:bodyPr>
            <a:normAutofit fontScale="77500" lnSpcReduction="20000"/>
          </a:bodyPr>
          <a:lstStyle/>
          <a:p>
            <a:r>
              <a:rPr lang="en-US" dirty="0"/>
              <a:t>Scholarships &amp; Sponsorships</a:t>
            </a:r>
          </a:p>
        </p:txBody>
      </p:sp>
      <p:sp>
        <p:nvSpPr>
          <p:cNvPr id="21" name="Content Placeholder 20">
            <a:extLst>
              <a:ext uri="{FF2B5EF4-FFF2-40B4-BE49-F238E27FC236}">
                <a16:creationId xmlns:a16="http://schemas.microsoft.com/office/drawing/2014/main" id="{723379E5-6A8F-EB67-96DD-B33B1A94F4AE}"/>
              </a:ext>
            </a:extLst>
          </p:cNvPr>
          <p:cNvSpPr>
            <a:spLocks noGrp="1"/>
          </p:cNvSpPr>
          <p:nvPr>
            <p:ph sz="quarter" idx="75"/>
          </p:nvPr>
        </p:nvSpPr>
        <p:spPr>
          <a:xfrm>
            <a:off x="3573633" y="4319336"/>
            <a:ext cx="2377440" cy="2140141"/>
          </a:xfrm>
          <a:solidFill>
            <a:schemeClr val="accent1">
              <a:lumMod val="50000"/>
            </a:schemeClr>
          </a:solidFill>
        </p:spPr>
        <p:txBody>
          <a:bodyPr>
            <a:normAutofit lnSpcReduction="10000"/>
          </a:bodyPr>
          <a:lstStyle/>
          <a:p>
            <a:r>
              <a:rPr lang="en-US" sz="1200" dirty="0">
                <a:solidFill>
                  <a:schemeClr val="bg1"/>
                </a:solidFill>
              </a:rPr>
              <a:t>JoLee Chase (Chair)</a:t>
            </a:r>
          </a:p>
          <a:p>
            <a:r>
              <a:rPr lang="en-US" sz="1200" dirty="0">
                <a:solidFill>
                  <a:schemeClr val="bg1"/>
                </a:solidFill>
              </a:rPr>
              <a:t>Maureen </a:t>
            </a:r>
            <a:r>
              <a:rPr lang="en-US" sz="1200" dirty="0" err="1">
                <a:solidFill>
                  <a:schemeClr val="bg1"/>
                </a:solidFill>
              </a:rPr>
              <a:t>Dieckman</a:t>
            </a:r>
            <a:endParaRPr lang="en-US" sz="1200" dirty="0">
              <a:solidFill>
                <a:schemeClr val="bg1"/>
              </a:solidFill>
            </a:endParaRPr>
          </a:p>
          <a:p>
            <a:r>
              <a:rPr lang="en-US" sz="1200" dirty="0">
                <a:solidFill>
                  <a:schemeClr val="bg1"/>
                </a:solidFill>
              </a:rPr>
              <a:t>William </a:t>
            </a:r>
            <a:r>
              <a:rPr lang="en-US" sz="1200" dirty="0" err="1">
                <a:solidFill>
                  <a:schemeClr val="bg1"/>
                </a:solidFill>
              </a:rPr>
              <a:t>Bonnano</a:t>
            </a:r>
            <a:endParaRPr lang="en-US" sz="1200" dirty="0">
              <a:solidFill>
                <a:schemeClr val="bg1"/>
              </a:solidFill>
            </a:endParaRPr>
          </a:p>
          <a:p>
            <a:r>
              <a:rPr lang="en-US" sz="1200" dirty="0">
                <a:solidFill>
                  <a:schemeClr val="bg1"/>
                </a:solidFill>
              </a:rPr>
              <a:t>Judith Weshinskey-Price (Chair)</a:t>
            </a:r>
          </a:p>
          <a:p>
            <a:r>
              <a:rPr lang="en-US" sz="1200" dirty="0">
                <a:solidFill>
                  <a:schemeClr val="bg1"/>
                </a:solidFill>
              </a:rPr>
              <a:t>Shilpa Bhanot</a:t>
            </a:r>
          </a:p>
          <a:p>
            <a:r>
              <a:rPr lang="en-US" sz="1200" dirty="0">
                <a:solidFill>
                  <a:schemeClr val="bg1"/>
                </a:solidFill>
              </a:rPr>
              <a:t>Ton I Dunne</a:t>
            </a:r>
          </a:p>
        </p:txBody>
      </p:sp>
      <p:sp>
        <p:nvSpPr>
          <p:cNvPr id="17" name="Text Placeholder 16">
            <a:extLst>
              <a:ext uri="{FF2B5EF4-FFF2-40B4-BE49-F238E27FC236}">
                <a16:creationId xmlns:a16="http://schemas.microsoft.com/office/drawing/2014/main" id="{BBD1F1D1-9290-D2C0-2626-9F65FDC7F097}"/>
              </a:ext>
            </a:extLst>
          </p:cNvPr>
          <p:cNvSpPr>
            <a:spLocks noGrp="1"/>
          </p:cNvSpPr>
          <p:nvPr>
            <p:ph type="body" sz="quarter" idx="71"/>
          </p:nvPr>
        </p:nvSpPr>
        <p:spPr/>
        <p:txBody>
          <a:bodyPr>
            <a:normAutofit fontScale="77500" lnSpcReduction="20000"/>
          </a:bodyPr>
          <a:lstStyle/>
          <a:p>
            <a:r>
              <a:rPr lang="en-US" dirty="0"/>
              <a:t>Membership &amp; Mentoring</a:t>
            </a:r>
          </a:p>
        </p:txBody>
      </p:sp>
      <p:sp>
        <p:nvSpPr>
          <p:cNvPr id="20" name="Content Placeholder 19">
            <a:extLst>
              <a:ext uri="{FF2B5EF4-FFF2-40B4-BE49-F238E27FC236}">
                <a16:creationId xmlns:a16="http://schemas.microsoft.com/office/drawing/2014/main" id="{9CA6A966-1ACB-D872-36CF-A6043B702F07}"/>
              </a:ext>
            </a:extLst>
          </p:cNvPr>
          <p:cNvSpPr>
            <a:spLocks noGrp="1"/>
          </p:cNvSpPr>
          <p:nvPr>
            <p:ph sz="quarter" idx="74"/>
          </p:nvPr>
        </p:nvSpPr>
        <p:spPr>
          <a:xfrm>
            <a:off x="902249" y="4319336"/>
            <a:ext cx="2377440" cy="2420578"/>
          </a:xfrm>
          <a:solidFill>
            <a:schemeClr val="tx1"/>
          </a:solidFill>
        </p:spPr>
        <p:txBody>
          <a:bodyPr>
            <a:noAutofit/>
          </a:bodyPr>
          <a:lstStyle/>
          <a:p>
            <a:r>
              <a:rPr lang="en-US" sz="1100" dirty="0">
                <a:solidFill>
                  <a:schemeClr val="bg1"/>
                </a:solidFill>
              </a:rPr>
              <a:t>vacant (Chair)</a:t>
            </a:r>
          </a:p>
          <a:p>
            <a:r>
              <a:rPr lang="en-US" sz="1100" dirty="0">
                <a:solidFill>
                  <a:schemeClr val="bg1"/>
                </a:solidFill>
              </a:rPr>
              <a:t>Brittney Burross (co-Chair)</a:t>
            </a:r>
          </a:p>
          <a:p>
            <a:r>
              <a:rPr lang="en-US" sz="1100" dirty="0">
                <a:solidFill>
                  <a:schemeClr val="bg1"/>
                </a:solidFill>
              </a:rPr>
              <a:t>Candace Aldred</a:t>
            </a:r>
          </a:p>
          <a:p>
            <a:r>
              <a:rPr lang="en-US" sz="1100" dirty="0">
                <a:solidFill>
                  <a:schemeClr val="bg1"/>
                </a:solidFill>
              </a:rPr>
              <a:t>Kacey Leyba</a:t>
            </a:r>
          </a:p>
          <a:p>
            <a:r>
              <a:rPr lang="en-US" sz="1100" dirty="0">
                <a:solidFill>
                  <a:schemeClr val="bg1"/>
                </a:solidFill>
              </a:rPr>
              <a:t>Mage Hernandez</a:t>
            </a:r>
          </a:p>
          <a:p>
            <a:r>
              <a:rPr lang="en-US" sz="1100" dirty="0">
                <a:solidFill>
                  <a:schemeClr val="bg1"/>
                </a:solidFill>
              </a:rPr>
              <a:t>Lisa Dodson (Chair)</a:t>
            </a:r>
          </a:p>
          <a:p>
            <a:r>
              <a:rPr lang="en-US" sz="1100" dirty="0">
                <a:solidFill>
                  <a:schemeClr val="bg1"/>
                </a:solidFill>
              </a:rPr>
              <a:t>Courtney Doberstein (co-Chair)</a:t>
            </a:r>
          </a:p>
          <a:p>
            <a:r>
              <a:rPr lang="en-US" sz="1100" dirty="0">
                <a:solidFill>
                  <a:schemeClr val="bg1"/>
                </a:solidFill>
              </a:rPr>
              <a:t>Alice Johnson</a:t>
            </a:r>
          </a:p>
        </p:txBody>
      </p:sp>
      <p:sp>
        <p:nvSpPr>
          <p:cNvPr id="16" name="Text Placeholder 15">
            <a:extLst>
              <a:ext uri="{FF2B5EF4-FFF2-40B4-BE49-F238E27FC236}">
                <a16:creationId xmlns:a16="http://schemas.microsoft.com/office/drawing/2014/main" id="{32FEEDC0-D89C-F0CB-C3BE-4F7FDFCDB84C}"/>
              </a:ext>
            </a:extLst>
          </p:cNvPr>
          <p:cNvSpPr>
            <a:spLocks noGrp="1"/>
          </p:cNvSpPr>
          <p:nvPr>
            <p:ph type="body" sz="quarter" idx="70"/>
          </p:nvPr>
        </p:nvSpPr>
        <p:spPr/>
        <p:txBody>
          <a:bodyPr>
            <a:normAutofit fontScale="77500" lnSpcReduction="20000"/>
          </a:bodyPr>
          <a:lstStyle/>
          <a:p>
            <a:r>
              <a:rPr lang="en-US" dirty="0"/>
              <a:t>Events &amp; Volunteers</a:t>
            </a:r>
          </a:p>
        </p:txBody>
      </p:sp>
      <p:sp>
        <p:nvSpPr>
          <p:cNvPr id="15" name="Content Placeholder 14">
            <a:extLst>
              <a:ext uri="{FF2B5EF4-FFF2-40B4-BE49-F238E27FC236}">
                <a16:creationId xmlns:a16="http://schemas.microsoft.com/office/drawing/2014/main" id="{2CDA6BB3-6EE0-F17B-6BCB-74CEB9DF50EE}"/>
              </a:ext>
            </a:extLst>
          </p:cNvPr>
          <p:cNvSpPr>
            <a:spLocks noGrp="1"/>
          </p:cNvSpPr>
          <p:nvPr>
            <p:ph sz="quarter" idx="69"/>
          </p:nvPr>
        </p:nvSpPr>
        <p:spPr>
          <a:xfrm>
            <a:off x="8916400" y="1603867"/>
            <a:ext cx="2377440" cy="2068756"/>
          </a:xfrm>
          <a:solidFill>
            <a:schemeClr val="accent1">
              <a:lumMod val="50000"/>
            </a:schemeClr>
          </a:solidFill>
        </p:spPr>
        <p:txBody>
          <a:bodyPr>
            <a:normAutofit/>
          </a:bodyPr>
          <a:lstStyle/>
          <a:p>
            <a:r>
              <a:rPr lang="en-US" sz="1200" dirty="0">
                <a:solidFill>
                  <a:schemeClr val="bg1"/>
                </a:solidFill>
              </a:rPr>
              <a:t>Sonya Lopez-Clauson (Chair)</a:t>
            </a:r>
          </a:p>
          <a:p>
            <a:r>
              <a:rPr lang="en-US" sz="1200" dirty="0">
                <a:solidFill>
                  <a:schemeClr val="bg1"/>
                </a:solidFill>
              </a:rPr>
              <a:t>Erica May (co-Chair)</a:t>
            </a:r>
          </a:p>
          <a:p>
            <a:r>
              <a:rPr lang="en-US" sz="1200" dirty="0" err="1">
                <a:solidFill>
                  <a:schemeClr val="bg1"/>
                </a:solidFill>
              </a:rPr>
              <a:t>Mag’e</a:t>
            </a:r>
            <a:r>
              <a:rPr lang="en-US" sz="1200" dirty="0">
                <a:solidFill>
                  <a:schemeClr val="bg1"/>
                </a:solidFill>
              </a:rPr>
              <a:t> Hernandez</a:t>
            </a:r>
          </a:p>
        </p:txBody>
      </p:sp>
      <p:sp>
        <p:nvSpPr>
          <p:cNvPr id="11" name="Text Placeholder 10">
            <a:extLst>
              <a:ext uri="{FF2B5EF4-FFF2-40B4-BE49-F238E27FC236}">
                <a16:creationId xmlns:a16="http://schemas.microsoft.com/office/drawing/2014/main" id="{63E7650C-4C66-0E4A-F0C8-0D6821E478DA}"/>
              </a:ext>
            </a:extLst>
          </p:cNvPr>
          <p:cNvSpPr>
            <a:spLocks noGrp="1"/>
          </p:cNvSpPr>
          <p:nvPr>
            <p:ph type="body" sz="quarter" idx="29"/>
          </p:nvPr>
        </p:nvSpPr>
        <p:spPr>
          <a:xfrm>
            <a:off x="8926180" y="1263788"/>
            <a:ext cx="2377440" cy="298621"/>
          </a:xfrm>
        </p:spPr>
        <p:txBody>
          <a:bodyPr>
            <a:normAutofit fontScale="77500" lnSpcReduction="20000"/>
          </a:bodyPr>
          <a:lstStyle/>
          <a:p>
            <a:r>
              <a:rPr lang="en-US" dirty="0"/>
              <a:t>Communications &amp; Marketing</a:t>
            </a:r>
          </a:p>
        </p:txBody>
      </p:sp>
      <p:sp>
        <p:nvSpPr>
          <p:cNvPr id="14" name="Content Placeholder 13">
            <a:extLst>
              <a:ext uri="{FF2B5EF4-FFF2-40B4-BE49-F238E27FC236}">
                <a16:creationId xmlns:a16="http://schemas.microsoft.com/office/drawing/2014/main" id="{11385D8E-69C8-1764-1094-F4A6B251E2D3}"/>
              </a:ext>
            </a:extLst>
          </p:cNvPr>
          <p:cNvSpPr>
            <a:spLocks noGrp="1"/>
          </p:cNvSpPr>
          <p:nvPr>
            <p:ph sz="quarter" idx="68"/>
          </p:nvPr>
        </p:nvSpPr>
        <p:spPr>
          <a:xfrm>
            <a:off x="6245017" y="1608757"/>
            <a:ext cx="2377440" cy="2063866"/>
          </a:xfrm>
          <a:solidFill>
            <a:schemeClr val="tx1"/>
          </a:solidFill>
        </p:spPr>
        <p:txBody>
          <a:bodyPr>
            <a:normAutofit/>
          </a:bodyPr>
          <a:lstStyle/>
          <a:p>
            <a:r>
              <a:rPr lang="en-US" sz="1200" dirty="0">
                <a:solidFill>
                  <a:schemeClr val="bg1"/>
                </a:solidFill>
              </a:rPr>
              <a:t>JoLee Chase (co-Chair)</a:t>
            </a:r>
          </a:p>
          <a:p>
            <a:r>
              <a:rPr lang="en-US" sz="1200" dirty="0">
                <a:solidFill>
                  <a:schemeClr val="bg1"/>
                </a:solidFill>
              </a:rPr>
              <a:t>Christina Nguyen</a:t>
            </a:r>
          </a:p>
          <a:p>
            <a:r>
              <a:rPr lang="en-US" sz="1200" dirty="0">
                <a:solidFill>
                  <a:schemeClr val="bg1"/>
                </a:solidFill>
              </a:rPr>
              <a:t>Rebekah </a:t>
            </a:r>
            <a:r>
              <a:rPr lang="en-US" sz="1200" dirty="0" err="1">
                <a:solidFill>
                  <a:schemeClr val="bg1"/>
                </a:solidFill>
              </a:rPr>
              <a:t>Biedermann</a:t>
            </a:r>
            <a:endParaRPr lang="en-US" sz="1200" dirty="0">
              <a:solidFill>
                <a:schemeClr val="bg1"/>
              </a:solidFill>
            </a:endParaRPr>
          </a:p>
          <a:p>
            <a:r>
              <a:rPr lang="en-US" sz="1200" dirty="0">
                <a:solidFill>
                  <a:schemeClr val="bg1"/>
                </a:solidFill>
              </a:rPr>
              <a:t>Trisha </a:t>
            </a:r>
            <a:r>
              <a:rPr lang="en-US" sz="1200" dirty="0" err="1">
                <a:solidFill>
                  <a:schemeClr val="bg1"/>
                </a:solidFill>
              </a:rPr>
              <a:t>Stojkovich</a:t>
            </a:r>
            <a:endParaRPr lang="en-US" sz="1200" dirty="0">
              <a:solidFill>
                <a:schemeClr val="bg1"/>
              </a:solidFill>
            </a:endParaRPr>
          </a:p>
          <a:p>
            <a:r>
              <a:rPr lang="en-US" sz="1200" i="1" dirty="0">
                <a:solidFill>
                  <a:schemeClr val="bg1"/>
                </a:solidFill>
              </a:rPr>
              <a:t>(vacant)</a:t>
            </a:r>
          </a:p>
        </p:txBody>
      </p:sp>
      <p:sp>
        <p:nvSpPr>
          <p:cNvPr id="10" name="Text Placeholder 9">
            <a:extLst>
              <a:ext uri="{FF2B5EF4-FFF2-40B4-BE49-F238E27FC236}">
                <a16:creationId xmlns:a16="http://schemas.microsoft.com/office/drawing/2014/main" id="{0F028EFC-1591-4BB9-31AE-56AA5AAF6890}"/>
              </a:ext>
            </a:extLst>
          </p:cNvPr>
          <p:cNvSpPr>
            <a:spLocks noGrp="1"/>
          </p:cNvSpPr>
          <p:nvPr>
            <p:ph type="body" sz="quarter" idx="27"/>
          </p:nvPr>
        </p:nvSpPr>
        <p:spPr>
          <a:xfrm>
            <a:off x="6247868" y="1307796"/>
            <a:ext cx="2377440" cy="298621"/>
          </a:xfrm>
        </p:spPr>
        <p:txBody>
          <a:bodyPr>
            <a:normAutofit fontScale="77500" lnSpcReduction="20000"/>
          </a:bodyPr>
          <a:lstStyle/>
          <a:p>
            <a:r>
              <a:rPr lang="en-US" dirty="0"/>
              <a:t>Administrative</a:t>
            </a:r>
          </a:p>
        </p:txBody>
      </p:sp>
      <p:sp>
        <p:nvSpPr>
          <p:cNvPr id="13" name="Content Placeholder 12">
            <a:extLst>
              <a:ext uri="{FF2B5EF4-FFF2-40B4-BE49-F238E27FC236}">
                <a16:creationId xmlns:a16="http://schemas.microsoft.com/office/drawing/2014/main" id="{2D4F0E34-F3D4-3F3F-F786-3FFD7C5BE5A1}"/>
              </a:ext>
            </a:extLst>
          </p:cNvPr>
          <p:cNvSpPr>
            <a:spLocks noGrp="1"/>
          </p:cNvSpPr>
          <p:nvPr>
            <p:ph sz="quarter" idx="67"/>
          </p:nvPr>
        </p:nvSpPr>
        <p:spPr>
          <a:xfrm>
            <a:off x="3573633" y="1618537"/>
            <a:ext cx="2377440" cy="2054086"/>
          </a:xfrm>
          <a:solidFill>
            <a:schemeClr val="bg1">
              <a:lumMod val="50000"/>
            </a:schemeClr>
          </a:solidFill>
        </p:spPr>
        <p:txBody>
          <a:bodyPr>
            <a:noAutofit/>
          </a:bodyPr>
          <a:lstStyle/>
          <a:p>
            <a:r>
              <a:rPr lang="en-US" sz="1100" dirty="0">
                <a:solidFill>
                  <a:schemeClr val="bg1"/>
                </a:solidFill>
              </a:rPr>
              <a:t>Chandy Ghosh (Chair)</a:t>
            </a:r>
          </a:p>
          <a:p>
            <a:pPr>
              <a:buNone/>
            </a:pPr>
            <a:r>
              <a:rPr lang="en-US" sz="1100" dirty="0">
                <a:solidFill>
                  <a:schemeClr val="bg1"/>
                </a:solidFill>
              </a:rPr>
              <a:t>Angel Arocho</a:t>
            </a:r>
          </a:p>
          <a:p>
            <a:r>
              <a:rPr lang="en-US" sz="1100" dirty="0">
                <a:solidFill>
                  <a:schemeClr val="bg1"/>
                </a:solidFill>
              </a:rPr>
              <a:t>Eric </a:t>
            </a:r>
            <a:r>
              <a:rPr lang="en-US" sz="1100" dirty="0" err="1">
                <a:solidFill>
                  <a:schemeClr val="bg1"/>
                </a:solidFill>
              </a:rPr>
              <a:t>Hagerson</a:t>
            </a:r>
            <a:endParaRPr lang="en-US" sz="1100" dirty="0">
              <a:solidFill>
                <a:schemeClr val="bg1"/>
              </a:solidFill>
            </a:endParaRPr>
          </a:p>
          <a:p>
            <a:r>
              <a:rPr lang="en-US" sz="1100" dirty="0">
                <a:solidFill>
                  <a:schemeClr val="bg1"/>
                </a:solidFill>
              </a:rPr>
              <a:t>John Persano</a:t>
            </a:r>
          </a:p>
          <a:p>
            <a:r>
              <a:rPr lang="en-US" sz="1100" dirty="0">
                <a:solidFill>
                  <a:schemeClr val="bg1"/>
                </a:solidFill>
              </a:rPr>
              <a:t>Monica Million</a:t>
            </a:r>
          </a:p>
          <a:p>
            <a:r>
              <a:rPr lang="en-US" sz="1100" dirty="0">
                <a:solidFill>
                  <a:schemeClr val="bg1"/>
                </a:solidFill>
              </a:rPr>
              <a:t>Lauren Kravetz</a:t>
            </a:r>
          </a:p>
          <a:p>
            <a:r>
              <a:rPr lang="en-US" sz="1100" dirty="0">
                <a:solidFill>
                  <a:schemeClr val="bg1"/>
                </a:solidFill>
              </a:rPr>
              <a:t>Mage Hernandez</a:t>
            </a:r>
          </a:p>
        </p:txBody>
      </p:sp>
      <p:sp>
        <p:nvSpPr>
          <p:cNvPr id="9" name="Text Placeholder 8">
            <a:extLst>
              <a:ext uri="{FF2B5EF4-FFF2-40B4-BE49-F238E27FC236}">
                <a16:creationId xmlns:a16="http://schemas.microsoft.com/office/drawing/2014/main" id="{787454D5-E39C-303E-F302-10E10FC43EEE}"/>
              </a:ext>
            </a:extLst>
          </p:cNvPr>
          <p:cNvSpPr>
            <a:spLocks noGrp="1"/>
          </p:cNvSpPr>
          <p:nvPr>
            <p:ph type="body" sz="quarter" idx="25"/>
          </p:nvPr>
        </p:nvSpPr>
        <p:spPr>
          <a:xfrm>
            <a:off x="3575967" y="1332246"/>
            <a:ext cx="2377440" cy="298621"/>
          </a:xfrm>
        </p:spPr>
        <p:txBody>
          <a:bodyPr>
            <a:normAutofit fontScale="77500" lnSpcReduction="20000"/>
          </a:bodyPr>
          <a:lstStyle/>
          <a:p>
            <a:r>
              <a:rPr lang="en-US" dirty="0"/>
              <a:t>Advisory</a:t>
            </a:r>
          </a:p>
        </p:txBody>
      </p:sp>
      <p:sp>
        <p:nvSpPr>
          <p:cNvPr id="12" name="Content Placeholder 11">
            <a:extLst>
              <a:ext uri="{FF2B5EF4-FFF2-40B4-BE49-F238E27FC236}">
                <a16:creationId xmlns:a16="http://schemas.microsoft.com/office/drawing/2014/main" id="{9D75C847-DFE9-A4EB-F0A9-6693AEFC36EF}"/>
              </a:ext>
            </a:extLst>
          </p:cNvPr>
          <p:cNvSpPr>
            <a:spLocks noGrp="1"/>
          </p:cNvSpPr>
          <p:nvPr>
            <p:ph sz="quarter" idx="66"/>
          </p:nvPr>
        </p:nvSpPr>
        <p:spPr>
          <a:xfrm>
            <a:off x="902249" y="1613647"/>
            <a:ext cx="2377440" cy="2058976"/>
          </a:xfrm>
          <a:solidFill>
            <a:schemeClr val="tx2"/>
          </a:solidFill>
        </p:spPr>
        <p:txBody>
          <a:bodyPr>
            <a:normAutofit/>
          </a:bodyPr>
          <a:lstStyle/>
          <a:p>
            <a:r>
              <a:rPr lang="en-US" sz="1200" dirty="0">
                <a:solidFill>
                  <a:schemeClr val="bg1"/>
                </a:solidFill>
              </a:rPr>
              <a:t>Diva Miranda Jones</a:t>
            </a:r>
          </a:p>
          <a:p>
            <a:r>
              <a:rPr lang="en-US" sz="1200" dirty="0">
                <a:solidFill>
                  <a:schemeClr val="bg1"/>
                </a:solidFill>
              </a:rPr>
              <a:t>Sherri Griffith Powell</a:t>
            </a:r>
          </a:p>
          <a:p>
            <a:endParaRPr lang="en-US" sz="1200" dirty="0">
              <a:solidFill>
                <a:schemeClr val="bg1"/>
              </a:solidFill>
            </a:endParaRPr>
          </a:p>
        </p:txBody>
      </p:sp>
      <p:sp>
        <p:nvSpPr>
          <p:cNvPr id="8" name="Text Placeholder 7">
            <a:extLst>
              <a:ext uri="{FF2B5EF4-FFF2-40B4-BE49-F238E27FC236}">
                <a16:creationId xmlns:a16="http://schemas.microsoft.com/office/drawing/2014/main" id="{46A72422-B3A4-D517-8CA0-020C5B569A3C}"/>
              </a:ext>
            </a:extLst>
          </p:cNvPr>
          <p:cNvSpPr>
            <a:spLocks noGrp="1"/>
          </p:cNvSpPr>
          <p:nvPr>
            <p:ph type="body" sz="quarter" idx="23"/>
          </p:nvPr>
        </p:nvSpPr>
        <p:spPr>
          <a:xfrm>
            <a:off x="892936" y="1317576"/>
            <a:ext cx="2377440" cy="298621"/>
          </a:xfrm>
        </p:spPr>
        <p:txBody>
          <a:bodyPr>
            <a:normAutofit fontScale="77500" lnSpcReduction="20000"/>
          </a:bodyPr>
          <a:lstStyle/>
          <a:p>
            <a:r>
              <a:rPr lang="en-US" dirty="0"/>
              <a:t>Chairs</a:t>
            </a:r>
          </a:p>
        </p:txBody>
      </p:sp>
      <p:sp>
        <p:nvSpPr>
          <p:cNvPr id="7" name="Title 6">
            <a:extLst>
              <a:ext uri="{FF2B5EF4-FFF2-40B4-BE49-F238E27FC236}">
                <a16:creationId xmlns:a16="http://schemas.microsoft.com/office/drawing/2014/main" id="{8E3A31B3-E5D6-927C-D812-7CF24F1600B7}"/>
              </a:ext>
            </a:extLst>
          </p:cNvPr>
          <p:cNvSpPr>
            <a:spLocks noGrp="1"/>
          </p:cNvSpPr>
          <p:nvPr>
            <p:ph type="title"/>
          </p:nvPr>
        </p:nvSpPr>
        <p:spPr/>
        <p:txBody>
          <a:bodyPr/>
          <a:lstStyle/>
          <a:p>
            <a:r>
              <a:rPr lang="en-US" dirty="0"/>
              <a:t>Our Board and Committees</a:t>
            </a:r>
          </a:p>
        </p:txBody>
      </p:sp>
      <p:cxnSp>
        <p:nvCxnSpPr>
          <p:cNvPr id="4" name="Straight Connector 3">
            <a:extLst>
              <a:ext uri="{FF2B5EF4-FFF2-40B4-BE49-F238E27FC236}">
                <a16:creationId xmlns:a16="http://schemas.microsoft.com/office/drawing/2014/main" id="{AA884A86-171A-D804-018F-E1F137BFC52F}"/>
              </a:ext>
            </a:extLst>
          </p:cNvPr>
          <p:cNvCxnSpPr>
            <a:cxnSpLocks/>
          </p:cNvCxnSpPr>
          <p:nvPr/>
        </p:nvCxnSpPr>
        <p:spPr>
          <a:xfrm>
            <a:off x="3566187" y="5282770"/>
            <a:ext cx="2377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365EFD88-6714-8F4C-30DD-18437D30CD59}"/>
              </a:ext>
            </a:extLst>
          </p:cNvPr>
          <p:cNvCxnSpPr>
            <a:cxnSpLocks/>
          </p:cNvCxnSpPr>
          <p:nvPr/>
        </p:nvCxnSpPr>
        <p:spPr>
          <a:xfrm>
            <a:off x="6252757" y="5255763"/>
            <a:ext cx="23774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0D77167-DF67-D062-2A9A-031D98A1D524}"/>
              </a:ext>
            </a:extLst>
          </p:cNvPr>
          <p:cNvCxnSpPr>
            <a:cxnSpLocks/>
          </p:cNvCxnSpPr>
          <p:nvPr/>
        </p:nvCxnSpPr>
        <p:spPr>
          <a:xfrm>
            <a:off x="892936" y="5846953"/>
            <a:ext cx="237744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98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D06D3F1-3ABC-49B1-8BEE-3D17556497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6877" y="440366"/>
            <a:ext cx="2060452" cy="972314"/>
          </a:xfrm>
          <a:prstGeom prst="rect">
            <a:avLst/>
          </a:prstGeom>
        </p:spPr>
      </p:pic>
      <p:sp>
        <p:nvSpPr>
          <p:cNvPr id="4" name="Oval 3">
            <a:extLst>
              <a:ext uri="{FF2B5EF4-FFF2-40B4-BE49-F238E27FC236}">
                <a16:creationId xmlns:a16="http://schemas.microsoft.com/office/drawing/2014/main" id="{C1E2FCEE-AF60-E7EA-EBA3-5771744C4B9D}"/>
              </a:ext>
            </a:extLst>
          </p:cNvPr>
          <p:cNvSpPr/>
          <p:nvPr/>
        </p:nvSpPr>
        <p:spPr>
          <a:xfrm>
            <a:off x="1682104" y="1726113"/>
            <a:ext cx="8743033" cy="4347068"/>
          </a:xfrm>
          <a:prstGeom prst="ellipse">
            <a:avLst/>
          </a:prstGeom>
          <a:solidFill>
            <a:srgbClr val="CCCC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9EF0E99-417D-651D-9D6A-2D2A40055A37}"/>
              </a:ext>
            </a:extLst>
          </p:cNvPr>
          <p:cNvSpPr txBox="1"/>
          <p:nvPr/>
        </p:nvSpPr>
        <p:spPr>
          <a:xfrm>
            <a:off x="684358" y="525411"/>
            <a:ext cx="7010252" cy="523220"/>
          </a:xfrm>
          <a:prstGeom prst="rect">
            <a:avLst/>
          </a:prstGeom>
          <a:noFill/>
        </p:spPr>
        <p:txBody>
          <a:bodyPr wrap="none" rtlCol="0">
            <a:spAutoFit/>
          </a:bodyPr>
          <a:lstStyle/>
          <a:p>
            <a:r>
              <a:rPr lang="en-US" sz="2800" b="1" dirty="0">
                <a:solidFill>
                  <a:srgbClr val="7030A0"/>
                </a:solidFill>
              </a:rPr>
              <a:t>THANKS  TO  OUR  WIN  SPONSORS !!!</a:t>
            </a:r>
          </a:p>
        </p:txBody>
      </p:sp>
      <p:pic>
        <p:nvPicPr>
          <p:cNvPr id="10" name="Picture 2" descr="T-Mobile Logo (magenta on white, CMYK, JPEG)">
            <a:extLst>
              <a:ext uri="{FF2B5EF4-FFF2-40B4-BE49-F238E27FC236}">
                <a16:creationId xmlns:a16="http://schemas.microsoft.com/office/drawing/2014/main" id="{9DC0D3BB-AE5E-7028-464D-96E1994D8DF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586" b="13538"/>
          <a:stretch/>
        </p:blipFill>
        <p:spPr bwMode="auto">
          <a:xfrm>
            <a:off x="5187593" y="2007340"/>
            <a:ext cx="1937359" cy="6136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riticism of Comcast - Wikipedia">
            <a:extLst>
              <a:ext uri="{FF2B5EF4-FFF2-40B4-BE49-F238E27FC236}">
                <a16:creationId xmlns:a16="http://schemas.microsoft.com/office/drawing/2014/main" id="{8CEB2803-4DC7-F4A6-C0F2-2A4454054C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936" y="2602087"/>
            <a:ext cx="1818599" cy="6398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Amazon.com: Amazon eGift Card - Amazon For All Occasions: Gift Cards">
            <a:extLst>
              <a:ext uri="{FF2B5EF4-FFF2-40B4-BE49-F238E27FC236}">
                <a16:creationId xmlns:a16="http://schemas.microsoft.com/office/drawing/2014/main" id="{8AAFB3CF-1021-40D1-BB18-CDC20BBC96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6697" b="24281"/>
          <a:stretch/>
        </p:blipFill>
        <p:spPr bwMode="auto">
          <a:xfrm>
            <a:off x="7833402" y="2785239"/>
            <a:ext cx="1927305" cy="58141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911 Authority LLC">
            <a:extLst>
              <a:ext uri="{FF2B5EF4-FFF2-40B4-BE49-F238E27FC236}">
                <a16:creationId xmlns:a16="http://schemas.microsoft.com/office/drawing/2014/main" id="{CC8C27A6-F226-7D72-CA46-A47009C3309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03848" y="3555397"/>
            <a:ext cx="2161110" cy="99682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Placeholder 5">
            <a:extLst>
              <a:ext uri="{FF2B5EF4-FFF2-40B4-BE49-F238E27FC236}">
                <a16:creationId xmlns:a16="http://schemas.microsoft.com/office/drawing/2014/main" id="{B15CC0F1-D143-56AD-1A22-0DF1C9D74823}"/>
              </a:ext>
            </a:extLst>
          </p:cNvPr>
          <p:cNvPicPr>
            <a:picLocks noChangeAspect="1"/>
          </p:cNvPicPr>
          <p:nvPr/>
        </p:nvPicPr>
        <p:blipFill>
          <a:blip r:embed="rId8">
            <a:extLst>
              <a:ext uri="{96DAC541-7B7A-43D3-8B79-37D633B846F1}">
                <asvg:svgBlip xmlns:asvg="http://schemas.microsoft.com/office/drawing/2016/SVG/main" r:embed="rId9"/>
              </a:ext>
            </a:extLst>
          </a:blip>
          <a:srcRect l="2856" r="2856"/>
          <a:stretch>
            <a:fillRect/>
          </a:stretch>
        </p:blipFill>
        <p:spPr>
          <a:xfrm>
            <a:off x="4686702" y="3248843"/>
            <a:ext cx="2789864" cy="1056840"/>
          </a:xfrm>
          <a:prstGeom prst="rect">
            <a:avLst/>
          </a:prstGeom>
        </p:spPr>
      </p:pic>
      <p:pic>
        <p:nvPicPr>
          <p:cNvPr id="17" name="Content Placeholder 4" descr="A picture containing black, darkness&#10;&#10;Description automatically generated">
            <a:extLst>
              <a:ext uri="{FF2B5EF4-FFF2-40B4-BE49-F238E27FC236}">
                <a16:creationId xmlns:a16="http://schemas.microsoft.com/office/drawing/2014/main" id="{BD1C5E23-25E0-B53E-D472-87BC14E92B50}"/>
              </a:ext>
            </a:extLst>
          </p:cNvPr>
          <p:cNvPicPr>
            <a:picLocks noChangeAspect="1"/>
          </p:cNvPicPr>
          <p:nvPr/>
        </p:nvPicPr>
        <p:blipFill>
          <a:blip r:embed="rId10"/>
          <a:stretch>
            <a:fillRect/>
          </a:stretch>
        </p:blipFill>
        <p:spPr>
          <a:xfrm>
            <a:off x="8111546" y="3679334"/>
            <a:ext cx="2112451" cy="811973"/>
          </a:xfrm>
          <a:prstGeom prst="rect">
            <a:avLst/>
          </a:prstGeom>
        </p:spPr>
      </p:pic>
      <p:pic>
        <p:nvPicPr>
          <p:cNvPr id="18" name="Picture 17">
            <a:extLst>
              <a:ext uri="{FF2B5EF4-FFF2-40B4-BE49-F238E27FC236}">
                <a16:creationId xmlns:a16="http://schemas.microsoft.com/office/drawing/2014/main" id="{E84F4D72-3EA7-FAF5-E9D0-D435E3775A0C}"/>
              </a:ext>
            </a:extLst>
          </p:cNvPr>
          <p:cNvPicPr>
            <a:picLocks noChangeAspect="1"/>
          </p:cNvPicPr>
          <p:nvPr/>
        </p:nvPicPr>
        <p:blipFill>
          <a:blip r:embed="rId11"/>
          <a:stretch>
            <a:fillRect/>
          </a:stretch>
        </p:blipFill>
        <p:spPr>
          <a:xfrm>
            <a:off x="3261347" y="4983165"/>
            <a:ext cx="3603069" cy="537885"/>
          </a:xfrm>
          <a:prstGeom prst="rect">
            <a:avLst/>
          </a:prstGeom>
        </p:spPr>
      </p:pic>
      <p:pic>
        <p:nvPicPr>
          <p:cNvPr id="1026" name="Picture 2" descr="Eventide Communications - YouTube">
            <a:extLst>
              <a:ext uri="{FF2B5EF4-FFF2-40B4-BE49-F238E27FC236}">
                <a16:creationId xmlns:a16="http://schemas.microsoft.com/office/drawing/2014/main" id="{6C766D79-B2EC-3385-267F-46A58277C82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33840" b="32957"/>
          <a:stretch/>
        </p:blipFill>
        <p:spPr bwMode="auto">
          <a:xfrm>
            <a:off x="7337463" y="4802081"/>
            <a:ext cx="1830309" cy="607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806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8A0133DF-3597-D8C0-619D-6BEFD16AE037}"/>
              </a:ext>
            </a:extLst>
          </p:cNvPr>
          <p:cNvSpPr/>
          <p:nvPr/>
        </p:nvSpPr>
        <p:spPr>
          <a:xfrm>
            <a:off x="-2" y="0"/>
            <a:ext cx="12192001" cy="6858000"/>
          </a:xfrm>
          <a:prstGeom prst="rect">
            <a:avLst/>
          </a:prstGeom>
          <a:solidFill>
            <a:schemeClr val="bg2">
              <a:lumMod val="25000"/>
            </a:schemeClr>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pic>
        <p:nvPicPr>
          <p:cNvPr id="50" name="Picture 49">
            <a:extLst>
              <a:ext uri="{FF2B5EF4-FFF2-40B4-BE49-F238E27FC236}">
                <a16:creationId xmlns:a16="http://schemas.microsoft.com/office/drawing/2014/main" id="{1604FAD7-377C-E7CB-36F3-8F1C6BA14E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6391" y="163321"/>
            <a:ext cx="990620" cy="467468"/>
          </a:xfrm>
          <a:prstGeom prst="rect">
            <a:avLst/>
          </a:prstGeom>
        </p:spPr>
      </p:pic>
      <p:sp>
        <p:nvSpPr>
          <p:cNvPr id="5" name="Title 3">
            <a:extLst>
              <a:ext uri="{FF2B5EF4-FFF2-40B4-BE49-F238E27FC236}">
                <a16:creationId xmlns:a16="http://schemas.microsoft.com/office/drawing/2014/main" id="{4DE879B4-8DBE-EA92-FF57-9F260CC44883}"/>
              </a:ext>
            </a:extLst>
          </p:cNvPr>
          <p:cNvSpPr txBox="1">
            <a:spLocks/>
          </p:cNvSpPr>
          <p:nvPr/>
        </p:nvSpPr>
        <p:spPr>
          <a:xfrm>
            <a:off x="2159151" y="13905"/>
            <a:ext cx="7327595" cy="1233768"/>
          </a:xfrm>
          <a:prstGeom prst="rect">
            <a:avLst/>
          </a:prstGeom>
        </p:spPr>
        <p:txBody>
          <a:bodyPr vert="horz" lIns="0" tIns="45720" rIns="0" bIns="45720" rtlCol="0" anchor="ctr">
            <a:normAutofit fontScale="97500"/>
          </a:bodyPr>
          <a:lstStyle>
            <a:lvl1pPr algn="l" defTabSz="914400" rtl="0" eaLnBrk="1" latinLnBrk="0" hangingPunct="1">
              <a:lnSpc>
                <a:spcPct val="85000"/>
              </a:lnSpc>
              <a:spcBef>
                <a:spcPct val="0"/>
              </a:spcBef>
              <a:buNone/>
              <a:defRPr sz="3200" b="0" i="0" kern="1200" cap="none" spc="0" baseline="0">
                <a:solidFill>
                  <a:schemeClr val="tx2"/>
                </a:solidFill>
                <a:effectLst/>
                <a:latin typeface="+mj-lt"/>
                <a:ea typeface="+mj-ea"/>
                <a:cs typeface="+mj-cs"/>
              </a:defRPr>
            </a:lvl1pPr>
          </a:lstStyle>
          <a:p>
            <a:pPr algn="ctr"/>
            <a:r>
              <a:rPr lang="en-US" sz="2400" dirty="0">
                <a:solidFill>
                  <a:schemeClr val="bg1"/>
                </a:solidFill>
              </a:rPr>
              <a:t>WE </a:t>
            </a:r>
            <a:r>
              <a:rPr lang="en-US" sz="2400" b="1" dirty="0">
                <a:solidFill>
                  <a:schemeClr val="bg1"/>
                </a:solidFill>
              </a:rPr>
              <a:t>WANT</a:t>
            </a:r>
            <a:r>
              <a:rPr lang="en-US" sz="2400" dirty="0">
                <a:solidFill>
                  <a:schemeClr val="bg1"/>
                </a:solidFill>
              </a:rPr>
              <a:t> YOUR COMPANY TO BECOME   A WIN SPONSOR!</a:t>
            </a:r>
          </a:p>
        </p:txBody>
      </p:sp>
      <p:sp>
        <p:nvSpPr>
          <p:cNvPr id="3" name="Rectangle: Rounded Corners 2">
            <a:extLst>
              <a:ext uri="{FF2B5EF4-FFF2-40B4-BE49-F238E27FC236}">
                <a16:creationId xmlns:a16="http://schemas.microsoft.com/office/drawing/2014/main" id="{103A07EB-8DF6-1960-33EA-3436C621FA3E}"/>
              </a:ext>
            </a:extLst>
          </p:cNvPr>
          <p:cNvSpPr/>
          <p:nvPr/>
        </p:nvSpPr>
        <p:spPr>
          <a:xfrm>
            <a:off x="349978" y="1130300"/>
            <a:ext cx="5472971" cy="555625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19F0C52A-493B-EC9B-C056-DB7172540879}"/>
              </a:ext>
            </a:extLst>
          </p:cNvPr>
          <p:cNvSpPr/>
          <p:nvPr/>
        </p:nvSpPr>
        <p:spPr>
          <a:xfrm>
            <a:off x="6444040" y="1082363"/>
            <a:ext cx="5472971" cy="5556250"/>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957DE83-56ED-FC80-A457-6EB9CA0919D8}"/>
              </a:ext>
            </a:extLst>
          </p:cNvPr>
          <p:cNvSpPr txBox="1"/>
          <p:nvPr/>
        </p:nvSpPr>
        <p:spPr>
          <a:xfrm>
            <a:off x="577424" y="2282531"/>
            <a:ext cx="5324014" cy="3139321"/>
          </a:xfrm>
          <a:prstGeom prst="rect">
            <a:avLst/>
          </a:prstGeom>
          <a:noFill/>
        </p:spPr>
        <p:txBody>
          <a:bodyPr wrap="square" rtlCol="0">
            <a:spAutoFit/>
          </a:bodyPr>
          <a:lstStyle/>
          <a:p>
            <a:pPr>
              <a:spcBef>
                <a:spcPts val="0"/>
              </a:spcBef>
              <a:buNone/>
              <a:tabLst>
                <a:tab pos="284163" algn="l"/>
              </a:tabLst>
            </a:pPr>
            <a:endParaRPr lang="en-US" sz="1800" dirty="0"/>
          </a:p>
          <a:p>
            <a:pPr marL="0" indent="0">
              <a:buNone/>
            </a:pPr>
            <a:r>
              <a:rPr lang="en-US" sz="1800" b="1" dirty="0"/>
              <a:t>NENA’s Women in 911 Alliance means </a:t>
            </a:r>
            <a:r>
              <a:rPr lang="en-US" sz="1800" dirty="0"/>
              <a:t>–</a:t>
            </a:r>
          </a:p>
          <a:p>
            <a:pPr marL="0" indent="0">
              <a:buNone/>
            </a:pPr>
            <a:endParaRPr lang="en-US" sz="1800" dirty="0"/>
          </a:p>
          <a:p>
            <a:pPr marL="285750" indent="-285750">
              <a:buFont typeface="Arial" panose="020B0604020202020204" pitchFamily="34" charset="0"/>
              <a:buChar char="•"/>
            </a:pPr>
            <a:r>
              <a:rPr lang="en-US" sz="1800" dirty="0"/>
              <a:t>Women mentoring women</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Career enhancement through webinars, education, and professional networking</a:t>
            </a:r>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r>
              <a:rPr lang="en-US" sz="1800" dirty="0"/>
              <a:t>Scholarships for 911 professionals</a:t>
            </a:r>
          </a:p>
          <a:p>
            <a:endParaRPr lang="en-US" sz="1800" dirty="0"/>
          </a:p>
          <a:p>
            <a:endParaRPr lang="en-US" dirty="0"/>
          </a:p>
        </p:txBody>
      </p:sp>
      <p:sp>
        <p:nvSpPr>
          <p:cNvPr id="4" name="Content Placeholder 2">
            <a:extLst>
              <a:ext uri="{FF2B5EF4-FFF2-40B4-BE49-F238E27FC236}">
                <a16:creationId xmlns:a16="http://schemas.microsoft.com/office/drawing/2014/main" id="{76A2D808-DC20-6D97-5D50-BB4CFF4EE12C}"/>
              </a:ext>
            </a:extLst>
          </p:cNvPr>
          <p:cNvSpPr>
            <a:spLocks noGrp="1"/>
          </p:cNvSpPr>
          <p:nvPr>
            <p:ph sz="quarter" idx="14"/>
          </p:nvPr>
        </p:nvSpPr>
        <p:spPr>
          <a:xfrm>
            <a:off x="6913311" y="711254"/>
            <a:ext cx="4883056" cy="6825074"/>
          </a:xfrm>
          <a:noFill/>
        </p:spPr>
        <p:txBody>
          <a:bodyPr wrap="square" rtlCol="0">
            <a:spAutoFit/>
          </a:bodyPr>
          <a:lstStyle/>
          <a:p>
            <a:pPr defTabSz="457200">
              <a:spcBef>
                <a:spcPts val="0"/>
              </a:spcBef>
              <a:buNone/>
              <a:tabLst>
                <a:tab pos="284163" algn="l"/>
              </a:tabLst>
            </a:pPr>
            <a:endParaRPr lang="en-US" sz="1200" b="1" dirty="0"/>
          </a:p>
          <a:p>
            <a:pPr marL="285750" indent="-285750" defTabSz="457200">
              <a:spcBef>
                <a:spcPts val="0"/>
              </a:spcBef>
              <a:buClr>
                <a:schemeClr val="tx1"/>
              </a:buClr>
              <a:buFont typeface="Arial" panose="020B0604020202020204" pitchFamily="34" charset="0"/>
              <a:buChar char="•"/>
              <a:tabLst>
                <a:tab pos="284163" algn="l"/>
              </a:tabLst>
            </a:pPr>
            <a:r>
              <a:rPr lang="en-US" sz="1600" b="1" dirty="0"/>
              <a:t>$10,000:  </a:t>
            </a:r>
            <a:r>
              <a:rPr lang="en-US" sz="1200" b="1" dirty="0"/>
              <a:t>WIN Networking Social at NENA Annual Conference</a:t>
            </a:r>
          </a:p>
          <a:p>
            <a:pPr marL="285750" indent="-285750" defTabSz="457200">
              <a:spcBef>
                <a:spcPts val="0"/>
              </a:spcBef>
              <a:buClr>
                <a:schemeClr val="tx1"/>
              </a:buClr>
              <a:buFont typeface="Arial" panose="020B0604020202020204" pitchFamily="34" charset="0"/>
              <a:buChar char="•"/>
              <a:tabLst>
                <a:tab pos="284163" algn="l"/>
              </a:tabLst>
            </a:pPr>
            <a:endParaRPr lang="en-US" sz="1200" b="1" dirty="0"/>
          </a:p>
          <a:p>
            <a:pPr marL="285750" indent="-285750" defTabSz="457200">
              <a:spcBef>
                <a:spcPts val="0"/>
              </a:spcBef>
              <a:buClr>
                <a:schemeClr val="tx1"/>
              </a:buClr>
              <a:buFont typeface="Arial" panose="020B0604020202020204" pitchFamily="34" charset="0"/>
              <a:buChar char="•"/>
              <a:tabLst>
                <a:tab pos="284163" algn="l"/>
              </a:tabLst>
            </a:pPr>
            <a:r>
              <a:rPr lang="en-US" sz="1600" b="1" dirty="0"/>
              <a:t>$5,000:  </a:t>
            </a:r>
            <a:r>
              <a:rPr lang="en-US" sz="1200" b="1" dirty="0"/>
              <a:t>Networking Social at Standards &amp; Best Practices</a:t>
            </a:r>
          </a:p>
          <a:p>
            <a:pPr marL="285750" indent="-285750" defTabSz="457200">
              <a:spcBef>
                <a:spcPts val="0"/>
              </a:spcBef>
              <a:buClr>
                <a:schemeClr val="tx1"/>
              </a:buClr>
              <a:buFont typeface="Arial" panose="020B0604020202020204" pitchFamily="34" charset="0"/>
              <a:buChar char="•"/>
              <a:tabLst>
                <a:tab pos="284163" algn="l"/>
              </a:tabLst>
            </a:pPr>
            <a:endParaRPr lang="en-US" sz="1200" b="1" dirty="0"/>
          </a:p>
          <a:p>
            <a:pPr marL="285750" indent="-285750" defTabSz="457200">
              <a:spcBef>
                <a:spcPts val="0"/>
              </a:spcBef>
              <a:buClr>
                <a:schemeClr val="tx1"/>
              </a:buClr>
              <a:buFont typeface="Arial" panose="020B0604020202020204" pitchFamily="34" charset="0"/>
              <a:buChar char="•"/>
              <a:tabLst>
                <a:tab pos="284163" algn="l"/>
              </a:tabLst>
            </a:pPr>
            <a:r>
              <a:rPr lang="en-US" sz="1600" b="1" dirty="0"/>
              <a:t>$5,000:  </a:t>
            </a:r>
            <a:r>
              <a:rPr lang="en-US" sz="1200" b="1" dirty="0"/>
              <a:t>Networking Social at Goes To Washington awarding Wendy Day Scholarship </a:t>
            </a:r>
          </a:p>
          <a:p>
            <a:pPr defTabSz="457200">
              <a:spcBef>
                <a:spcPts val="0"/>
              </a:spcBef>
              <a:buClr>
                <a:schemeClr val="tx1"/>
              </a:buClr>
              <a:buNone/>
              <a:tabLst>
                <a:tab pos="284163" algn="l"/>
              </a:tabLst>
            </a:pPr>
            <a:endParaRPr lang="en-US" sz="1200" b="1" dirty="0"/>
          </a:p>
          <a:p>
            <a:pPr marL="285750" indent="-285750" defTabSz="457200">
              <a:spcBef>
                <a:spcPts val="0"/>
              </a:spcBef>
              <a:buClr>
                <a:schemeClr val="tx1"/>
              </a:buClr>
              <a:buFont typeface="Arial" panose="020B0604020202020204" pitchFamily="34" charset="0"/>
              <a:buChar char="•"/>
              <a:tabLst>
                <a:tab pos="284163" algn="l"/>
              </a:tabLst>
            </a:pPr>
            <a:r>
              <a:rPr lang="en-US" sz="1600" b="1" dirty="0"/>
              <a:t>$3,000:  </a:t>
            </a:r>
            <a:r>
              <a:rPr lang="en-US" sz="1200" b="1" dirty="0"/>
              <a:t>Multiple. Scholarships for a 911 Professional to attend a NENA Conference</a:t>
            </a:r>
          </a:p>
          <a:p>
            <a:pPr marL="285750" indent="-285750" defTabSz="457200">
              <a:spcBef>
                <a:spcPts val="0"/>
              </a:spcBef>
              <a:buClr>
                <a:schemeClr val="tx1"/>
              </a:buClr>
              <a:buFont typeface="Arial" panose="020B0604020202020204" pitchFamily="34" charset="0"/>
              <a:buChar char="•"/>
              <a:tabLst>
                <a:tab pos="284163" algn="l"/>
              </a:tabLst>
            </a:pPr>
            <a:endParaRPr lang="en-US" sz="1200" b="1" dirty="0"/>
          </a:p>
          <a:p>
            <a:pPr marL="285750" indent="-285750" defTabSz="457200">
              <a:spcBef>
                <a:spcPts val="0"/>
              </a:spcBef>
              <a:buClr>
                <a:schemeClr val="tx1"/>
              </a:buClr>
              <a:buFont typeface="Arial" panose="020B0604020202020204" pitchFamily="34" charset="0"/>
              <a:buChar char="•"/>
              <a:tabLst>
                <a:tab pos="284163" algn="l"/>
              </a:tabLst>
            </a:pPr>
            <a:r>
              <a:rPr lang="en-US" sz="1600" b="1" dirty="0"/>
              <a:t>$3,000:  </a:t>
            </a:r>
            <a:r>
              <a:rPr lang="en-US" sz="1200" b="1" dirty="0"/>
              <a:t>Multiple. Funding for in-person Speaker/Educator at a WIN NENA event</a:t>
            </a:r>
          </a:p>
          <a:p>
            <a:pPr defTabSz="457200">
              <a:spcBef>
                <a:spcPts val="0"/>
              </a:spcBef>
              <a:buClr>
                <a:schemeClr val="tx1"/>
              </a:buClr>
              <a:buNone/>
              <a:tabLst>
                <a:tab pos="284163" algn="l"/>
              </a:tabLst>
            </a:pPr>
            <a:r>
              <a:rPr lang="en-US" sz="1200" b="1" dirty="0"/>
              <a:t>     </a:t>
            </a:r>
          </a:p>
          <a:p>
            <a:pPr marL="285750" indent="-285750" defTabSz="457200">
              <a:spcBef>
                <a:spcPts val="0"/>
              </a:spcBef>
              <a:buClr>
                <a:schemeClr val="tx1"/>
              </a:buClr>
              <a:buFont typeface="Arial" panose="020B0604020202020204" pitchFamily="34" charset="0"/>
              <a:buChar char="•"/>
              <a:tabLst>
                <a:tab pos="284163" algn="l"/>
              </a:tabLst>
            </a:pPr>
            <a:r>
              <a:rPr lang="en-US" sz="1600" b="1" dirty="0"/>
              <a:t>$2,000:  </a:t>
            </a:r>
            <a:r>
              <a:rPr lang="en-US" sz="1200" b="1" dirty="0"/>
              <a:t>Multiple. Entertainment for a WIN event (e.g., photobooth)</a:t>
            </a:r>
          </a:p>
          <a:p>
            <a:pPr marL="285750" indent="-285750" defTabSz="457200">
              <a:spcBef>
                <a:spcPts val="0"/>
              </a:spcBef>
              <a:buClr>
                <a:schemeClr val="tx1"/>
              </a:buClr>
              <a:buFont typeface="Arial" panose="020B0604020202020204" pitchFamily="34" charset="0"/>
              <a:buChar char="•"/>
              <a:tabLst>
                <a:tab pos="284163" algn="l"/>
              </a:tabLst>
            </a:pPr>
            <a:endParaRPr lang="en-US" sz="1200" b="1" i="1" dirty="0"/>
          </a:p>
          <a:p>
            <a:pPr marL="285750" indent="-285750" defTabSz="457200">
              <a:spcBef>
                <a:spcPts val="0"/>
              </a:spcBef>
              <a:buClr>
                <a:schemeClr val="tx1"/>
              </a:buClr>
              <a:buFont typeface="Arial" panose="020B0604020202020204" pitchFamily="34" charset="0"/>
              <a:buChar char="•"/>
              <a:tabLst>
                <a:tab pos="284163" algn="l"/>
              </a:tabLst>
            </a:pPr>
            <a:r>
              <a:rPr lang="en-US" sz="1600" b="1" dirty="0"/>
              <a:t>$1,000:  </a:t>
            </a:r>
            <a:r>
              <a:rPr lang="en-US" sz="1200" b="1" dirty="0"/>
              <a:t>Multiple. Excellence awards for 911 professionals</a:t>
            </a:r>
          </a:p>
          <a:p>
            <a:pPr marL="285750" indent="-285750" defTabSz="457200">
              <a:spcBef>
                <a:spcPts val="0"/>
              </a:spcBef>
              <a:buClr>
                <a:schemeClr val="tx1"/>
              </a:buClr>
              <a:buFont typeface="Arial" panose="020B0604020202020204" pitchFamily="34" charset="0"/>
              <a:buChar char="•"/>
              <a:tabLst>
                <a:tab pos="284163" algn="l"/>
              </a:tabLst>
            </a:pPr>
            <a:endParaRPr lang="en-US" sz="1200" b="1" dirty="0"/>
          </a:p>
          <a:p>
            <a:pPr marL="285750" indent="-285750" defTabSz="457200">
              <a:spcBef>
                <a:spcPts val="0"/>
              </a:spcBef>
              <a:buClr>
                <a:schemeClr val="tx1"/>
              </a:buClr>
              <a:buFont typeface="Arial" panose="020B0604020202020204" pitchFamily="34" charset="0"/>
              <a:buChar char="•"/>
              <a:tabLst>
                <a:tab pos="284163" algn="l"/>
              </a:tabLst>
            </a:pPr>
            <a:r>
              <a:rPr lang="en-US" sz="1600" b="1" dirty="0"/>
              <a:t>$1,000:  </a:t>
            </a:r>
            <a:r>
              <a:rPr lang="en-US" sz="1200" b="1" dirty="0"/>
              <a:t>Multiple.  Funding for Webinar speakers.</a:t>
            </a:r>
          </a:p>
          <a:p>
            <a:pPr marL="285750" indent="-285750" defTabSz="457200">
              <a:spcBef>
                <a:spcPts val="0"/>
              </a:spcBef>
              <a:buClr>
                <a:schemeClr val="tx1"/>
              </a:buClr>
              <a:buFont typeface="Arial" panose="020B0604020202020204" pitchFamily="34" charset="0"/>
              <a:buChar char="•"/>
              <a:tabLst>
                <a:tab pos="284163" algn="l"/>
              </a:tabLst>
            </a:pPr>
            <a:endParaRPr lang="en-US" sz="1200" b="1" dirty="0"/>
          </a:p>
          <a:p>
            <a:pPr marL="285750" indent="-285750" defTabSz="457200">
              <a:spcBef>
                <a:spcPts val="0"/>
              </a:spcBef>
              <a:buClr>
                <a:schemeClr val="tx1"/>
              </a:buClr>
              <a:buFont typeface="Arial" panose="020B0604020202020204" pitchFamily="34" charset="0"/>
              <a:buChar char="•"/>
              <a:tabLst>
                <a:tab pos="284163" algn="l"/>
              </a:tabLst>
            </a:pPr>
            <a:r>
              <a:rPr lang="en-US" sz="1600" b="1" dirty="0"/>
              <a:t>$500:  </a:t>
            </a:r>
            <a:r>
              <a:rPr lang="en-US" sz="1200" b="1" dirty="0"/>
              <a:t>Multiple. Raffle prizes for events and webinars</a:t>
            </a:r>
          </a:p>
          <a:p>
            <a:pPr marL="285750" indent="-285750" defTabSz="457200">
              <a:spcBef>
                <a:spcPts val="0"/>
              </a:spcBef>
              <a:buClr>
                <a:schemeClr val="tx1"/>
              </a:buClr>
              <a:buFont typeface="Arial" panose="020B0604020202020204" pitchFamily="34" charset="0"/>
              <a:buChar char="•"/>
              <a:tabLst>
                <a:tab pos="284163" algn="l"/>
              </a:tabLst>
            </a:pPr>
            <a:endParaRPr lang="en-US" sz="1200" b="1" i="1" dirty="0"/>
          </a:p>
          <a:p>
            <a:pPr marL="285750" indent="-285750" defTabSz="457200">
              <a:spcBef>
                <a:spcPts val="0"/>
              </a:spcBef>
              <a:buClr>
                <a:schemeClr val="tx1"/>
              </a:buClr>
              <a:buFont typeface="Arial" panose="020B0604020202020204" pitchFamily="34" charset="0"/>
              <a:buChar char="•"/>
              <a:tabLst>
                <a:tab pos="284163" algn="l"/>
              </a:tabLst>
            </a:pPr>
            <a:endParaRPr lang="en-US" sz="1200" b="1" i="1" dirty="0"/>
          </a:p>
          <a:p>
            <a:pPr marL="285750" indent="-285750" defTabSz="457200">
              <a:spcBef>
                <a:spcPts val="0"/>
              </a:spcBef>
              <a:buClr>
                <a:schemeClr val="tx1"/>
              </a:buClr>
              <a:buFont typeface="Arial" panose="020B0604020202020204" pitchFamily="34" charset="0"/>
              <a:buChar char="•"/>
              <a:tabLst>
                <a:tab pos="284163" algn="l"/>
              </a:tabLst>
            </a:pPr>
            <a:endParaRPr lang="en-US" sz="1800" dirty="0"/>
          </a:p>
        </p:txBody>
      </p:sp>
    </p:spTree>
    <p:extLst>
      <p:ext uri="{BB962C8B-B14F-4D97-AF65-F5344CB8AC3E}">
        <p14:creationId xmlns:p14="http://schemas.microsoft.com/office/powerpoint/2010/main" val="211024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BGORIGWIDTH" val="936"/>
  <p:tag name="TBGORIGHEIGHT" val="0"/>
  <p:tag name="TBGORIGTOP" val="312.674"/>
  <p:tag name="TBGORIGLEFT" val="12.63772"/>
</p:tagLst>
</file>

<file path=ppt/tags/tag10.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11.xml><?xml version="1.0" encoding="utf-8"?>
<p:tagLst xmlns:a="http://schemas.openxmlformats.org/drawingml/2006/main" xmlns:r="http://schemas.openxmlformats.org/officeDocument/2006/relationships" xmlns:p="http://schemas.openxmlformats.org/presentationml/2006/main">
  <p:tag name="TBGORIGWIDTH" val="936"/>
  <p:tag name="TBGORIGHEIGHT" val="0"/>
  <p:tag name="TBGORIGTOP" val="312.674"/>
  <p:tag name="TBGORIGLEFT" val="12.63772"/>
</p:tagLst>
</file>

<file path=ppt/tags/tag12.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13.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14.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15.xml><?xml version="1.0" encoding="utf-8"?>
<p:tagLst xmlns:a="http://schemas.openxmlformats.org/drawingml/2006/main" xmlns:r="http://schemas.openxmlformats.org/officeDocument/2006/relationships" xmlns:p="http://schemas.openxmlformats.org/presentationml/2006/main">
  <p:tag name="TBGORIGWIDTH" val="936"/>
  <p:tag name="TBGORIGHEIGHT" val="0"/>
  <p:tag name="TBGORIGTOP" val="312.674"/>
  <p:tag name="TBGORIGLEFT" val="12.63772"/>
</p:tagLst>
</file>

<file path=ppt/tags/tag16.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17.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18.xml><?xml version="1.0" encoding="utf-8"?>
<p:tagLst xmlns:a="http://schemas.openxmlformats.org/drawingml/2006/main" xmlns:r="http://schemas.openxmlformats.org/officeDocument/2006/relationships" xmlns:p="http://schemas.openxmlformats.org/presentationml/2006/main">
  <p:tag name="TBGORIGWIDTH" val="936"/>
  <p:tag name="TBGORIGHEIGHT" val="0"/>
  <p:tag name="TBGORIGTOP" val="312.674"/>
  <p:tag name="TBGORIGLEFT" val="12.63772"/>
</p:tagLst>
</file>

<file path=ppt/tags/tag19.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2.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20.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21.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22.xml><?xml version="1.0" encoding="utf-8"?>
<p:tagLst xmlns:a="http://schemas.openxmlformats.org/drawingml/2006/main" xmlns:r="http://schemas.openxmlformats.org/officeDocument/2006/relationships" xmlns:p="http://schemas.openxmlformats.org/presentationml/2006/main">
  <p:tag name="TBGORIGWIDTH" val="936"/>
  <p:tag name="TBGORIGHEIGHT" val="0"/>
  <p:tag name="TBGORIGTOP" val="312.674"/>
  <p:tag name="TBGORIGLEFT" val="12.63772"/>
</p:tagLst>
</file>

<file path=ppt/tags/tag23.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24.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25.xml><?xml version="1.0" encoding="utf-8"?>
<p:tagLst xmlns:a="http://schemas.openxmlformats.org/drawingml/2006/main" xmlns:r="http://schemas.openxmlformats.org/officeDocument/2006/relationships" xmlns:p="http://schemas.openxmlformats.org/presentationml/2006/main">
  <p:tag name="TBGORIGWIDTH" val="936"/>
  <p:tag name="TBGORIGHEIGHT" val="0"/>
  <p:tag name="TBGORIGTOP" val="312.674"/>
  <p:tag name="TBGORIGLEFT" val="12.63772"/>
</p:tagLst>
</file>

<file path=ppt/tags/tag26.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27.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28.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3.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4.xml><?xml version="1.0" encoding="utf-8"?>
<p:tagLst xmlns:a="http://schemas.openxmlformats.org/drawingml/2006/main" xmlns:r="http://schemas.openxmlformats.org/officeDocument/2006/relationships" xmlns:p="http://schemas.openxmlformats.org/presentationml/2006/main">
  <p:tag name="TBGORIGWIDTH" val="936"/>
  <p:tag name="TBGORIGHEIGHT" val="0"/>
  <p:tag name="TBGORIGTOP" val="312.674"/>
  <p:tag name="TBGORIGLEFT" val="12.63772"/>
</p:tagLst>
</file>

<file path=ppt/tags/tag5.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6.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7.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ags/tag8.xml><?xml version="1.0" encoding="utf-8"?>
<p:tagLst xmlns:a="http://schemas.openxmlformats.org/drawingml/2006/main" xmlns:r="http://schemas.openxmlformats.org/officeDocument/2006/relationships" xmlns:p="http://schemas.openxmlformats.org/presentationml/2006/main">
  <p:tag name="TBGORIGWIDTH" val="936"/>
  <p:tag name="TBGORIGHEIGHT" val="0"/>
  <p:tag name="TBGORIGTOP" val="312.674"/>
  <p:tag name="TBGORIGLEFT" val="12.63772"/>
</p:tagLst>
</file>

<file path=ppt/tags/tag9.xml><?xml version="1.0" encoding="utf-8"?>
<p:tagLst xmlns:a="http://schemas.openxmlformats.org/drawingml/2006/main" xmlns:r="http://schemas.openxmlformats.org/officeDocument/2006/relationships" xmlns:p="http://schemas.openxmlformats.org/presentationml/2006/main">
  <p:tag name="TBGORIGWIDTH" val="0"/>
  <p:tag name="TBGORIGHEIGHT" val="460.8"/>
  <p:tag name="TBGORIGTOP" val="66.95126"/>
  <p:tag name="TBGORIGLEFT" val="480"/>
</p:tagLst>
</file>

<file path=ppt/theme/theme1.xml><?xml version="1.0" encoding="utf-8"?>
<a:theme xmlns:a="http://schemas.openxmlformats.org/drawingml/2006/main" name="NENA Theme - Hexas - White">
  <a:themeElements>
    <a:clrScheme name="NENA">
      <a:dk1>
        <a:srgbClr val="141313"/>
      </a:dk1>
      <a:lt1>
        <a:srgbClr val="FFFFFF"/>
      </a:lt1>
      <a:dk2>
        <a:srgbClr val="9F1F16"/>
      </a:dk2>
      <a:lt2>
        <a:srgbClr val="D8D8D8"/>
      </a:lt2>
      <a:accent1>
        <a:srgbClr val="FF0000"/>
      </a:accent1>
      <a:accent2>
        <a:srgbClr val="F1B434"/>
      </a:accent2>
      <a:accent3>
        <a:srgbClr val="7F7F7F"/>
      </a:accent3>
      <a:accent4>
        <a:srgbClr val="0070C0"/>
      </a:accent4>
      <a:accent5>
        <a:srgbClr val="00B0F0"/>
      </a:accent5>
      <a:accent6>
        <a:srgbClr val="00B87A"/>
      </a:accent6>
      <a:hlink>
        <a:srgbClr val="D8D8D8"/>
      </a:hlink>
      <a:folHlink>
        <a:srgbClr val="002060"/>
      </a:folHlink>
    </a:clrScheme>
    <a:fontScheme name="NENA - 2">
      <a:majorFont>
        <a:latin typeface="Montserrat SemiBold"/>
        <a:ea typeface=""/>
        <a:cs typeface=""/>
      </a:majorFont>
      <a:minorFont>
        <a:latin typeface="Montserrat Medium"/>
        <a:ea typeface=""/>
        <a:cs typeface=""/>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NENA 2022 PowerPoint Templates - v2KL.potx" id="{E1D7B846-56BA-4968-A1F8-4346E8DFB385}" vid="{9DBD7A6F-B019-413E-93FE-6972ABDC1061}"/>
    </a:ext>
  </a:extLst>
</a:theme>
</file>

<file path=ppt/theme/theme2.xml><?xml version="1.0" encoding="utf-8"?>
<a:theme xmlns:a="http://schemas.openxmlformats.org/drawingml/2006/main" name="NENA Theme - Hexas - Grey">
  <a:themeElements>
    <a:clrScheme name="NENA">
      <a:dk1>
        <a:srgbClr val="141313"/>
      </a:dk1>
      <a:lt1>
        <a:srgbClr val="FFFFFF"/>
      </a:lt1>
      <a:dk2>
        <a:srgbClr val="9F1F16"/>
      </a:dk2>
      <a:lt2>
        <a:srgbClr val="D8D8D8"/>
      </a:lt2>
      <a:accent1>
        <a:srgbClr val="FF0000"/>
      </a:accent1>
      <a:accent2>
        <a:srgbClr val="F1B434"/>
      </a:accent2>
      <a:accent3>
        <a:srgbClr val="7F7F7F"/>
      </a:accent3>
      <a:accent4>
        <a:srgbClr val="0070C0"/>
      </a:accent4>
      <a:accent5>
        <a:srgbClr val="00B0F0"/>
      </a:accent5>
      <a:accent6>
        <a:srgbClr val="00B87A"/>
      </a:accent6>
      <a:hlink>
        <a:srgbClr val="D8D8D8"/>
      </a:hlink>
      <a:folHlink>
        <a:srgbClr val="002060"/>
      </a:folHlink>
    </a:clrScheme>
    <a:fontScheme name="NENA - 2">
      <a:majorFont>
        <a:latin typeface="Montserrat SemiBold"/>
        <a:ea typeface=""/>
        <a:cs typeface=""/>
      </a:majorFont>
      <a:minorFont>
        <a:latin typeface="Montserrat Medium"/>
        <a:ea typeface=""/>
        <a:cs typeface=""/>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NENA 2022 PowerPoint Templates - v2KL.potx" id="{E1D7B846-56BA-4968-A1F8-4346E8DFB385}" vid="{9DBD7A6F-B019-413E-93FE-6972ABDC1061}"/>
    </a:ext>
  </a:extLst>
</a:theme>
</file>

<file path=ppt/theme/theme3.xml><?xml version="1.0" encoding="utf-8"?>
<a:theme xmlns:a="http://schemas.openxmlformats.org/drawingml/2006/main" name="NENA Theme - Hexas - Red">
  <a:themeElements>
    <a:clrScheme name="NENA">
      <a:dk1>
        <a:srgbClr val="141313"/>
      </a:dk1>
      <a:lt1>
        <a:srgbClr val="FFFFFF"/>
      </a:lt1>
      <a:dk2>
        <a:srgbClr val="9F1F16"/>
      </a:dk2>
      <a:lt2>
        <a:srgbClr val="D8D8D8"/>
      </a:lt2>
      <a:accent1>
        <a:srgbClr val="FF0000"/>
      </a:accent1>
      <a:accent2>
        <a:srgbClr val="F1B434"/>
      </a:accent2>
      <a:accent3>
        <a:srgbClr val="7F7F7F"/>
      </a:accent3>
      <a:accent4>
        <a:srgbClr val="0070C0"/>
      </a:accent4>
      <a:accent5>
        <a:srgbClr val="00B0F0"/>
      </a:accent5>
      <a:accent6>
        <a:srgbClr val="00B87A"/>
      </a:accent6>
      <a:hlink>
        <a:srgbClr val="D8D8D8"/>
      </a:hlink>
      <a:folHlink>
        <a:srgbClr val="002060"/>
      </a:folHlink>
    </a:clrScheme>
    <a:fontScheme name="NENA - 2">
      <a:majorFont>
        <a:latin typeface="Montserrat SemiBold"/>
        <a:ea typeface=""/>
        <a:cs typeface=""/>
      </a:majorFont>
      <a:minorFont>
        <a:latin typeface="Montserrat Medium"/>
        <a:ea typeface=""/>
        <a:cs typeface=""/>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NENA 2022 PowerPoint Templates - v2KL.potx" id="{E1D7B846-56BA-4968-A1F8-4346E8DFB385}" vid="{9DBD7A6F-B019-413E-93FE-6972ABDC1061}"/>
    </a:ext>
  </a:extLst>
</a:theme>
</file>

<file path=ppt/theme/theme4.xml><?xml version="1.0" encoding="utf-8"?>
<a:theme xmlns:a="http://schemas.openxmlformats.org/drawingml/2006/main" name="NENA Theme - Hexas - Black">
  <a:themeElements>
    <a:clrScheme name="NENA">
      <a:dk1>
        <a:srgbClr val="141313"/>
      </a:dk1>
      <a:lt1>
        <a:srgbClr val="FFFFFF"/>
      </a:lt1>
      <a:dk2>
        <a:srgbClr val="9F1F16"/>
      </a:dk2>
      <a:lt2>
        <a:srgbClr val="D8D8D8"/>
      </a:lt2>
      <a:accent1>
        <a:srgbClr val="FF0000"/>
      </a:accent1>
      <a:accent2>
        <a:srgbClr val="F1B434"/>
      </a:accent2>
      <a:accent3>
        <a:srgbClr val="7F7F7F"/>
      </a:accent3>
      <a:accent4>
        <a:srgbClr val="0070C0"/>
      </a:accent4>
      <a:accent5>
        <a:srgbClr val="00B0F0"/>
      </a:accent5>
      <a:accent6>
        <a:srgbClr val="00B87A"/>
      </a:accent6>
      <a:hlink>
        <a:srgbClr val="D8D8D8"/>
      </a:hlink>
      <a:folHlink>
        <a:srgbClr val="002060"/>
      </a:folHlink>
    </a:clrScheme>
    <a:fontScheme name="NENA - 2">
      <a:majorFont>
        <a:latin typeface="Montserrat SemiBold"/>
        <a:ea typeface=""/>
        <a:cs typeface=""/>
      </a:majorFont>
      <a:minorFont>
        <a:latin typeface="Montserrat Medium"/>
        <a:ea typeface=""/>
        <a:cs typeface=""/>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NENA 2022 PowerPoint Templates - v2KL.potx" id="{E1D7B846-56BA-4968-A1F8-4346E8DFB385}" vid="{9DBD7A6F-B019-413E-93FE-6972ABDC106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0459BBF24EFE848BF6AE19DD6E7D5B4" ma:contentTypeVersion="0" ma:contentTypeDescription="Create a new document." ma:contentTypeScope="" ma:versionID="58452ffae9a91dc7ce5ecaaf582f5cf4">
  <xsd:schema xmlns:xsd="http://www.w3.org/2001/XMLSchema" xmlns:xs="http://www.w3.org/2001/XMLSchema" xmlns:p="http://schemas.microsoft.com/office/2006/metadata/properties" targetNamespace="http://schemas.microsoft.com/office/2006/metadata/properties" ma:root="true" ma:fieldsID="2dc4a2d3b93884c8f0f7d5afee4f78f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441E438-D95C-4370-8719-1CC9F8835D6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1BC94971-E0F3-4883-9D6B-D219123FF623}">
  <ds:schemaRefs>
    <ds:schemaRef ds:uri="http://schemas.microsoft.com/sharepoint/v3/contenttype/forms"/>
  </ds:schemaRefs>
</ds:datastoreItem>
</file>

<file path=customXml/itemProps3.xml><?xml version="1.0" encoding="utf-8"?>
<ds:datastoreItem xmlns:ds="http://schemas.openxmlformats.org/officeDocument/2006/customXml" ds:itemID="{CCBDB65A-4604-4478-8D19-56B3195533C5}">
  <ds:schemaRefs>
    <ds:schemaRef ds:uri="http://www.w3.org/XML/1998/namespace"/>
    <ds:schemaRef ds:uri="http://schemas.microsoft.com/office/infopath/2007/PartnerControls"/>
    <ds:schemaRef ds:uri="http://schemas.openxmlformats.org/package/2006/metadata/core-properties"/>
    <ds:schemaRef ds:uri="http://purl.org/dc/dcmitype/"/>
    <ds:schemaRef ds:uri="http://schemas.microsoft.com/office/2006/metadata/properties"/>
    <ds:schemaRef ds:uri="http://purl.org/dc/elements/1.1/"/>
    <ds:schemaRef ds:uri="http://schemas.microsoft.com/office/2006/documentManagement/typ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15455</TotalTime>
  <Words>1634</Words>
  <Application>Microsoft Office PowerPoint</Application>
  <PresentationFormat>Widescreen</PresentationFormat>
  <Paragraphs>222</Paragraphs>
  <Slides>11</Slides>
  <Notes>9</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11</vt:i4>
      </vt:variant>
    </vt:vector>
  </HeadingPairs>
  <TitlesOfParts>
    <vt:vector size="25" baseType="lpstr">
      <vt:lpstr>Cascadia Code</vt:lpstr>
      <vt:lpstr>Arial</vt:lpstr>
      <vt:lpstr>Montserrat SemiBold</vt:lpstr>
      <vt:lpstr>Calibri</vt:lpstr>
      <vt:lpstr>Questrial</vt:lpstr>
      <vt:lpstr>Lato Black</vt:lpstr>
      <vt:lpstr>Montserrat Medium</vt:lpstr>
      <vt:lpstr>Montserrat</vt:lpstr>
      <vt:lpstr>Wingdings</vt:lpstr>
      <vt:lpstr>ＭＳ Ｐゴシック</vt:lpstr>
      <vt:lpstr>NENA Theme - Hexas - White</vt:lpstr>
      <vt:lpstr>NENA Theme - Hexas - Grey</vt:lpstr>
      <vt:lpstr>NENA Theme - Hexas - Red</vt:lpstr>
      <vt:lpstr>NENA Theme - Hexas - Black</vt:lpstr>
      <vt:lpstr>WOMEN IN 9-1-1</vt:lpstr>
      <vt:lpstr>Agenda</vt:lpstr>
      <vt:lpstr>Mission</vt:lpstr>
      <vt:lpstr>OUR GOAL IS TO GET EVERY WOMAN IN 9-1-1 TO BECOME A WIN MEMBER</vt:lpstr>
      <vt:lpstr>PowerPoint Presentation</vt:lpstr>
      <vt:lpstr>Membership</vt:lpstr>
      <vt:lpstr>Our Board and Committees</vt:lpstr>
      <vt:lpstr>PowerPoint Presentation</vt:lpstr>
      <vt:lpstr>PowerPoint Presentation</vt:lpstr>
      <vt:lpstr>PowerPoint Presentation</vt:lpstr>
      <vt:lpstr>THANK YOU</vt:lpstr>
    </vt:vector>
  </TitlesOfParts>
  <Company>NENA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NENA 2022 PowerPoint Makeover</dc:title>
  <dc:creator>Kevin Lerner;Chris Nussman</dc:creator>
  <cp:lastModifiedBy>Chandy Ghosh</cp:lastModifiedBy>
  <cp:revision>137</cp:revision>
  <dcterms:created xsi:type="dcterms:W3CDTF">2022-01-06T19:54:46Z</dcterms:created>
  <dcterms:modified xsi:type="dcterms:W3CDTF">2024-11-04T17:50:31Z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0x010100C0459BBF24EFE848BF6AE19DD6E7D5B4</vt:lpwstr>
  </property>
</Properties>
</file>